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194" r:id="rId5"/>
    <p:sldMasterId id="2147483671" r:id="rId6"/>
    <p:sldMasterId id="2147483922" r:id="rId7"/>
    <p:sldMasterId id="2147484480" r:id="rId8"/>
    <p:sldMasterId id="2147484606" r:id="rId9"/>
    <p:sldMasterId id="2147484639" r:id="rId10"/>
    <p:sldMasterId id="2147484652" r:id="rId11"/>
  </p:sldMasterIdLst>
  <p:notesMasterIdLst>
    <p:notesMasterId r:id="rId29"/>
  </p:notesMasterIdLst>
  <p:handoutMasterIdLst>
    <p:handoutMasterId r:id="rId30"/>
  </p:handoutMasterIdLst>
  <p:sldIdLst>
    <p:sldId id="1747256718" r:id="rId12"/>
    <p:sldId id="1747256714" r:id="rId13"/>
    <p:sldId id="1747256701" r:id="rId14"/>
    <p:sldId id="1747256720" r:id="rId15"/>
    <p:sldId id="1747256703" r:id="rId16"/>
    <p:sldId id="1747256706" r:id="rId17"/>
    <p:sldId id="1747256707" r:id="rId18"/>
    <p:sldId id="1747256708" r:id="rId19"/>
    <p:sldId id="6617" r:id="rId20"/>
    <p:sldId id="6831" r:id="rId21"/>
    <p:sldId id="1747256709" r:id="rId22"/>
    <p:sldId id="1747256710" r:id="rId23"/>
    <p:sldId id="1747256711" r:id="rId24"/>
    <p:sldId id="1747256715" r:id="rId25"/>
    <p:sldId id="1747256712" r:id="rId26"/>
    <p:sldId id="1747256713" r:id="rId27"/>
    <p:sldId id="1747256716" r:id="rId28"/>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3840" userDrawn="1">
          <p15:clr>
            <a:srgbClr val="A4A3A4"/>
          </p15:clr>
        </p15:guide>
        <p15:guide id="3" pos="288" userDrawn="1">
          <p15:clr>
            <a:srgbClr val="A4A3A4"/>
          </p15:clr>
        </p15:guide>
        <p15:guide id="4" pos="7296" userDrawn="1">
          <p15:clr>
            <a:srgbClr val="A4A3A4"/>
          </p15:clr>
        </p15:guide>
        <p15:guide id="5" orient="horz" pos="336" userDrawn="1">
          <p15:clr>
            <a:srgbClr val="A4A3A4"/>
          </p15:clr>
        </p15:guide>
        <p15:guide id="6" orient="horz" pos="19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4B6A8"/>
    <a:srgbClr val="4472C4"/>
    <a:srgbClr val="FFB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62" autoAdjust="0"/>
    <p:restoredTop sz="80426"/>
  </p:normalViewPr>
  <p:slideViewPr>
    <p:cSldViewPr snapToGrid="0">
      <p:cViewPr varScale="1">
        <p:scale>
          <a:sx n="72" d="100"/>
          <a:sy n="72" d="100"/>
        </p:scale>
        <p:origin x="1692" y="66"/>
      </p:cViewPr>
      <p:guideLst>
        <p:guide orient="horz" pos="3840"/>
        <p:guide pos="3840"/>
        <p:guide pos="288"/>
        <p:guide pos="7296"/>
        <p:guide orient="horz" pos="336"/>
        <p:guide orient="horz" pos="192"/>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handoutMaster" Target="handoutMasters/handoutMaster1.xml"/><Relationship Id="rId8"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75148440819473"/>
          <c:y val="0.28794825496005949"/>
          <c:w val="0.57724922270764512"/>
          <c:h val="0.60728090039358651"/>
        </c:manualLayout>
      </c:layout>
      <c:pieChart>
        <c:varyColors val="1"/>
        <c:ser>
          <c:idx val="0"/>
          <c:order val="0"/>
          <c:tx>
            <c:strRef>
              <c:f>Sheet1!$B$1</c:f>
              <c:strCache>
                <c:ptCount val="1"/>
                <c:pt idx="0">
                  <c:v>Column2</c:v>
                </c:pt>
              </c:strCache>
            </c:strRef>
          </c:tx>
          <c:dPt>
            <c:idx val="0"/>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31CB-3440-A485-74F516B05490}"/>
              </c:ext>
            </c:extLst>
          </c:dPt>
          <c:dPt>
            <c:idx val="1"/>
            <c:bubble3D val="0"/>
            <c:spPr>
              <a:solidFill>
                <a:schemeClr val="bg1">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31CB-3440-A485-74F516B05490}"/>
              </c:ext>
            </c:extLst>
          </c:dPt>
          <c:dPt>
            <c:idx val="2"/>
            <c:bubble3D val="0"/>
            <c:spPr>
              <a:solidFill>
                <a:schemeClr val="tx2">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31CB-3440-A485-74F516B05490}"/>
              </c:ext>
            </c:extLst>
          </c:dPt>
          <c:dPt>
            <c:idx val="3"/>
            <c:bubble3D val="0"/>
            <c:spPr>
              <a:solidFill>
                <a:schemeClr val="tx2">
                  <a:lumMod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31CB-3440-A485-74F516B05490}"/>
              </c:ext>
            </c:extLst>
          </c:dPt>
          <c:dLbls>
            <c:dLbl>
              <c:idx val="0"/>
              <c:layout>
                <c:manualLayout>
                  <c:x val="-0.1415468173984295"/>
                  <c:y val="2.7415568195552888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38314698028598948"/>
                      <c:h val="0.21777396933917761"/>
                    </c:manualLayout>
                  </c15:layout>
                </c:ext>
                <c:ext xmlns:c16="http://schemas.microsoft.com/office/drawing/2014/chart" uri="{C3380CC4-5D6E-409C-BE32-E72D297353CC}">
                  <c16:uniqueId val="{00000001-31CB-3440-A485-74F516B05490}"/>
                </c:ext>
              </c:extLst>
            </c:dLbl>
            <c:dLbl>
              <c:idx val="1"/>
              <c:layout>
                <c:manualLayout>
                  <c:x val="0.22522180167307623"/>
                  <c:y val="-0.15872300214993901"/>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36635602497372882"/>
                      <c:h val="0.21777396933917761"/>
                    </c:manualLayout>
                  </c15:layout>
                </c:ext>
                <c:ext xmlns:c16="http://schemas.microsoft.com/office/drawing/2014/chart" uri="{C3380CC4-5D6E-409C-BE32-E72D297353CC}">
                  <c16:uniqueId val="{00000003-31CB-3440-A485-74F516B05490}"/>
                </c:ext>
              </c:extLst>
            </c:dLbl>
            <c:dLbl>
              <c:idx val="2"/>
              <c:layout>
                <c:manualLayout>
                  <c:x val="0.23441452827197731"/>
                  <c:y val="0.12161659298760938"/>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8981780741402435"/>
                      <c:h val="0.21777396933917761"/>
                    </c:manualLayout>
                  </c15:layout>
                </c:ext>
                <c:ext xmlns:c16="http://schemas.microsoft.com/office/drawing/2014/chart" uri="{C3380CC4-5D6E-409C-BE32-E72D297353CC}">
                  <c16:uniqueId val="{00000005-31CB-3440-A485-74F516B05490}"/>
                </c:ext>
              </c:extLst>
            </c:dLbl>
            <c:dLbl>
              <c:idx val="3"/>
              <c:layout>
                <c:manualLayout>
                  <c:x val="0.17925816867857089"/>
                  <c:y val="0.195362797631038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spc="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layout>
                    <c:manualLayout>
                      <c:w val="0.28111756049646514"/>
                      <c:h val="0.20850892389508885"/>
                    </c:manualLayout>
                  </c15:layout>
                </c:ext>
                <c:ext xmlns:c16="http://schemas.microsoft.com/office/drawing/2014/chart" uri="{C3380CC4-5D6E-409C-BE32-E72D297353CC}">
                  <c16:uniqueId val="{00000007-31CB-3440-A485-74F516B0549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ctDNA+CTC+</c:v>
                </c:pt>
                <c:pt idx="1">
                  <c:v>ctDNA+CTC-</c:v>
                </c:pt>
                <c:pt idx="2">
                  <c:v>ctDNA-CTC+</c:v>
                </c:pt>
                <c:pt idx="3">
                  <c:v>ctDNA-CTC-</c:v>
                </c:pt>
              </c:strCache>
            </c:strRef>
          </c:cat>
          <c:val>
            <c:numRef>
              <c:f>Sheet1!$B$2:$B$5</c:f>
              <c:numCache>
                <c:formatCode>General</c:formatCode>
                <c:ptCount val="4"/>
                <c:pt idx="0">
                  <c:v>15</c:v>
                </c:pt>
                <c:pt idx="1">
                  <c:v>8</c:v>
                </c:pt>
                <c:pt idx="2">
                  <c:v>3</c:v>
                </c:pt>
                <c:pt idx="3">
                  <c:v>3</c:v>
                </c:pt>
              </c:numCache>
            </c:numRef>
          </c:val>
          <c:extLst>
            <c:ext xmlns:c16="http://schemas.microsoft.com/office/drawing/2014/chart" uri="{C3380CC4-5D6E-409C-BE32-E72D297353CC}">
              <c16:uniqueId val="{00000008-31CB-3440-A485-74F516B05490}"/>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3275336298107145"/>
          <c:y val="7.5306259192486095E-3"/>
          <c:w val="0.46250807328132854"/>
          <c:h val="0.2945567921456965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A330E6-DF98-41EA-9D52-2331E8AFC1B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64E5C00-CB04-46AA-81BC-4A3C87B99B10}">
      <dgm:prSet phldrT="[Text]" custT="1"/>
      <dgm:spPr>
        <a:solidFill>
          <a:schemeClr val="tx2">
            <a:lumMod val="40000"/>
            <a:lumOff val="60000"/>
          </a:schemeClr>
        </a:solidFill>
        <a:ln>
          <a:solidFill>
            <a:schemeClr val="tx1"/>
          </a:solidFill>
        </a:ln>
      </dgm:spPr>
      <dgm:t>
        <a:bodyPr/>
        <a:lstStyle/>
        <a:p>
          <a:pPr algn="ctr"/>
          <a:r>
            <a:rPr lang="en-US" sz="1400" b="1" i="1">
              <a:solidFill>
                <a:schemeClr val="tx1"/>
              </a:solidFill>
            </a:rPr>
            <a:t>AR-V7, AR n-term, PSMA, SLFN11, PTEN</a:t>
          </a:r>
        </a:p>
      </dgm:t>
    </dgm:pt>
    <dgm:pt modelId="{6E6F7BC4-0EEA-4DD1-A64A-D4804E8AF80F}" type="parTrans" cxnId="{9775245E-52A0-468C-AEC6-09968E2E77E7}">
      <dgm:prSet/>
      <dgm:spPr/>
      <dgm:t>
        <a:bodyPr/>
        <a:lstStyle/>
        <a:p>
          <a:endParaRPr lang="en-US" sz="1600"/>
        </a:p>
      </dgm:t>
    </dgm:pt>
    <dgm:pt modelId="{6F2BDD14-1A27-443E-A8F9-8C1E865BD95E}" type="sibTrans" cxnId="{9775245E-52A0-468C-AEC6-09968E2E77E7}">
      <dgm:prSet/>
      <dgm:spPr/>
      <dgm:t>
        <a:bodyPr/>
        <a:lstStyle/>
        <a:p>
          <a:endParaRPr lang="en-US" sz="1600"/>
        </a:p>
      </dgm:t>
    </dgm:pt>
    <dgm:pt modelId="{D792B7AF-0517-40F0-BEDE-7AF834E07450}">
      <dgm:prSet phldrT="[Text]" custT="1"/>
      <dgm:spPr>
        <a:solidFill>
          <a:srgbClr val="FF99FF"/>
        </a:solidFill>
        <a:ln>
          <a:solidFill>
            <a:schemeClr val="tx1"/>
          </a:solidFill>
        </a:ln>
      </dgm:spPr>
      <dgm:t>
        <a:bodyPr/>
        <a:lstStyle/>
        <a:p>
          <a:pPr algn="ctr"/>
          <a:r>
            <a:rPr lang="en-US" sz="1400" b="1" i="1">
              <a:solidFill>
                <a:schemeClr val="tx1"/>
              </a:solidFill>
            </a:rPr>
            <a:t>HER2, ER/PR  </a:t>
          </a:r>
        </a:p>
      </dgm:t>
    </dgm:pt>
    <dgm:pt modelId="{F129C056-2FC9-4A4B-94BB-B13702F00EC4}" type="parTrans" cxnId="{4618D0A4-76E1-4124-B266-FCECE5246076}">
      <dgm:prSet/>
      <dgm:spPr/>
      <dgm:t>
        <a:bodyPr/>
        <a:lstStyle/>
        <a:p>
          <a:endParaRPr lang="en-US" sz="1600"/>
        </a:p>
      </dgm:t>
    </dgm:pt>
    <dgm:pt modelId="{77E2A2A4-C47E-4170-8239-148E4720B3E9}" type="sibTrans" cxnId="{4618D0A4-76E1-4124-B266-FCECE5246076}">
      <dgm:prSet/>
      <dgm:spPr/>
      <dgm:t>
        <a:bodyPr/>
        <a:lstStyle/>
        <a:p>
          <a:endParaRPr lang="en-US" sz="1600"/>
        </a:p>
      </dgm:t>
    </dgm:pt>
    <dgm:pt modelId="{F48200BE-D615-40FE-9D90-C3F7767B9EC5}">
      <dgm:prSet phldrT="[Text]" custT="1"/>
      <dgm:spPr>
        <a:solidFill>
          <a:schemeClr val="bg2">
            <a:lumMod val="40000"/>
            <a:lumOff val="60000"/>
          </a:schemeClr>
        </a:solidFill>
        <a:ln>
          <a:solidFill>
            <a:schemeClr val="tx1"/>
          </a:solidFill>
        </a:ln>
      </dgm:spPr>
      <dgm:t>
        <a:bodyPr/>
        <a:lstStyle/>
        <a:p>
          <a:pPr algn="ctr"/>
          <a:r>
            <a:rPr lang="en-US" sz="1400" b="1" i="1">
              <a:solidFill>
                <a:schemeClr val="tx1"/>
              </a:solidFill>
            </a:rPr>
            <a:t>PD-L1, DLL3, N-cad, SLFN11, Ki67, gH2AX, HER2, ER/PR</a:t>
          </a:r>
        </a:p>
      </dgm:t>
    </dgm:pt>
    <dgm:pt modelId="{DF83610A-A2C4-439F-86EB-CC1AD0C81936}" type="parTrans" cxnId="{92E41308-0813-4839-AB2D-047EC7798D12}">
      <dgm:prSet/>
      <dgm:spPr/>
      <dgm:t>
        <a:bodyPr/>
        <a:lstStyle/>
        <a:p>
          <a:endParaRPr lang="en-US" sz="1600"/>
        </a:p>
      </dgm:t>
    </dgm:pt>
    <dgm:pt modelId="{8D2AE6A8-BE32-4A4D-9EDC-E7437468D4D5}" type="sibTrans" cxnId="{92E41308-0813-4839-AB2D-047EC7798D12}">
      <dgm:prSet/>
      <dgm:spPr/>
      <dgm:t>
        <a:bodyPr/>
        <a:lstStyle/>
        <a:p>
          <a:endParaRPr lang="en-US" sz="1600"/>
        </a:p>
      </dgm:t>
    </dgm:pt>
    <dgm:pt modelId="{1D549141-0E12-416A-B9F2-F1A1BD430D9B}" type="pres">
      <dgm:prSet presAssocID="{55A330E6-DF98-41EA-9D52-2331E8AFC1B2}" presName="linear" presStyleCnt="0">
        <dgm:presLayoutVars>
          <dgm:dir/>
          <dgm:animLvl val="lvl"/>
          <dgm:resizeHandles val="exact"/>
        </dgm:presLayoutVars>
      </dgm:prSet>
      <dgm:spPr/>
    </dgm:pt>
    <dgm:pt modelId="{DA65453A-2DA5-4AC9-97DA-5D237FDF85FF}" type="pres">
      <dgm:prSet presAssocID="{764E5C00-CB04-46AA-81BC-4A3C87B99B10}" presName="parentLin" presStyleCnt="0"/>
      <dgm:spPr/>
    </dgm:pt>
    <dgm:pt modelId="{1EA3D6D5-ED93-4B2F-84CA-0DE3CFCC2E0F}" type="pres">
      <dgm:prSet presAssocID="{764E5C00-CB04-46AA-81BC-4A3C87B99B10}" presName="parentLeftMargin" presStyleLbl="node1" presStyleIdx="0" presStyleCnt="3"/>
      <dgm:spPr/>
    </dgm:pt>
    <dgm:pt modelId="{AF284469-1BED-4154-B968-4F1593D74C8D}" type="pres">
      <dgm:prSet presAssocID="{764E5C00-CB04-46AA-81BC-4A3C87B99B10}" presName="parentText" presStyleLbl="node1" presStyleIdx="0" presStyleCnt="3" custScaleX="150037" custLinFactNeighborX="29672" custLinFactNeighborY="-4964">
        <dgm:presLayoutVars>
          <dgm:chMax val="0"/>
          <dgm:bulletEnabled val="1"/>
        </dgm:presLayoutVars>
      </dgm:prSet>
      <dgm:spPr/>
    </dgm:pt>
    <dgm:pt modelId="{BBD74219-1443-4EB6-BF50-8B185DB970E7}" type="pres">
      <dgm:prSet presAssocID="{764E5C00-CB04-46AA-81BC-4A3C87B99B10}" presName="negativeSpace" presStyleCnt="0"/>
      <dgm:spPr/>
    </dgm:pt>
    <dgm:pt modelId="{40701B45-0F17-4AFA-875C-AB18C1524710}" type="pres">
      <dgm:prSet presAssocID="{764E5C00-CB04-46AA-81BC-4A3C87B99B10}" presName="childText" presStyleLbl="conFgAcc1" presStyleIdx="0" presStyleCnt="3">
        <dgm:presLayoutVars>
          <dgm:bulletEnabled val="1"/>
        </dgm:presLayoutVars>
      </dgm:prSet>
      <dgm:spPr/>
    </dgm:pt>
    <dgm:pt modelId="{B0732F27-BCFC-4831-BE6F-862CF6B4F584}" type="pres">
      <dgm:prSet presAssocID="{6F2BDD14-1A27-443E-A8F9-8C1E865BD95E}" presName="spaceBetweenRectangles" presStyleCnt="0"/>
      <dgm:spPr/>
    </dgm:pt>
    <dgm:pt modelId="{42ECF233-0BAB-4A80-B4AF-12EA0C9FAE3A}" type="pres">
      <dgm:prSet presAssocID="{D792B7AF-0517-40F0-BEDE-7AF834E07450}" presName="parentLin" presStyleCnt="0"/>
      <dgm:spPr/>
    </dgm:pt>
    <dgm:pt modelId="{D327BB9C-4D5A-49A0-86FC-CF8FFC5CF380}" type="pres">
      <dgm:prSet presAssocID="{D792B7AF-0517-40F0-BEDE-7AF834E07450}" presName="parentLeftMargin" presStyleLbl="node1" presStyleIdx="0" presStyleCnt="3"/>
      <dgm:spPr/>
    </dgm:pt>
    <dgm:pt modelId="{B0702591-FA34-4F7A-9DFA-2530D69EF948}" type="pres">
      <dgm:prSet presAssocID="{D792B7AF-0517-40F0-BEDE-7AF834E07450}" presName="parentText" presStyleLbl="node1" presStyleIdx="1" presStyleCnt="3" custScaleX="150037" custLinFactNeighborX="516" custLinFactNeighborY="-1048">
        <dgm:presLayoutVars>
          <dgm:chMax val="0"/>
          <dgm:bulletEnabled val="1"/>
        </dgm:presLayoutVars>
      </dgm:prSet>
      <dgm:spPr/>
    </dgm:pt>
    <dgm:pt modelId="{D1AC953B-FF59-42A2-8947-F3810EDA760A}" type="pres">
      <dgm:prSet presAssocID="{D792B7AF-0517-40F0-BEDE-7AF834E07450}" presName="negativeSpace" presStyleCnt="0"/>
      <dgm:spPr/>
    </dgm:pt>
    <dgm:pt modelId="{E4C6754E-ECA9-43E9-A659-E4376671152D}" type="pres">
      <dgm:prSet presAssocID="{D792B7AF-0517-40F0-BEDE-7AF834E07450}" presName="childText" presStyleLbl="conFgAcc1" presStyleIdx="1" presStyleCnt="3" custLinFactNeighborY="-41646">
        <dgm:presLayoutVars>
          <dgm:bulletEnabled val="1"/>
        </dgm:presLayoutVars>
      </dgm:prSet>
      <dgm:spPr/>
    </dgm:pt>
    <dgm:pt modelId="{BBF1E1D1-B8B9-49D4-8FCB-DDF96E2540D8}" type="pres">
      <dgm:prSet presAssocID="{77E2A2A4-C47E-4170-8239-148E4720B3E9}" presName="spaceBetweenRectangles" presStyleCnt="0"/>
      <dgm:spPr/>
    </dgm:pt>
    <dgm:pt modelId="{8BA3837B-056D-4441-AC96-C9ED54AC7379}" type="pres">
      <dgm:prSet presAssocID="{F48200BE-D615-40FE-9D90-C3F7767B9EC5}" presName="parentLin" presStyleCnt="0"/>
      <dgm:spPr/>
    </dgm:pt>
    <dgm:pt modelId="{6F7690FE-6117-48C5-9F45-F307E8A0BEE8}" type="pres">
      <dgm:prSet presAssocID="{F48200BE-D615-40FE-9D90-C3F7767B9EC5}" presName="parentLeftMargin" presStyleLbl="node1" presStyleIdx="1" presStyleCnt="3"/>
      <dgm:spPr/>
    </dgm:pt>
    <dgm:pt modelId="{66EF375A-4334-4401-B11B-2E67CE6059BC}" type="pres">
      <dgm:prSet presAssocID="{F48200BE-D615-40FE-9D90-C3F7767B9EC5}" presName="parentText" presStyleLbl="node1" presStyleIdx="2" presStyleCnt="3" custScaleX="150037" custLinFactNeighborX="3706" custLinFactNeighborY="1017">
        <dgm:presLayoutVars>
          <dgm:chMax val="0"/>
          <dgm:bulletEnabled val="1"/>
        </dgm:presLayoutVars>
      </dgm:prSet>
      <dgm:spPr/>
    </dgm:pt>
    <dgm:pt modelId="{CA4CC302-BCB3-4ADC-A1EF-1BD509C9B1AE}" type="pres">
      <dgm:prSet presAssocID="{F48200BE-D615-40FE-9D90-C3F7767B9EC5}" presName="negativeSpace" presStyleCnt="0"/>
      <dgm:spPr/>
    </dgm:pt>
    <dgm:pt modelId="{2B828046-F29F-4F07-B592-8F2819409270}" type="pres">
      <dgm:prSet presAssocID="{F48200BE-D615-40FE-9D90-C3F7767B9EC5}" presName="childText" presStyleLbl="conFgAcc1" presStyleIdx="2" presStyleCnt="3">
        <dgm:presLayoutVars>
          <dgm:bulletEnabled val="1"/>
        </dgm:presLayoutVars>
      </dgm:prSet>
      <dgm:spPr/>
    </dgm:pt>
  </dgm:ptLst>
  <dgm:cxnLst>
    <dgm:cxn modelId="{92E41308-0813-4839-AB2D-047EC7798D12}" srcId="{55A330E6-DF98-41EA-9D52-2331E8AFC1B2}" destId="{F48200BE-D615-40FE-9D90-C3F7767B9EC5}" srcOrd="2" destOrd="0" parTransId="{DF83610A-A2C4-439F-86EB-CC1AD0C81936}" sibTransId="{8D2AE6A8-BE32-4A4D-9EDC-E7437468D4D5}"/>
    <dgm:cxn modelId="{88AE0420-D965-44F7-ACA7-5CBB6A49A461}" type="presOf" srcId="{D792B7AF-0517-40F0-BEDE-7AF834E07450}" destId="{B0702591-FA34-4F7A-9DFA-2530D69EF948}" srcOrd="1" destOrd="0" presId="urn:microsoft.com/office/officeart/2005/8/layout/list1"/>
    <dgm:cxn modelId="{A490DA38-A1BC-41F4-88DE-2017604254AD}" type="presOf" srcId="{F48200BE-D615-40FE-9D90-C3F7767B9EC5}" destId="{6F7690FE-6117-48C5-9F45-F307E8A0BEE8}" srcOrd="0" destOrd="0" presId="urn:microsoft.com/office/officeart/2005/8/layout/list1"/>
    <dgm:cxn modelId="{9775245E-52A0-468C-AEC6-09968E2E77E7}" srcId="{55A330E6-DF98-41EA-9D52-2331E8AFC1B2}" destId="{764E5C00-CB04-46AA-81BC-4A3C87B99B10}" srcOrd="0" destOrd="0" parTransId="{6E6F7BC4-0EEA-4DD1-A64A-D4804E8AF80F}" sibTransId="{6F2BDD14-1A27-443E-A8F9-8C1E865BD95E}"/>
    <dgm:cxn modelId="{15FCBC70-2F8E-40D4-95F0-D7680DFD5903}" type="presOf" srcId="{F48200BE-D615-40FE-9D90-C3F7767B9EC5}" destId="{66EF375A-4334-4401-B11B-2E67CE6059BC}" srcOrd="1" destOrd="0" presId="urn:microsoft.com/office/officeart/2005/8/layout/list1"/>
    <dgm:cxn modelId="{7EC63371-DB1E-4699-B3A4-4C0C5EF96359}" type="presOf" srcId="{55A330E6-DF98-41EA-9D52-2331E8AFC1B2}" destId="{1D549141-0E12-416A-B9F2-F1A1BD430D9B}" srcOrd="0" destOrd="0" presId="urn:microsoft.com/office/officeart/2005/8/layout/list1"/>
    <dgm:cxn modelId="{2D8D1A9C-3AF7-4B3C-947D-BB0010D3F56F}" type="presOf" srcId="{764E5C00-CB04-46AA-81BC-4A3C87B99B10}" destId="{1EA3D6D5-ED93-4B2F-84CA-0DE3CFCC2E0F}" srcOrd="0" destOrd="0" presId="urn:microsoft.com/office/officeart/2005/8/layout/list1"/>
    <dgm:cxn modelId="{4618D0A4-76E1-4124-B266-FCECE5246076}" srcId="{55A330E6-DF98-41EA-9D52-2331E8AFC1B2}" destId="{D792B7AF-0517-40F0-BEDE-7AF834E07450}" srcOrd="1" destOrd="0" parTransId="{F129C056-2FC9-4A4B-94BB-B13702F00EC4}" sibTransId="{77E2A2A4-C47E-4170-8239-148E4720B3E9}"/>
    <dgm:cxn modelId="{1CFB9DA9-0FD8-40B4-A950-BD5311608441}" type="presOf" srcId="{764E5C00-CB04-46AA-81BC-4A3C87B99B10}" destId="{AF284469-1BED-4154-B968-4F1593D74C8D}" srcOrd="1" destOrd="0" presId="urn:microsoft.com/office/officeart/2005/8/layout/list1"/>
    <dgm:cxn modelId="{CC51B9E6-8B64-4377-BAA2-2763B2FC0A41}" type="presOf" srcId="{D792B7AF-0517-40F0-BEDE-7AF834E07450}" destId="{D327BB9C-4D5A-49A0-86FC-CF8FFC5CF380}" srcOrd="0" destOrd="0" presId="urn:microsoft.com/office/officeart/2005/8/layout/list1"/>
    <dgm:cxn modelId="{07645955-BE47-49C5-9933-77FF0B45BBAE}" type="presParOf" srcId="{1D549141-0E12-416A-B9F2-F1A1BD430D9B}" destId="{DA65453A-2DA5-4AC9-97DA-5D237FDF85FF}" srcOrd="0" destOrd="0" presId="urn:microsoft.com/office/officeart/2005/8/layout/list1"/>
    <dgm:cxn modelId="{09E886A2-5486-49B6-904E-28F0CFE6F84F}" type="presParOf" srcId="{DA65453A-2DA5-4AC9-97DA-5D237FDF85FF}" destId="{1EA3D6D5-ED93-4B2F-84CA-0DE3CFCC2E0F}" srcOrd="0" destOrd="0" presId="urn:microsoft.com/office/officeart/2005/8/layout/list1"/>
    <dgm:cxn modelId="{7D889A53-C8FE-4B1C-B91D-12E8BE376A6E}" type="presParOf" srcId="{DA65453A-2DA5-4AC9-97DA-5D237FDF85FF}" destId="{AF284469-1BED-4154-B968-4F1593D74C8D}" srcOrd="1" destOrd="0" presId="urn:microsoft.com/office/officeart/2005/8/layout/list1"/>
    <dgm:cxn modelId="{7CF99A5A-9E59-44E8-BEBF-208BCCD65C18}" type="presParOf" srcId="{1D549141-0E12-416A-B9F2-F1A1BD430D9B}" destId="{BBD74219-1443-4EB6-BF50-8B185DB970E7}" srcOrd="1" destOrd="0" presId="urn:microsoft.com/office/officeart/2005/8/layout/list1"/>
    <dgm:cxn modelId="{A80576FB-7858-4635-A0FB-B5F35EB5E477}" type="presParOf" srcId="{1D549141-0E12-416A-B9F2-F1A1BD430D9B}" destId="{40701B45-0F17-4AFA-875C-AB18C1524710}" srcOrd="2" destOrd="0" presId="urn:microsoft.com/office/officeart/2005/8/layout/list1"/>
    <dgm:cxn modelId="{C5969DB2-B8A5-4010-A586-1C0604FCABDF}" type="presParOf" srcId="{1D549141-0E12-416A-B9F2-F1A1BD430D9B}" destId="{B0732F27-BCFC-4831-BE6F-862CF6B4F584}" srcOrd="3" destOrd="0" presId="urn:microsoft.com/office/officeart/2005/8/layout/list1"/>
    <dgm:cxn modelId="{70A60726-0A0E-418F-BEEB-1217D0576650}" type="presParOf" srcId="{1D549141-0E12-416A-B9F2-F1A1BD430D9B}" destId="{42ECF233-0BAB-4A80-B4AF-12EA0C9FAE3A}" srcOrd="4" destOrd="0" presId="urn:microsoft.com/office/officeart/2005/8/layout/list1"/>
    <dgm:cxn modelId="{A9BDFC22-60BE-47FF-99EC-F221C1362FC9}" type="presParOf" srcId="{42ECF233-0BAB-4A80-B4AF-12EA0C9FAE3A}" destId="{D327BB9C-4D5A-49A0-86FC-CF8FFC5CF380}" srcOrd="0" destOrd="0" presId="urn:microsoft.com/office/officeart/2005/8/layout/list1"/>
    <dgm:cxn modelId="{0412CE2D-8C4F-4C26-88BC-D5C759E33148}" type="presParOf" srcId="{42ECF233-0BAB-4A80-B4AF-12EA0C9FAE3A}" destId="{B0702591-FA34-4F7A-9DFA-2530D69EF948}" srcOrd="1" destOrd="0" presId="urn:microsoft.com/office/officeart/2005/8/layout/list1"/>
    <dgm:cxn modelId="{CD7667A7-87DF-421D-AB04-097D02B66664}" type="presParOf" srcId="{1D549141-0E12-416A-B9F2-F1A1BD430D9B}" destId="{D1AC953B-FF59-42A2-8947-F3810EDA760A}" srcOrd="5" destOrd="0" presId="urn:microsoft.com/office/officeart/2005/8/layout/list1"/>
    <dgm:cxn modelId="{06820BF1-D741-4E3C-9298-08B473B139BC}" type="presParOf" srcId="{1D549141-0E12-416A-B9F2-F1A1BD430D9B}" destId="{E4C6754E-ECA9-43E9-A659-E4376671152D}" srcOrd="6" destOrd="0" presId="urn:microsoft.com/office/officeart/2005/8/layout/list1"/>
    <dgm:cxn modelId="{6A043ACF-7830-40B8-ACE8-26B7D24B88FB}" type="presParOf" srcId="{1D549141-0E12-416A-B9F2-F1A1BD430D9B}" destId="{BBF1E1D1-B8B9-49D4-8FCB-DDF96E2540D8}" srcOrd="7" destOrd="0" presId="urn:microsoft.com/office/officeart/2005/8/layout/list1"/>
    <dgm:cxn modelId="{956146C3-EB82-4CEC-A4B3-D282F294DD00}" type="presParOf" srcId="{1D549141-0E12-416A-B9F2-F1A1BD430D9B}" destId="{8BA3837B-056D-4441-AC96-C9ED54AC7379}" srcOrd="8" destOrd="0" presId="urn:microsoft.com/office/officeart/2005/8/layout/list1"/>
    <dgm:cxn modelId="{83A081EC-4105-47AA-B99F-0F29C255560B}" type="presParOf" srcId="{8BA3837B-056D-4441-AC96-C9ED54AC7379}" destId="{6F7690FE-6117-48C5-9F45-F307E8A0BEE8}" srcOrd="0" destOrd="0" presId="urn:microsoft.com/office/officeart/2005/8/layout/list1"/>
    <dgm:cxn modelId="{EC5D3854-108C-48EA-9515-18EBF0E5CE95}" type="presParOf" srcId="{8BA3837B-056D-4441-AC96-C9ED54AC7379}" destId="{66EF375A-4334-4401-B11B-2E67CE6059BC}" srcOrd="1" destOrd="0" presId="urn:microsoft.com/office/officeart/2005/8/layout/list1"/>
    <dgm:cxn modelId="{7FD59703-37DE-415D-AA58-9381E6595BE1}" type="presParOf" srcId="{1D549141-0E12-416A-B9F2-F1A1BD430D9B}" destId="{CA4CC302-BCB3-4ADC-A1EF-1BD509C9B1AE}" srcOrd="9" destOrd="0" presId="urn:microsoft.com/office/officeart/2005/8/layout/list1"/>
    <dgm:cxn modelId="{B9C5559C-2E87-4E11-839B-00DE532796F7}" type="presParOf" srcId="{1D549141-0E12-416A-B9F2-F1A1BD430D9B}" destId="{2B828046-F29F-4F07-B592-8F2819409270}"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A330E6-DF98-41EA-9D52-2331E8AFC1B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64E5C00-CB04-46AA-81BC-4A3C87B99B10}">
      <dgm:prSet phldrT="[Text]" custT="1"/>
      <dgm:spPr>
        <a:solidFill>
          <a:schemeClr val="tx2">
            <a:lumMod val="40000"/>
            <a:lumOff val="60000"/>
          </a:schemeClr>
        </a:solidFill>
        <a:ln>
          <a:solidFill>
            <a:schemeClr val="tx1"/>
          </a:solidFill>
        </a:ln>
      </dgm:spPr>
      <dgm:t>
        <a:bodyPr/>
        <a:lstStyle/>
        <a:p>
          <a:pPr algn="ctr"/>
          <a:r>
            <a:rPr lang="en-US" sz="1400" b="1" i="1">
              <a:solidFill>
                <a:schemeClr val="tx1"/>
              </a:solidFill>
            </a:rPr>
            <a:t>AR, PTEN, PIK3CA, BRCA2, …</a:t>
          </a:r>
        </a:p>
      </dgm:t>
    </dgm:pt>
    <dgm:pt modelId="{6E6F7BC4-0EEA-4DD1-A64A-D4804E8AF80F}" type="parTrans" cxnId="{9775245E-52A0-468C-AEC6-09968E2E77E7}">
      <dgm:prSet/>
      <dgm:spPr/>
      <dgm:t>
        <a:bodyPr/>
        <a:lstStyle/>
        <a:p>
          <a:endParaRPr lang="en-US" sz="1600"/>
        </a:p>
      </dgm:t>
    </dgm:pt>
    <dgm:pt modelId="{6F2BDD14-1A27-443E-A8F9-8C1E865BD95E}" type="sibTrans" cxnId="{9775245E-52A0-468C-AEC6-09968E2E77E7}">
      <dgm:prSet/>
      <dgm:spPr/>
      <dgm:t>
        <a:bodyPr/>
        <a:lstStyle/>
        <a:p>
          <a:endParaRPr lang="en-US" sz="1600"/>
        </a:p>
      </dgm:t>
    </dgm:pt>
    <dgm:pt modelId="{D792B7AF-0517-40F0-BEDE-7AF834E07450}">
      <dgm:prSet phldrT="[Text]" custT="1"/>
      <dgm:spPr>
        <a:solidFill>
          <a:srgbClr val="FF99FF"/>
        </a:solidFill>
        <a:ln>
          <a:solidFill>
            <a:schemeClr val="tx1"/>
          </a:solidFill>
        </a:ln>
      </dgm:spPr>
      <dgm:t>
        <a:bodyPr/>
        <a:lstStyle/>
        <a:p>
          <a:pPr algn="ctr"/>
          <a:r>
            <a:rPr lang="en-US" sz="1400" b="1" i="1">
              <a:solidFill>
                <a:schemeClr val="tx1"/>
              </a:solidFill>
            </a:rPr>
            <a:t>ERBB2, ESR1, PIK3CA, BRCA1, …</a:t>
          </a:r>
        </a:p>
      </dgm:t>
    </dgm:pt>
    <dgm:pt modelId="{F129C056-2FC9-4A4B-94BB-B13702F00EC4}" type="parTrans" cxnId="{4618D0A4-76E1-4124-B266-FCECE5246076}">
      <dgm:prSet/>
      <dgm:spPr/>
      <dgm:t>
        <a:bodyPr/>
        <a:lstStyle/>
        <a:p>
          <a:endParaRPr lang="en-US" sz="1600"/>
        </a:p>
      </dgm:t>
    </dgm:pt>
    <dgm:pt modelId="{77E2A2A4-C47E-4170-8239-148E4720B3E9}" type="sibTrans" cxnId="{4618D0A4-76E1-4124-B266-FCECE5246076}">
      <dgm:prSet/>
      <dgm:spPr/>
      <dgm:t>
        <a:bodyPr/>
        <a:lstStyle/>
        <a:p>
          <a:endParaRPr lang="en-US" sz="1600"/>
        </a:p>
      </dgm:t>
    </dgm:pt>
    <dgm:pt modelId="{F48200BE-D615-40FE-9D90-C3F7767B9EC5}">
      <dgm:prSet phldrT="[Text]" custT="1"/>
      <dgm:spPr>
        <a:solidFill>
          <a:schemeClr val="bg2">
            <a:lumMod val="40000"/>
            <a:lumOff val="60000"/>
          </a:schemeClr>
        </a:solidFill>
        <a:ln>
          <a:solidFill>
            <a:schemeClr val="tx1"/>
          </a:solidFill>
        </a:ln>
      </dgm:spPr>
      <dgm:t>
        <a:bodyPr/>
        <a:lstStyle/>
        <a:p>
          <a:pPr algn="ctr"/>
          <a:r>
            <a:rPr lang="en-US" sz="1400" b="1" i="1" err="1">
              <a:solidFill>
                <a:schemeClr val="tx1"/>
              </a:solidFill>
            </a:rPr>
            <a:t>PredicineATLAS</a:t>
          </a:r>
          <a:r>
            <a:rPr lang="en-US" sz="1400" b="1" i="1">
              <a:solidFill>
                <a:schemeClr val="tx1"/>
              </a:solidFill>
            </a:rPr>
            <a:t>, </a:t>
          </a:r>
          <a:r>
            <a:rPr lang="en-US" sz="1400" b="1" i="1" err="1">
              <a:solidFill>
                <a:schemeClr val="tx1"/>
              </a:solidFill>
            </a:rPr>
            <a:t>PredicineCARE</a:t>
          </a:r>
          <a:endParaRPr lang="en-US" sz="1400" b="1" i="1">
            <a:solidFill>
              <a:schemeClr val="tx1"/>
            </a:solidFill>
          </a:endParaRPr>
        </a:p>
      </dgm:t>
    </dgm:pt>
    <dgm:pt modelId="{DF83610A-A2C4-439F-86EB-CC1AD0C81936}" type="parTrans" cxnId="{92E41308-0813-4839-AB2D-047EC7798D12}">
      <dgm:prSet/>
      <dgm:spPr/>
      <dgm:t>
        <a:bodyPr/>
        <a:lstStyle/>
        <a:p>
          <a:endParaRPr lang="en-US" sz="1600"/>
        </a:p>
      </dgm:t>
    </dgm:pt>
    <dgm:pt modelId="{8D2AE6A8-BE32-4A4D-9EDC-E7437468D4D5}" type="sibTrans" cxnId="{92E41308-0813-4839-AB2D-047EC7798D12}">
      <dgm:prSet/>
      <dgm:spPr/>
      <dgm:t>
        <a:bodyPr/>
        <a:lstStyle/>
        <a:p>
          <a:endParaRPr lang="en-US" sz="1600"/>
        </a:p>
      </dgm:t>
    </dgm:pt>
    <dgm:pt modelId="{1D549141-0E12-416A-B9F2-F1A1BD430D9B}" type="pres">
      <dgm:prSet presAssocID="{55A330E6-DF98-41EA-9D52-2331E8AFC1B2}" presName="linear" presStyleCnt="0">
        <dgm:presLayoutVars>
          <dgm:dir/>
          <dgm:animLvl val="lvl"/>
          <dgm:resizeHandles val="exact"/>
        </dgm:presLayoutVars>
      </dgm:prSet>
      <dgm:spPr/>
    </dgm:pt>
    <dgm:pt modelId="{DA65453A-2DA5-4AC9-97DA-5D237FDF85FF}" type="pres">
      <dgm:prSet presAssocID="{764E5C00-CB04-46AA-81BC-4A3C87B99B10}" presName="parentLin" presStyleCnt="0"/>
      <dgm:spPr/>
    </dgm:pt>
    <dgm:pt modelId="{1EA3D6D5-ED93-4B2F-84CA-0DE3CFCC2E0F}" type="pres">
      <dgm:prSet presAssocID="{764E5C00-CB04-46AA-81BC-4A3C87B99B10}" presName="parentLeftMargin" presStyleLbl="node1" presStyleIdx="0" presStyleCnt="3"/>
      <dgm:spPr/>
    </dgm:pt>
    <dgm:pt modelId="{AF284469-1BED-4154-B968-4F1593D74C8D}" type="pres">
      <dgm:prSet presAssocID="{764E5C00-CB04-46AA-81BC-4A3C87B99B10}" presName="parentText" presStyleLbl="node1" presStyleIdx="0" presStyleCnt="3" custScaleX="142857" custLinFactX="-382" custLinFactNeighborX="-100000" custLinFactNeighborY="2035">
        <dgm:presLayoutVars>
          <dgm:chMax val="0"/>
          <dgm:bulletEnabled val="1"/>
        </dgm:presLayoutVars>
      </dgm:prSet>
      <dgm:spPr/>
    </dgm:pt>
    <dgm:pt modelId="{BBD74219-1443-4EB6-BF50-8B185DB970E7}" type="pres">
      <dgm:prSet presAssocID="{764E5C00-CB04-46AA-81BC-4A3C87B99B10}" presName="negativeSpace" presStyleCnt="0"/>
      <dgm:spPr/>
    </dgm:pt>
    <dgm:pt modelId="{40701B45-0F17-4AFA-875C-AB18C1524710}" type="pres">
      <dgm:prSet presAssocID="{764E5C00-CB04-46AA-81BC-4A3C87B99B10}" presName="childText" presStyleLbl="conFgAcc1" presStyleIdx="0" presStyleCnt="3" custLinFactNeighborX="254" custLinFactNeighborY="-38563">
        <dgm:presLayoutVars>
          <dgm:bulletEnabled val="1"/>
        </dgm:presLayoutVars>
      </dgm:prSet>
      <dgm:spPr/>
    </dgm:pt>
    <dgm:pt modelId="{B0732F27-BCFC-4831-BE6F-862CF6B4F584}" type="pres">
      <dgm:prSet presAssocID="{6F2BDD14-1A27-443E-A8F9-8C1E865BD95E}" presName="spaceBetweenRectangles" presStyleCnt="0"/>
      <dgm:spPr/>
    </dgm:pt>
    <dgm:pt modelId="{42ECF233-0BAB-4A80-B4AF-12EA0C9FAE3A}" type="pres">
      <dgm:prSet presAssocID="{D792B7AF-0517-40F0-BEDE-7AF834E07450}" presName="parentLin" presStyleCnt="0"/>
      <dgm:spPr/>
    </dgm:pt>
    <dgm:pt modelId="{D327BB9C-4D5A-49A0-86FC-CF8FFC5CF380}" type="pres">
      <dgm:prSet presAssocID="{D792B7AF-0517-40F0-BEDE-7AF834E07450}" presName="parentLeftMargin" presStyleLbl="node1" presStyleIdx="0" presStyleCnt="3"/>
      <dgm:spPr/>
    </dgm:pt>
    <dgm:pt modelId="{B0702591-FA34-4F7A-9DFA-2530D69EF948}" type="pres">
      <dgm:prSet presAssocID="{D792B7AF-0517-40F0-BEDE-7AF834E07450}" presName="parentText" presStyleLbl="node1" presStyleIdx="1" presStyleCnt="3" custScaleX="138339" custLinFactNeighborX="-98938" custLinFactNeighborY="-2374">
        <dgm:presLayoutVars>
          <dgm:chMax val="0"/>
          <dgm:bulletEnabled val="1"/>
        </dgm:presLayoutVars>
      </dgm:prSet>
      <dgm:spPr/>
    </dgm:pt>
    <dgm:pt modelId="{D1AC953B-FF59-42A2-8947-F3810EDA760A}" type="pres">
      <dgm:prSet presAssocID="{D792B7AF-0517-40F0-BEDE-7AF834E07450}" presName="negativeSpace" presStyleCnt="0"/>
      <dgm:spPr/>
    </dgm:pt>
    <dgm:pt modelId="{E4C6754E-ECA9-43E9-A659-E4376671152D}" type="pres">
      <dgm:prSet presAssocID="{D792B7AF-0517-40F0-BEDE-7AF834E07450}" presName="childText" presStyleLbl="conFgAcc1" presStyleIdx="1" presStyleCnt="3">
        <dgm:presLayoutVars>
          <dgm:bulletEnabled val="1"/>
        </dgm:presLayoutVars>
      </dgm:prSet>
      <dgm:spPr/>
    </dgm:pt>
    <dgm:pt modelId="{BBF1E1D1-B8B9-49D4-8FCB-DDF96E2540D8}" type="pres">
      <dgm:prSet presAssocID="{77E2A2A4-C47E-4170-8239-148E4720B3E9}" presName="spaceBetweenRectangles" presStyleCnt="0"/>
      <dgm:spPr/>
    </dgm:pt>
    <dgm:pt modelId="{8BA3837B-056D-4441-AC96-C9ED54AC7379}" type="pres">
      <dgm:prSet presAssocID="{F48200BE-D615-40FE-9D90-C3F7767B9EC5}" presName="parentLin" presStyleCnt="0"/>
      <dgm:spPr/>
    </dgm:pt>
    <dgm:pt modelId="{6F7690FE-6117-48C5-9F45-F307E8A0BEE8}" type="pres">
      <dgm:prSet presAssocID="{F48200BE-D615-40FE-9D90-C3F7767B9EC5}" presName="parentLeftMargin" presStyleLbl="node1" presStyleIdx="1" presStyleCnt="3"/>
      <dgm:spPr/>
    </dgm:pt>
    <dgm:pt modelId="{66EF375A-4334-4401-B11B-2E67CE6059BC}" type="pres">
      <dgm:prSet presAssocID="{F48200BE-D615-40FE-9D90-C3F7767B9EC5}" presName="parentText" presStyleLbl="node1" presStyleIdx="2" presStyleCnt="3" custScaleX="142857" custLinFactX="0" custLinFactNeighborX="-100000">
        <dgm:presLayoutVars>
          <dgm:chMax val="0"/>
          <dgm:bulletEnabled val="1"/>
        </dgm:presLayoutVars>
      </dgm:prSet>
      <dgm:spPr/>
    </dgm:pt>
    <dgm:pt modelId="{CA4CC302-BCB3-4ADC-A1EF-1BD509C9B1AE}" type="pres">
      <dgm:prSet presAssocID="{F48200BE-D615-40FE-9D90-C3F7767B9EC5}" presName="negativeSpace" presStyleCnt="0"/>
      <dgm:spPr/>
    </dgm:pt>
    <dgm:pt modelId="{2B828046-F29F-4F07-B592-8F2819409270}" type="pres">
      <dgm:prSet presAssocID="{F48200BE-D615-40FE-9D90-C3F7767B9EC5}" presName="childText" presStyleLbl="conFgAcc1" presStyleIdx="2" presStyleCnt="3">
        <dgm:presLayoutVars>
          <dgm:bulletEnabled val="1"/>
        </dgm:presLayoutVars>
      </dgm:prSet>
      <dgm:spPr/>
    </dgm:pt>
  </dgm:ptLst>
  <dgm:cxnLst>
    <dgm:cxn modelId="{92E41308-0813-4839-AB2D-047EC7798D12}" srcId="{55A330E6-DF98-41EA-9D52-2331E8AFC1B2}" destId="{F48200BE-D615-40FE-9D90-C3F7767B9EC5}" srcOrd="2" destOrd="0" parTransId="{DF83610A-A2C4-439F-86EB-CC1AD0C81936}" sibTransId="{8D2AE6A8-BE32-4A4D-9EDC-E7437468D4D5}"/>
    <dgm:cxn modelId="{88AE0420-D965-44F7-ACA7-5CBB6A49A461}" type="presOf" srcId="{D792B7AF-0517-40F0-BEDE-7AF834E07450}" destId="{B0702591-FA34-4F7A-9DFA-2530D69EF948}" srcOrd="1" destOrd="0" presId="urn:microsoft.com/office/officeart/2005/8/layout/list1"/>
    <dgm:cxn modelId="{A490DA38-A1BC-41F4-88DE-2017604254AD}" type="presOf" srcId="{F48200BE-D615-40FE-9D90-C3F7767B9EC5}" destId="{6F7690FE-6117-48C5-9F45-F307E8A0BEE8}" srcOrd="0" destOrd="0" presId="urn:microsoft.com/office/officeart/2005/8/layout/list1"/>
    <dgm:cxn modelId="{9775245E-52A0-468C-AEC6-09968E2E77E7}" srcId="{55A330E6-DF98-41EA-9D52-2331E8AFC1B2}" destId="{764E5C00-CB04-46AA-81BC-4A3C87B99B10}" srcOrd="0" destOrd="0" parTransId="{6E6F7BC4-0EEA-4DD1-A64A-D4804E8AF80F}" sibTransId="{6F2BDD14-1A27-443E-A8F9-8C1E865BD95E}"/>
    <dgm:cxn modelId="{15FCBC70-2F8E-40D4-95F0-D7680DFD5903}" type="presOf" srcId="{F48200BE-D615-40FE-9D90-C3F7767B9EC5}" destId="{66EF375A-4334-4401-B11B-2E67CE6059BC}" srcOrd="1" destOrd="0" presId="urn:microsoft.com/office/officeart/2005/8/layout/list1"/>
    <dgm:cxn modelId="{7EC63371-DB1E-4699-B3A4-4C0C5EF96359}" type="presOf" srcId="{55A330E6-DF98-41EA-9D52-2331E8AFC1B2}" destId="{1D549141-0E12-416A-B9F2-F1A1BD430D9B}" srcOrd="0" destOrd="0" presId="urn:microsoft.com/office/officeart/2005/8/layout/list1"/>
    <dgm:cxn modelId="{2D8D1A9C-3AF7-4B3C-947D-BB0010D3F56F}" type="presOf" srcId="{764E5C00-CB04-46AA-81BC-4A3C87B99B10}" destId="{1EA3D6D5-ED93-4B2F-84CA-0DE3CFCC2E0F}" srcOrd="0" destOrd="0" presId="urn:microsoft.com/office/officeart/2005/8/layout/list1"/>
    <dgm:cxn modelId="{4618D0A4-76E1-4124-B266-FCECE5246076}" srcId="{55A330E6-DF98-41EA-9D52-2331E8AFC1B2}" destId="{D792B7AF-0517-40F0-BEDE-7AF834E07450}" srcOrd="1" destOrd="0" parTransId="{F129C056-2FC9-4A4B-94BB-B13702F00EC4}" sibTransId="{77E2A2A4-C47E-4170-8239-148E4720B3E9}"/>
    <dgm:cxn modelId="{1CFB9DA9-0FD8-40B4-A950-BD5311608441}" type="presOf" srcId="{764E5C00-CB04-46AA-81BC-4A3C87B99B10}" destId="{AF284469-1BED-4154-B968-4F1593D74C8D}" srcOrd="1" destOrd="0" presId="urn:microsoft.com/office/officeart/2005/8/layout/list1"/>
    <dgm:cxn modelId="{CC51B9E6-8B64-4377-BAA2-2763B2FC0A41}" type="presOf" srcId="{D792B7AF-0517-40F0-BEDE-7AF834E07450}" destId="{D327BB9C-4D5A-49A0-86FC-CF8FFC5CF380}" srcOrd="0" destOrd="0" presId="urn:microsoft.com/office/officeart/2005/8/layout/list1"/>
    <dgm:cxn modelId="{07645955-BE47-49C5-9933-77FF0B45BBAE}" type="presParOf" srcId="{1D549141-0E12-416A-B9F2-F1A1BD430D9B}" destId="{DA65453A-2DA5-4AC9-97DA-5D237FDF85FF}" srcOrd="0" destOrd="0" presId="urn:microsoft.com/office/officeart/2005/8/layout/list1"/>
    <dgm:cxn modelId="{09E886A2-5486-49B6-904E-28F0CFE6F84F}" type="presParOf" srcId="{DA65453A-2DA5-4AC9-97DA-5D237FDF85FF}" destId="{1EA3D6D5-ED93-4B2F-84CA-0DE3CFCC2E0F}" srcOrd="0" destOrd="0" presId="urn:microsoft.com/office/officeart/2005/8/layout/list1"/>
    <dgm:cxn modelId="{7D889A53-C8FE-4B1C-B91D-12E8BE376A6E}" type="presParOf" srcId="{DA65453A-2DA5-4AC9-97DA-5D237FDF85FF}" destId="{AF284469-1BED-4154-B968-4F1593D74C8D}" srcOrd="1" destOrd="0" presId="urn:microsoft.com/office/officeart/2005/8/layout/list1"/>
    <dgm:cxn modelId="{7CF99A5A-9E59-44E8-BEBF-208BCCD65C18}" type="presParOf" srcId="{1D549141-0E12-416A-B9F2-F1A1BD430D9B}" destId="{BBD74219-1443-4EB6-BF50-8B185DB970E7}" srcOrd="1" destOrd="0" presId="urn:microsoft.com/office/officeart/2005/8/layout/list1"/>
    <dgm:cxn modelId="{A80576FB-7858-4635-A0FB-B5F35EB5E477}" type="presParOf" srcId="{1D549141-0E12-416A-B9F2-F1A1BD430D9B}" destId="{40701B45-0F17-4AFA-875C-AB18C1524710}" srcOrd="2" destOrd="0" presId="urn:microsoft.com/office/officeart/2005/8/layout/list1"/>
    <dgm:cxn modelId="{C5969DB2-B8A5-4010-A586-1C0604FCABDF}" type="presParOf" srcId="{1D549141-0E12-416A-B9F2-F1A1BD430D9B}" destId="{B0732F27-BCFC-4831-BE6F-862CF6B4F584}" srcOrd="3" destOrd="0" presId="urn:microsoft.com/office/officeart/2005/8/layout/list1"/>
    <dgm:cxn modelId="{70A60726-0A0E-418F-BEEB-1217D0576650}" type="presParOf" srcId="{1D549141-0E12-416A-B9F2-F1A1BD430D9B}" destId="{42ECF233-0BAB-4A80-B4AF-12EA0C9FAE3A}" srcOrd="4" destOrd="0" presId="urn:microsoft.com/office/officeart/2005/8/layout/list1"/>
    <dgm:cxn modelId="{A9BDFC22-60BE-47FF-99EC-F221C1362FC9}" type="presParOf" srcId="{42ECF233-0BAB-4A80-B4AF-12EA0C9FAE3A}" destId="{D327BB9C-4D5A-49A0-86FC-CF8FFC5CF380}" srcOrd="0" destOrd="0" presId="urn:microsoft.com/office/officeart/2005/8/layout/list1"/>
    <dgm:cxn modelId="{0412CE2D-8C4F-4C26-88BC-D5C759E33148}" type="presParOf" srcId="{42ECF233-0BAB-4A80-B4AF-12EA0C9FAE3A}" destId="{B0702591-FA34-4F7A-9DFA-2530D69EF948}" srcOrd="1" destOrd="0" presId="urn:microsoft.com/office/officeart/2005/8/layout/list1"/>
    <dgm:cxn modelId="{CD7667A7-87DF-421D-AB04-097D02B66664}" type="presParOf" srcId="{1D549141-0E12-416A-B9F2-F1A1BD430D9B}" destId="{D1AC953B-FF59-42A2-8947-F3810EDA760A}" srcOrd="5" destOrd="0" presId="urn:microsoft.com/office/officeart/2005/8/layout/list1"/>
    <dgm:cxn modelId="{06820BF1-D741-4E3C-9298-08B473B139BC}" type="presParOf" srcId="{1D549141-0E12-416A-B9F2-F1A1BD430D9B}" destId="{E4C6754E-ECA9-43E9-A659-E4376671152D}" srcOrd="6" destOrd="0" presId="urn:microsoft.com/office/officeart/2005/8/layout/list1"/>
    <dgm:cxn modelId="{6A043ACF-7830-40B8-ACE8-26B7D24B88FB}" type="presParOf" srcId="{1D549141-0E12-416A-B9F2-F1A1BD430D9B}" destId="{BBF1E1D1-B8B9-49D4-8FCB-DDF96E2540D8}" srcOrd="7" destOrd="0" presId="urn:microsoft.com/office/officeart/2005/8/layout/list1"/>
    <dgm:cxn modelId="{956146C3-EB82-4CEC-A4B3-D282F294DD00}" type="presParOf" srcId="{1D549141-0E12-416A-B9F2-F1A1BD430D9B}" destId="{8BA3837B-056D-4441-AC96-C9ED54AC7379}" srcOrd="8" destOrd="0" presId="urn:microsoft.com/office/officeart/2005/8/layout/list1"/>
    <dgm:cxn modelId="{83A081EC-4105-47AA-B99F-0F29C255560B}" type="presParOf" srcId="{8BA3837B-056D-4441-AC96-C9ED54AC7379}" destId="{6F7690FE-6117-48C5-9F45-F307E8A0BEE8}" srcOrd="0" destOrd="0" presId="urn:microsoft.com/office/officeart/2005/8/layout/list1"/>
    <dgm:cxn modelId="{EC5D3854-108C-48EA-9515-18EBF0E5CE95}" type="presParOf" srcId="{8BA3837B-056D-4441-AC96-C9ED54AC7379}" destId="{66EF375A-4334-4401-B11B-2E67CE6059BC}" srcOrd="1" destOrd="0" presId="urn:microsoft.com/office/officeart/2005/8/layout/list1"/>
    <dgm:cxn modelId="{7FD59703-37DE-415D-AA58-9381E6595BE1}" type="presParOf" srcId="{1D549141-0E12-416A-B9F2-F1A1BD430D9B}" destId="{CA4CC302-BCB3-4ADC-A1EF-1BD509C9B1AE}" srcOrd="9" destOrd="0" presId="urn:microsoft.com/office/officeart/2005/8/layout/list1"/>
    <dgm:cxn modelId="{B9C5559C-2E87-4E11-839B-00DE532796F7}" type="presParOf" srcId="{1D549141-0E12-416A-B9F2-F1A1BD430D9B}" destId="{2B828046-F29F-4F07-B592-8F2819409270}" srcOrd="10"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01B45-0F17-4AFA-875C-AB18C1524710}">
      <dsp:nvSpPr>
        <dsp:cNvPr id="0" name=""/>
        <dsp:cNvSpPr/>
      </dsp:nvSpPr>
      <dsp:spPr>
        <a:xfrm>
          <a:off x="0" y="324501"/>
          <a:ext cx="3133653"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284469-1BED-4154-B968-4F1593D74C8D}">
      <dsp:nvSpPr>
        <dsp:cNvPr id="0" name=""/>
        <dsp:cNvSpPr/>
      </dsp:nvSpPr>
      <dsp:spPr>
        <a:xfrm>
          <a:off x="144622" y="0"/>
          <a:ext cx="2989030" cy="590400"/>
        </a:xfrm>
        <a:prstGeom prst="roundRect">
          <a:avLst/>
        </a:prstGeom>
        <a:solidFill>
          <a:schemeClr val="tx2">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911" tIns="0" rIns="82911" bIns="0" numCol="1" spcCol="1270" anchor="ctr" anchorCtr="0">
          <a:noAutofit/>
        </a:bodyPr>
        <a:lstStyle/>
        <a:p>
          <a:pPr marL="0" lvl="0" indent="0" algn="ctr" defTabSz="622300">
            <a:lnSpc>
              <a:spcPct val="90000"/>
            </a:lnSpc>
            <a:spcBef>
              <a:spcPct val="0"/>
            </a:spcBef>
            <a:spcAft>
              <a:spcPct val="35000"/>
            </a:spcAft>
            <a:buNone/>
          </a:pPr>
          <a:r>
            <a:rPr lang="en-US" sz="1400" b="1" i="1" kern="1200">
              <a:solidFill>
                <a:schemeClr val="tx1"/>
              </a:solidFill>
            </a:rPr>
            <a:t>AR-V7, AR n-term, PSMA, SLFN11, PTEN</a:t>
          </a:r>
        </a:p>
      </dsp:txBody>
      <dsp:txXfrm>
        <a:off x="173443" y="28821"/>
        <a:ext cx="2931388" cy="532758"/>
      </dsp:txXfrm>
    </dsp:sp>
    <dsp:sp modelId="{E4C6754E-ECA9-43E9-A659-E4376671152D}">
      <dsp:nvSpPr>
        <dsp:cNvPr id="0" name=""/>
        <dsp:cNvSpPr/>
      </dsp:nvSpPr>
      <dsp:spPr>
        <a:xfrm>
          <a:off x="0" y="1186724"/>
          <a:ext cx="3133653"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702591-FA34-4F7A-9DFA-2530D69EF948}">
      <dsp:nvSpPr>
        <dsp:cNvPr id="0" name=""/>
        <dsp:cNvSpPr/>
      </dsp:nvSpPr>
      <dsp:spPr>
        <a:xfrm>
          <a:off x="143033" y="930314"/>
          <a:ext cx="2989030" cy="590400"/>
        </a:xfrm>
        <a:prstGeom prst="roundRect">
          <a:avLst/>
        </a:prstGeom>
        <a:solidFill>
          <a:srgbClr val="FF99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911" tIns="0" rIns="82911" bIns="0" numCol="1" spcCol="1270" anchor="ctr" anchorCtr="0">
          <a:noAutofit/>
        </a:bodyPr>
        <a:lstStyle/>
        <a:p>
          <a:pPr marL="0" lvl="0" indent="0" algn="ctr" defTabSz="622300">
            <a:lnSpc>
              <a:spcPct val="90000"/>
            </a:lnSpc>
            <a:spcBef>
              <a:spcPct val="0"/>
            </a:spcBef>
            <a:spcAft>
              <a:spcPct val="35000"/>
            </a:spcAft>
            <a:buNone/>
          </a:pPr>
          <a:r>
            <a:rPr lang="en-US" sz="1400" b="1" i="1" kern="1200">
              <a:solidFill>
                <a:schemeClr val="tx1"/>
              </a:solidFill>
            </a:rPr>
            <a:t>HER2, ER/PR  </a:t>
          </a:r>
        </a:p>
      </dsp:txBody>
      <dsp:txXfrm>
        <a:off x="171854" y="959135"/>
        <a:ext cx="2931388" cy="532758"/>
      </dsp:txXfrm>
    </dsp:sp>
    <dsp:sp modelId="{2B828046-F29F-4F07-B592-8F2819409270}">
      <dsp:nvSpPr>
        <dsp:cNvPr id="0" name=""/>
        <dsp:cNvSpPr/>
      </dsp:nvSpPr>
      <dsp:spPr>
        <a:xfrm>
          <a:off x="0" y="2138902"/>
          <a:ext cx="3133653"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EF375A-4334-4401-B11B-2E67CE6059BC}">
      <dsp:nvSpPr>
        <dsp:cNvPr id="0" name=""/>
        <dsp:cNvSpPr/>
      </dsp:nvSpPr>
      <dsp:spPr>
        <a:xfrm>
          <a:off x="144622" y="1849706"/>
          <a:ext cx="2989030" cy="590400"/>
        </a:xfrm>
        <a:prstGeom prst="roundRect">
          <a:avLst/>
        </a:prstGeom>
        <a:solidFill>
          <a:schemeClr val="bg2">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911" tIns="0" rIns="82911" bIns="0" numCol="1" spcCol="1270" anchor="ctr" anchorCtr="0">
          <a:noAutofit/>
        </a:bodyPr>
        <a:lstStyle/>
        <a:p>
          <a:pPr marL="0" lvl="0" indent="0" algn="ctr" defTabSz="622300">
            <a:lnSpc>
              <a:spcPct val="90000"/>
            </a:lnSpc>
            <a:spcBef>
              <a:spcPct val="0"/>
            </a:spcBef>
            <a:spcAft>
              <a:spcPct val="35000"/>
            </a:spcAft>
            <a:buNone/>
          </a:pPr>
          <a:r>
            <a:rPr lang="en-US" sz="1400" b="1" i="1" kern="1200">
              <a:solidFill>
                <a:schemeClr val="tx1"/>
              </a:solidFill>
            </a:rPr>
            <a:t>PD-L1, DLL3, N-cad, SLFN11, Ki67, gH2AX, HER2, ER/PR</a:t>
          </a:r>
        </a:p>
      </dsp:txBody>
      <dsp:txXfrm>
        <a:off x="173443" y="1878527"/>
        <a:ext cx="2931388"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01B45-0F17-4AFA-875C-AB18C1524710}">
      <dsp:nvSpPr>
        <dsp:cNvPr id="0" name=""/>
        <dsp:cNvSpPr/>
      </dsp:nvSpPr>
      <dsp:spPr>
        <a:xfrm>
          <a:off x="0" y="282853"/>
          <a:ext cx="3133653"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284469-1BED-4154-B968-4F1593D74C8D}">
      <dsp:nvSpPr>
        <dsp:cNvPr id="0" name=""/>
        <dsp:cNvSpPr/>
      </dsp:nvSpPr>
      <dsp:spPr>
        <a:xfrm>
          <a:off x="0" y="41316"/>
          <a:ext cx="2983699" cy="590400"/>
        </a:xfrm>
        <a:prstGeom prst="roundRect">
          <a:avLst/>
        </a:prstGeom>
        <a:solidFill>
          <a:schemeClr val="tx2">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911" tIns="0" rIns="82911" bIns="0" numCol="1" spcCol="1270" anchor="ctr" anchorCtr="0">
          <a:noAutofit/>
        </a:bodyPr>
        <a:lstStyle/>
        <a:p>
          <a:pPr marL="0" lvl="0" indent="0" algn="ctr" defTabSz="622300">
            <a:lnSpc>
              <a:spcPct val="90000"/>
            </a:lnSpc>
            <a:spcBef>
              <a:spcPct val="0"/>
            </a:spcBef>
            <a:spcAft>
              <a:spcPct val="35000"/>
            </a:spcAft>
            <a:buNone/>
          </a:pPr>
          <a:r>
            <a:rPr lang="en-US" sz="1400" b="1" i="1" kern="1200">
              <a:solidFill>
                <a:schemeClr val="tx1"/>
              </a:solidFill>
            </a:rPr>
            <a:t>AR, PTEN, PIK3CA, BRCA2, …</a:t>
          </a:r>
        </a:p>
      </dsp:txBody>
      <dsp:txXfrm>
        <a:off x="28821" y="70137"/>
        <a:ext cx="2926057" cy="532758"/>
      </dsp:txXfrm>
    </dsp:sp>
    <dsp:sp modelId="{E4C6754E-ECA9-43E9-A659-E4376671152D}">
      <dsp:nvSpPr>
        <dsp:cNvPr id="0" name=""/>
        <dsp:cNvSpPr/>
      </dsp:nvSpPr>
      <dsp:spPr>
        <a:xfrm>
          <a:off x="0" y="1231702"/>
          <a:ext cx="3133653"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702591-FA34-4F7A-9DFA-2530D69EF948}">
      <dsp:nvSpPr>
        <dsp:cNvPr id="0" name=""/>
        <dsp:cNvSpPr/>
      </dsp:nvSpPr>
      <dsp:spPr>
        <a:xfrm>
          <a:off x="1633" y="922485"/>
          <a:ext cx="2978239" cy="590400"/>
        </a:xfrm>
        <a:prstGeom prst="roundRect">
          <a:avLst/>
        </a:prstGeom>
        <a:solidFill>
          <a:srgbClr val="FF99FF"/>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911" tIns="0" rIns="82911" bIns="0" numCol="1" spcCol="1270" anchor="ctr" anchorCtr="0">
          <a:noAutofit/>
        </a:bodyPr>
        <a:lstStyle/>
        <a:p>
          <a:pPr marL="0" lvl="0" indent="0" algn="ctr" defTabSz="622300">
            <a:lnSpc>
              <a:spcPct val="90000"/>
            </a:lnSpc>
            <a:spcBef>
              <a:spcPct val="0"/>
            </a:spcBef>
            <a:spcAft>
              <a:spcPct val="35000"/>
            </a:spcAft>
            <a:buNone/>
          </a:pPr>
          <a:r>
            <a:rPr lang="en-US" sz="1400" b="1" i="1" kern="1200">
              <a:solidFill>
                <a:schemeClr val="tx1"/>
              </a:solidFill>
            </a:rPr>
            <a:t>ERBB2, ESR1, PIK3CA, BRCA1, …</a:t>
          </a:r>
        </a:p>
      </dsp:txBody>
      <dsp:txXfrm>
        <a:off x="30454" y="951306"/>
        <a:ext cx="2920597" cy="532758"/>
      </dsp:txXfrm>
    </dsp:sp>
    <dsp:sp modelId="{2B828046-F29F-4F07-B592-8F2819409270}">
      <dsp:nvSpPr>
        <dsp:cNvPr id="0" name=""/>
        <dsp:cNvSpPr/>
      </dsp:nvSpPr>
      <dsp:spPr>
        <a:xfrm>
          <a:off x="0" y="2138902"/>
          <a:ext cx="3133653"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EF375A-4334-4401-B11B-2E67CE6059BC}">
      <dsp:nvSpPr>
        <dsp:cNvPr id="0" name=""/>
        <dsp:cNvSpPr/>
      </dsp:nvSpPr>
      <dsp:spPr>
        <a:xfrm>
          <a:off x="0" y="1843702"/>
          <a:ext cx="2983699" cy="590400"/>
        </a:xfrm>
        <a:prstGeom prst="roundRect">
          <a:avLst/>
        </a:prstGeom>
        <a:solidFill>
          <a:schemeClr val="bg2">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911" tIns="0" rIns="82911" bIns="0" numCol="1" spcCol="1270" anchor="ctr" anchorCtr="0">
          <a:noAutofit/>
        </a:bodyPr>
        <a:lstStyle/>
        <a:p>
          <a:pPr marL="0" lvl="0" indent="0" algn="ctr" defTabSz="622300">
            <a:lnSpc>
              <a:spcPct val="90000"/>
            </a:lnSpc>
            <a:spcBef>
              <a:spcPct val="0"/>
            </a:spcBef>
            <a:spcAft>
              <a:spcPct val="35000"/>
            </a:spcAft>
            <a:buNone/>
          </a:pPr>
          <a:r>
            <a:rPr lang="en-US" sz="1400" b="1" i="1" kern="1200" err="1">
              <a:solidFill>
                <a:schemeClr val="tx1"/>
              </a:solidFill>
            </a:rPr>
            <a:t>PredicineATLAS</a:t>
          </a:r>
          <a:r>
            <a:rPr lang="en-US" sz="1400" b="1" i="1" kern="1200">
              <a:solidFill>
                <a:schemeClr val="tx1"/>
              </a:solidFill>
            </a:rPr>
            <a:t>, </a:t>
          </a:r>
          <a:r>
            <a:rPr lang="en-US" sz="1400" b="1" i="1" kern="1200" err="1">
              <a:solidFill>
                <a:schemeClr val="tx1"/>
              </a:solidFill>
            </a:rPr>
            <a:t>PredicineCARE</a:t>
          </a:r>
          <a:endParaRPr lang="en-US" sz="1400" b="1" i="1" kern="1200">
            <a:solidFill>
              <a:schemeClr val="tx1"/>
            </a:solidFill>
          </a:endParaRPr>
        </a:p>
      </dsp:txBody>
      <dsp:txXfrm>
        <a:off x="28821" y="1872523"/>
        <a:ext cx="2926057"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11B96B-4308-2F46-B182-CECB2B1D345E}"/>
              </a:ext>
            </a:extLst>
          </p:cNvPr>
          <p:cNvSpPr>
            <a:spLocks noGrp="1"/>
          </p:cNvSpPr>
          <p:nvPr>
            <p:ph type="hdr" sz="quarter"/>
          </p:nvPr>
        </p:nvSpPr>
        <p:spPr>
          <a:xfrm>
            <a:off x="0" y="0"/>
            <a:ext cx="4028440" cy="35214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93E427F-030A-2649-B92A-6197B779BBBA}"/>
              </a:ext>
            </a:extLst>
          </p:cNvPr>
          <p:cNvSpPr>
            <a:spLocks noGrp="1"/>
          </p:cNvSpPr>
          <p:nvPr>
            <p:ph type="dt" sz="quarter" idx="1"/>
          </p:nvPr>
        </p:nvSpPr>
        <p:spPr>
          <a:xfrm>
            <a:off x="5265539" y="0"/>
            <a:ext cx="4028440" cy="352143"/>
          </a:xfrm>
          <a:prstGeom prst="rect">
            <a:avLst/>
          </a:prstGeom>
        </p:spPr>
        <p:txBody>
          <a:bodyPr vert="horz" lIns="91440" tIns="45720" rIns="91440" bIns="45720" rtlCol="0"/>
          <a:lstStyle>
            <a:lvl1pPr algn="r">
              <a:defRPr sz="1200"/>
            </a:lvl1pPr>
          </a:lstStyle>
          <a:p>
            <a:fld id="{7955B272-1482-9D48-BBDE-6A256387CC7F}" type="datetimeFigureOut">
              <a:rPr lang="en-US" smtClean="0"/>
              <a:t>11/9/2020</a:t>
            </a:fld>
            <a:endParaRPr lang="en-US"/>
          </a:p>
        </p:txBody>
      </p:sp>
      <p:sp>
        <p:nvSpPr>
          <p:cNvPr id="4" name="Footer Placeholder 3">
            <a:extLst>
              <a:ext uri="{FF2B5EF4-FFF2-40B4-BE49-F238E27FC236}">
                <a16:creationId xmlns:a16="http://schemas.microsoft.com/office/drawing/2014/main" id="{2397BBE2-5999-4543-B1FA-4DBB34BBDB6C}"/>
              </a:ext>
            </a:extLst>
          </p:cNvPr>
          <p:cNvSpPr>
            <a:spLocks noGrp="1"/>
          </p:cNvSpPr>
          <p:nvPr>
            <p:ph type="ftr" sz="quarter" idx="2"/>
          </p:nvPr>
        </p:nvSpPr>
        <p:spPr>
          <a:xfrm>
            <a:off x="0" y="6658258"/>
            <a:ext cx="4028440" cy="35214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69FDCD7-B8E0-CF44-9252-2ABCF09EC7C6}"/>
              </a:ext>
            </a:extLst>
          </p:cNvPr>
          <p:cNvSpPr>
            <a:spLocks noGrp="1"/>
          </p:cNvSpPr>
          <p:nvPr>
            <p:ph type="sldNum" sz="quarter" idx="3"/>
          </p:nvPr>
        </p:nvSpPr>
        <p:spPr>
          <a:xfrm>
            <a:off x="5265539" y="6658258"/>
            <a:ext cx="4028440" cy="352142"/>
          </a:xfrm>
          <a:prstGeom prst="rect">
            <a:avLst/>
          </a:prstGeom>
        </p:spPr>
        <p:txBody>
          <a:bodyPr vert="horz" lIns="91440" tIns="45720" rIns="91440" bIns="45720" rtlCol="0" anchor="b"/>
          <a:lstStyle>
            <a:lvl1pPr algn="r">
              <a:defRPr sz="1200"/>
            </a:lvl1pPr>
          </a:lstStyle>
          <a:p>
            <a:fld id="{551C8B02-FA54-054A-93A4-C62E9711CAB2}" type="slidenum">
              <a:rPr lang="en-US" smtClean="0"/>
              <a:t>‹#›</a:t>
            </a:fld>
            <a:endParaRPr lang="en-US"/>
          </a:p>
        </p:txBody>
      </p:sp>
    </p:spTree>
    <p:extLst>
      <p:ext uri="{BB962C8B-B14F-4D97-AF65-F5344CB8AC3E}">
        <p14:creationId xmlns:p14="http://schemas.microsoft.com/office/powerpoint/2010/main" val="2541506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214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539" y="0"/>
            <a:ext cx="4028440" cy="352143"/>
          </a:xfrm>
          <a:prstGeom prst="rect">
            <a:avLst/>
          </a:prstGeom>
        </p:spPr>
        <p:txBody>
          <a:bodyPr vert="horz" lIns="91440" tIns="45720" rIns="91440" bIns="45720" rtlCol="0"/>
          <a:lstStyle>
            <a:lvl1pPr algn="r">
              <a:defRPr sz="1200"/>
            </a:lvl1pPr>
          </a:lstStyle>
          <a:p>
            <a:fld id="{36A9F136-85DD-B24E-9A9C-58BE240BA63D}" type="datetimeFigureOut">
              <a:rPr lang="en-US" smtClean="0"/>
              <a:t>11/9/2020</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29640" y="3373756"/>
            <a:ext cx="7437120" cy="276034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258"/>
            <a:ext cx="4028440" cy="35214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539" y="6658258"/>
            <a:ext cx="4028440" cy="352142"/>
          </a:xfrm>
          <a:prstGeom prst="rect">
            <a:avLst/>
          </a:prstGeom>
        </p:spPr>
        <p:txBody>
          <a:bodyPr vert="horz" lIns="91440" tIns="45720" rIns="91440" bIns="45720" rtlCol="0" anchor="b"/>
          <a:lstStyle>
            <a:lvl1pPr algn="r">
              <a:defRPr sz="1200"/>
            </a:lvl1pPr>
          </a:lstStyle>
          <a:p>
            <a:fld id="{751BE030-49B6-E746-85CC-8C3F544B05BA}" type="slidenum">
              <a:rPr lang="en-US" smtClean="0"/>
              <a:t>‹#›</a:t>
            </a:fld>
            <a:endParaRPr lang="en-US"/>
          </a:p>
        </p:txBody>
      </p:sp>
    </p:spTree>
    <p:extLst>
      <p:ext uri="{BB962C8B-B14F-4D97-AF65-F5344CB8AC3E}">
        <p14:creationId xmlns:p14="http://schemas.microsoft.com/office/powerpoint/2010/main" val="1431968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Welcome to the Predicine Liquid Biopsy Symposium.</a:t>
            </a:r>
          </a:p>
          <a:p>
            <a:endParaRPr lang="en-US" dirty="0"/>
          </a:p>
        </p:txBody>
      </p:sp>
      <p:sp>
        <p:nvSpPr>
          <p:cNvPr id="4" name="Slide Number Placeholder 3"/>
          <p:cNvSpPr>
            <a:spLocks noGrp="1"/>
          </p:cNvSpPr>
          <p:nvPr>
            <p:ph type="sldNum" sz="quarter" idx="5"/>
          </p:nvPr>
        </p:nvSpPr>
        <p:spPr/>
        <p:txBody>
          <a:bodyPr/>
          <a:lstStyle/>
          <a:p>
            <a:fld id="{751BE030-49B6-E746-85CC-8C3F544B05BA}" type="slidenum">
              <a:rPr lang="en-US" smtClean="0"/>
              <a:t>1</a:t>
            </a:fld>
            <a:endParaRPr lang="en-US"/>
          </a:p>
        </p:txBody>
      </p:sp>
    </p:spTree>
    <p:extLst>
      <p:ext uri="{BB962C8B-B14F-4D97-AF65-F5344CB8AC3E}">
        <p14:creationId xmlns:p14="http://schemas.microsoft.com/office/powerpoint/2010/main" val="2272750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Dr. </a:t>
            </a:r>
            <a:r>
              <a:rPr lang="en-US" sz="1200" b="0" i="0" u="none" strike="noStrike" kern="1200" dirty="0">
                <a:solidFill>
                  <a:schemeClr val="tx1"/>
                </a:solidFill>
                <a:effectLst/>
                <a:latin typeface="+mn-lt"/>
                <a:ea typeface="+mn-ea"/>
                <a:cs typeface="+mn-cs"/>
              </a:rPr>
              <a:t>Wenstrup</a:t>
            </a:r>
            <a:r>
              <a:rPr lang="en-US" dirty="0"/>
              <a:t>. </a:t>
            </a:r>
          </a:p>
          <a:p>
            <a:endParaRPr lang="en-US" dirty="0"/>
          </a:p>
          <a:p>
            <a:r>
              <a:rPr lang="en-US" dirty="0"/>
              <a:t>Predicine and EPIC has established a global laboratory network. </a:t>
            </a:r>
          </a:p>
          <a:p>
            <a:endParaRPr lang="en-US" dirty="0"/>
          </a:p>
          <a:p>
            <a:r>
              <a:rPr lang="en-US" dirty="0"/>
              <a:t>We have CLIA and CAP laboratories setup in California, USA, Shanghai in China, Geneva in Europe, and Singapore in Southern Asia. </a:t>
            </a:r>
          </a:p>
          <a:p>
            <a:endParaRPr lang="en-US" dirty="0"/>
          </a:p>
          <a:p>
            <a:r>
              <a:rPr lang="en-US" dirty="0"/>
              <a:t>Through our global QMS system and identical SOP, we provide a harmonized assay in US, EU and China to support global clinical trials. </a:t>
            </a:r>
          </a:p>
          <a:p>
            <a:endParaRPr lang="en-US" dirty="0"/>
          </a:p>
          <a:p>
            <a:endParaRPr lang="en-US" dirty="0"/>
          </a:p>
        </p:txBody>
      </p:sp>
      <p:sp>
        <p:nvSpPr>
          <p:cNvPr id="4" name="Slide Number Placeholder 3"/>
          <p:cNvSpPr>
            <a:spLocks noGrp="1"/>
          </p:cNvSpPr>
          <p:nvPr>
            <p:ph type="sldNum" sz="quarter" idx="5"/>
          </p:nvPr>
        </p:nvSpPr>
        <p:spPr/>
        <p:txBody>
          <a:bodyPr/>
          <a:lstStyle/>
          <a:p>
            <a:fld id="{751BE030-49B6-E746-85CC-8C3F544B05BA}" type="slidenum">
              <a:rPr lang="en-US" smtClean="0"/>
              <a:t>13</a:t>
            </a:fld>
            <a:endParaRPr lang="en-US"/>
          </a:p>
        </p:txBody>
      </p:sp>
    </p:spTree>
    <p:extLst>
      <p:ext uri="{BB962C8B-B14F-4D97-AF65-F5344CB8AC3E}">
        <p14:creationId xmlns:p14="http://schemas.microsoft.com/office/powerpoint/2010/main" val="3997612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clinical studies, blood samples collected at the site will be sent to the lab of EPIC Sciences first for CTC isolation and plasma preparation. </a:t>
            </a:r>
            <a:r>
              <a:rPr lang="en-US" b="0" dirty="0" err="1"/>
              <a:t>ctDNA</a:t>
            </a:r>
            <a:r>
              <a:rPr lang="en-US" b="0" dirty="0"/>
              <a:t> molecular profiling will be conducted at Predicine lab, and CTC phenotypic profiling will be conducted by Epic lab, with the combo </a:t>
            </a:r>
            <a:r>
              <a:rPr lang="en-US" b="0" dirty="0" err="1"/>
              <a:t>ctDNA</a:t>
            </a:r>
            <a:r>
              <a:rPr lang="en-US" b="0" dirty="0"/>
              <a:t> and CTC result sent to pharma clients. </a:t>
            </a:r>
          </a:p>
          <a:p>
            <a:endParaRPr lang="en-US" b="0" dirty="0"/>
          </a:p>
          <a:p>
            <a:r>
              <a:rPr lang="en-US" b="0" dirty="0"/>
              <a:t>By this way, our integrated </a:t>
            </a:r>
            <a:r>
              <a:rPr lang="en-US" sz="1200" b="0" dirty="0" err="1">
                <a:solidFill>
                  <a:srgbClr val="141B4D"/>
                </a:solidFill>
                <a:latin typeface="Trebuchet MS"/>
              </a:rPr>
              <a:t>ctDNA</a:t>
            </a:r>
            <a:r>
              <a:rPr lang="en-US" sz="1200" b="0" dirty="0">
                <a:solidFill>
                  <a:srgbClr val="141B4D"/>
                </a:solidFill>
                <a:latin typeface="Trebuchet MS"/>
              </a:rPr>
              <a:t> and CTC Workflow Provides Ease for Biopharma Clinical Programs, and maximize the value of priceless blood sample. One set of sample, two sets of answers – </a:t>
            </a:r>
            <a:r>
              <a:rPr kumimoji="0" lang="en-US" sz="1200" b="0" i="1" u="none" strike="noStrike" kern="1200" cap="none" spc="0" normalizeH="0" baseline="0" noProof="0" dirty="0">
                <a:ln>
                  <a:noFill/>
                </a:ln>
                <a:solidFill>
                  <a:srgbClr val="0077C8"/>
                </a:solidFill>
                <a:effectLst/>
                <a:uLnTx/>
                <a:uFillTx/>
                <a:latin typeface="+mn-lt"/>
                <a:ea typeface="+mn-ea"/>
                <a:cs typeface="+mn-cs"/>
              </a:rPr>
              <a:t>both Genotypic &amp; Phenotypic Analysis from a single blood draw</a:t>
            </a:r>
            <a:endParaRPr lang="en-US" b="0" dirty="0"/>
          </a:p>
        </p:txBody>
      </p:sp>
      <p:sp>
        <p:nvSpPr>
          <p:cNvPr id="4" name="Slide Number Placeholder 3"/>
          <p:cNvSpPr>
            <a:spLocks noGrp="1"/>
          </p:cNvSpPr>
          <p:nvPr>
            <p:ph type="sldNum" sz="quarter" idx="5"/>
          </p:nvPr>
        </p:nvSpPr>
        <p:spPr/>
        <p:txBody>
          <a:bodyPr/>
          <a:lstStyle/>
          <a:p>
            <a:fld id="{751BE030-49B6-E746-85CC-8C3F544B05BA}" type="slidenum">
              <a:rPr lang="en-US" smtClean="0"/>
              <a:t>14</a:t>
            </a:fld>
            <a:endParaRPr lang="en-US"/>
          </a:p>
        </p:txBody>
      </p:sp>
    </p:spTree>
    <p:extLst>
      <p:ext uri="{BB962C8B-B14F-4D97-AF65-F5344CB8AC3E}">
        <p14:creationId xmlns:p14="http://schemas.microsoft.com/office/powerpoint/2010/main" val="2131590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of today, we partner with 9 out of the top 10 leading pharma companies in </a:t>
            </a:r>
            <a:r>
              <a:rPr lang="en-US" dirty="0" err="1"/>
              <a:t>ctDNA</a:t>
            </a:r>
            <a:r>
              <a:rPr lang="en-US" dirty="0"/>
              <a:t>/CTC profiling. We have Companion Diagnostics programs ongoing in US and China. </a:t>
            </a:r>
          </a:p>
          <a:p>
            <a:endParaRPr lang="en-US" dirty="0"/>
          </a:p>
          <a:p>
            <a:endParaRPr lang="en-US" dirty="0"/>
          </a:p>
        </p:txBody>
      </p:sp>
      <p:sp>
        <p:nvSpPr>
          <p:cNvPr id="4" name="Slide Number Placeholder 3"/>
          <p:cNvSpPr>
            <a:spLocks noGrp="1"/>
          </p:cNvSpPr>
          <p:nvPr>
            <p:ph type="sldNum" sz="quarter" idx="5"/>
          </p:nvPr>
        </p:nvSpPr>
        <p:spPr/>
        <p:txBody>
          <a:bodyPr/>
          <a:lstStyle/>
          <a:p>
            <a:fld id="{751BE030-49B6-E746-85CC-8C3F544B05BA}" type="slidenum">
              <a:rPr lang="en-US" smtClean="0"/>
              <a:t>15</a:t>
            </a:fld>
            <a:endParaRPr lang="en-US"/>
          </a:p>
        </p:txBody>
      </p:sp>
    </p:spTree>
    <p:extLst>
      <p:ext uri="{BB962C8B-B14F-4D97-AF65-F5344CB8AC3E}">
        <p14:creationId xmlns:p14="http://schemas.microsoft.com/office/powerpoint/2010/main" val="1633889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0077C8"/>
                </a:solidFill>
                <a:latin typeface="Trebuchet MS"/>
              </a:rPr>
              <a:t>Predicine and Epic partner and create a global leadership in liquid biopsy</a:t>
            </a:r>
            <a:r>
              <a:rPr lang="en-US" dirty="0"/>
              <a:t>. </a:t>
            </a:r>
          </a:p>
          <a:p>
            <a:endParaRPr lang="en-US" dirty="0"/>
          </a:p>
          <a:p>
            <a:r>
              <a:rPr lang="en-US" dirty="0"/>
              <a:t>The future of liquid biopsy has come, it is </a:t>
            </a:r>
            <a:r>
              <a:rPr lang="en-US" dirty="0" err="1"/>
              <a:t>ctDNA</a:t>
            </a:r>
            <a:r>
              <a:rPr lang="en-US" dirty="0"/>
              <a:t> and CTC-based comprehensive cancer profiling with one blood draw.</a:t>
            </a:r>
          </a:p>
        </p:txBody>
      </p:sp>
      <p:sp>
        <p:nvSpPr>
          <p:cNvPr id="4" name="Slide Number Placeholder 3"/>
          <p:cNvSpPr>
            <a:spLocks noGrp="1"/>
          </p:cNvSpPr>
          <p:nvPr>
            <p:ph type="sldNum" sz="quarter" idx="5"/>
          </p:nvPr>
        </p:nvSpPr>
        <p:spPr/>
        <p:txBody>
          <a:bodyPr/>
          <a:lstStyle/>
          <a:p>
            <a:fld id="{751BE030-49B6-E746-85CC-8C3F544B05BA}" type="slidenum">
              <a:rPr lang="en-US" smtClean="0"/>
              <a:t>16</a:t>
            </a:fld>
            <a:endParaRPr lang="en-US"/>
          </a:p>
        </p:txBody>
      </p:sp>
    </p:spTree>
    <p:extLst>
      <p:ext uri="{BB962C8B-B14F-4D97-AF65-F5344CB8AC3E}">
        <p14:creationId xmlns:p14="http://schemas.microsoft.com/office/powerpoint/2010/main" val="2019607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I would like to close this topic, and encourage you to consider how this next-generation, comprehensive </a:t>
            </a:r>
            <a:r>
              <a:rPr lang="en-US" dirty="0" err="1"/>
              <a:t>ctDNA</a:t>
            </a:r>
            <a:r>
              <a:rPr lang="en-US" dirty="0"/>
              <a:t> and CTC liquid biopsy solution may contribute to your clinical study. Please contact Predicine for </a:t>
            </a:r>
            <a:r>
              <a:rPr lang="en-US" dirty="0" err="1"/>
              <a:t>ctDNA</a:t>
            </a:r>
            <a:r>
              <a:rPr lang="en-US" dirty="0"/>
              <a:t> analysis and contact Epic for CTC study. </a:t>
            </a:r>
          </a:p>
          <a:p>
            <a:endParaRPr lang="en-US" dirty="0"/>
          </a:p>
          <a:p>
            <a:r>
              <a:rPr lang="en-US" dirty="0"/>
              <a:t>We thank you for your attention. </a:t>
            </a:r>
          </a:p>
          <a:p>
            <a:endParaRPr lang="en-US" dirty="0"/>
          </a:p>
          <a:p>
            <a:endParaRPr lang="en-US" dirty="0"/>
          </a:p>
        </p:txBody>
      </p:sp>
      <p:sp>
        <p:nvSpPr>
          <p:cNvPr id="4" name="Slide Number Placeholder 3"/>
          <p:cNvSpPr>
            <a:spLocks noGrp="1"/>
          </p:cNvSpPr>
          <p:nvPr>
            <p:ph type="sldNum" sz="quarter" idx="5"/>
          </p:nvPr>
        </p:nvSpPr>
        <p:spPr/>
        <p:txBody>
          <a:bodyPr/>
          <a:lstStyle/>
          <a:p>
            <a:fld id="{751BE030-49B6-E746-85CC-8C3F544B05BA}" type="slidenum">
              <a:rPr lang="en-US" smtClean="0"/>
              <a:t>17</a:t>
            </a:fld>
            <a:endParaRPr lang="en-US"/>
          </a:p>
        </p:txBody>
      </p:sp>
    </p:spTree>
    <p:extLst>
      <p:ext uri="{BB962C8B-B14F-4D97-AF65-F5344CB8AC3E}">
        <p14:creationId xmlns:p14="http://schemas.microsoft.com/office/powerpoint/2010/main" val="369083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My name is Shidong Jia, Founder &amp; CEO at Predicine. </a:t>
            </a:r>
          </a:p>
          <a:p>
            <a:r>
              <a:rPr lang="en-US" sz="1200" dirty="0"/>
              <a:t>Joining me today is Dr. </a:t>
            </a:r>
            <a:r>
              <a:rPr lang="en-US" sz="1200" b="0" i="0" u="none" strike="noStrike" kern="1200" dirty="0">
                <a:solidFill>
                  <a:schemeClr val="tx1"/>
                </a:solidFill>
                <a:effectLst/>
                <a:latin typeface="+mn-lt"/>
                <a:ea typeface="+mn-ea"/>
                <a:cs typeface="+mn-cs"/>
              </a:rPr>
              <a:t>Richard J. Wenstrup, </a:t>
            </a:r>
            <a:r>
              <a:rPr lang="en-US" sz="1200" dirty="0"/>
              <a:t>Chief Medical Officer at Epic Sciences. </a:t>
            </a:r>
          </a:p>
          <a:p>
            <a:endParaRPr lang="en-US" dirty="0"/>
          </a:p>
          <a:p>
            <a:endParaRPr lang="en-US" dirty="0"/>
          </a:p>
        </p:txBody>
      </p:sp>
      <p:sp>
        <p:nvSpPr>
          <p:cNvPr id="4" name="Slide Number Placeholder 3"/>
          <p:cNvSpPr>
            <a:spLocks noGrp="1"/>
          </p:cNvSpPr>
          <p:nvPr>
            <p:ph type="sldNum" sz="quarter" idx="5"/>
          </p:nvPr>
        </p:nvSpPr>
        <p:spPr/>
        <p:txBody>
          <a:bodyPr/>
          <a:lstStyle/>
          <a:p>
            <a:fld id="{751BE030-49B6-E746-85CC-8C3F544B05BA}" type="slidenum">
              <a:rPr lang="en-US" smtClean="0"/>
              <a:t>2</a:t>
            </a:fld>
            <a:endParaRPr lang="en-US"/>
          </a:p>
        </p:txBody>
      </p:sp>
    </p:spTree>
    <p:extLst>
      <p:ext uri="{BB962C8B-B14F-4D97-AF65-F5344CB8AC3E}">
        <p14:creationId xmlns:p14="http://schemas.microsoft.com/office/powerpoint/2010/main" val="2599962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would like to start this talk with an exciting announcement - Predicine and Epic Sciences has entered into a global strategic partnership,</a:t>
            </a:r>
            <a:r>
              <a:rPr lang="en-US" sz="1200" b="0" i="0" u="none" strike="noStrike" kern="1200" dirty="0">
                <a:solidFill>
                  <a:schemeClr val="tx1"/>
                </a:solidFill>
                <a:effectLst/>
                <a:latin typeface="+mn-lt"/>
                <a:ea typeface="+mn-ea"/>
                <a:cs typeface="+mn-cs"/>
              </a:rPr>
              <a:t> to offer biopharmaceutical companies access to </a:t>
            </a:r>
            <a:r>
              <a:rPr lang="en-US" sz="1200" b="0" i="0" u="none" strike="noStrike" kern="1200" dirty="0" err="1">
                <a:solidFill>
                  <a:schemeClr val="tx1"/>
                </a:solidFill>
                <a:effectLst/>
                <a:latin typeface="+mn-lt"/>
                <a:ea typeface="+mn-ea"/>
                <a:cs typeface="+mn-cs"/>
              </a:rPr>
              <a:t>Predicine’s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ctDNA</a:t>
            </a:r>
            <a:r>
              <a:rPr lang="en-US" sz="1200" b="0" i="0" u="none" strike="noStrike" kern="1200" dirty="0">
                <a:solidFill>
                  <a:schemeClr val="tx1"/>
                </a:solidFill>
                <a:effectLst/>
                <a:latin typeface="+mn-lt"/>
                <a:ea typeface="+mn-ea"/>
                <a:cs typeface="+mn-cs"/>
              </a:rPr>
              <a:t>-based testing and Epic’s CTC-based testing.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Through this partnership, together, we provide a first- and best-in-class, a most comprehensive liquid biopsy biomarker solution, to biopharma partners. </a:t>
            </a:r>
          </a:p>
          <a:p>
            <a:endParaRPr lang="en-US" dirty="0"/>
          </a:p>
        </p:txBody>
      </p:sp>
      <p:sp>
        <p:nvSpPr>
          <p:cNvPr id="4" name="Slide Number Placeholder 3"/>
          <p:cNvSpPr>
            <a:spLocks noGrp="1"/>
          </p:cNvSpPr>
          <p:nvPr>
            <p:ph type="sldNum" sz="quarter" idx="5"/>
          </p:nvPr>
        </p:nvSpPr>
        <p:spPr/>
        <p:txBody>
          <a:bodyPr/>
          <a:lstStyle/>
          <a:p>
            <a:fld id="{751BE030-49B6-E746-85CC-8C3F544B05BA}" type="slidenum">
              <a:rPr lang="en-US" smtClean="0"/>
              <a:t>3</a:t>
            </a:fld>
            <a:endParaRPr lang="en-US"/>
          </a:p>
        </p:txBody>
      </p:sp>
    </p:spTree>
    <p:extLst>
      <p:ext uri="{BB962C8B-B14F-4D97-AF65-F5344CB8AC3E}">
        <p14:creationId xmlns:p14="http://schemas.microsoft.com/office/powerpoint/2010/main" val="2556461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Speaking about biomarker, tissue is the gold standard in clinical practice. However, tissue is often the issue. Tissue biopsy is invasive, hard to access, expensive, and not feasible for longitudinal studies.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Recent advance in science and technology has made blood as the ideal source for biomarker profiling. Peripheral blood is rich in biomaterials, for instance, CTC and circulating DNA shedding from tumor tissue, CTC, and normal cells. Blood liquid biopsy is non-invasive, easy to access, affordable, and suitable for longitudinal studies.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On the right side, blood provide a valuable source for DNA-based genotypic insights and CTC-based phenotypic insights. For instance, </a:t>
            </a:r>
            <a:r>
              <a:rPr lang="en-US" dirty="0" err="1"/>
              <a:t>ctDNA</a:t>
            </a:r>
            <a:r>
              <a:rPr lang="en-US" dirty="0"/>
              <a:t>-based molecular profiling of EGFR, HER2, PIK3CA, and CTC-based immunostaining for PDL1, HER2, and Androgen Receptor protein expression.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Through this multi-technology approach, </a:t>
            </a:r>
            <a:r>
              <a:rPr lang="en-US" sz="1200" b="0" i="1" dirty="0" err="1">
                <a:solidFill>
                  <a:srgbClr val="0077C8"/>
                </a:solidFill>
              </a:rPr>
              <a:t>ctDNA</a:t>
            </a:r>
            <a:r>
              <a:rPr lang="en-US" sz="1200" b="0" i="1" dirty="0">
                <a:solidFill>
                  <a:srgbClr val="0077C8"/>
                </a:solidFill>
              </a:rPr>
              <a:t> and CTC analysis answer different questions, but are complementary to each other. </a:t>
            </a:r>
          </a:p>
          <a:p>
            <a:pPr marL="0" indent="0">
              <a:buFont typeface="Arial" panose="020B0604020202020204" pitchFamily="34" charset="0"/>
              <a:buNone/>
            </a:pPr>
            <a:r>
              <a:rPr lang="en-US" sz="1200" b="0" i="1" dirty="0">
                <a:solidFill>
                  <a:srgbClr val="0077C8"/>
                </a:solidFill>
              </a:rPr>
              <a:t>This is the rationale that brings Predicine and Epic Sciences together to form a global partnership in combining </a:t>
            </a:r>
            <a:r>
              <a:rPr lang="en-US" sz="1200" b="0" i="1" dirty="0" err="1">
                <a:solidFill>
                  <a:srgbClr val="0077C8"/>
                </a:solidFill>
              </a:rPr>
              <a:t>ctDNA</a:t>
            </a:r>
            <a:r>
              <a:rPr lang="en-US" sz="1200" b="0" i="1">
                <a:solidFill>
                  <a:srgbClr val="0077C8"/>
                </a:solidFill>
              </a:rPr>
              <a:t> and CTC  for </a:t>
            </a:r>
            <a:r>
              <a:rPr lang="en-US" sz="1200" b="0" i="1" dirty="0">
                <a:solidFill>
                  <a:srgbClr val="0077C8"/>
                </a:solidFill>
              </a:rPr>
              <a:t>biomarker profiling.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22AD5A-B368-4E94-8857-56A36BC5B30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9372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our own experience in drug discovery, disease biology, and clinical biomarker development, we published a perspective review article, illustrating the future need of comprehensive biomarker profiling. </a:t>
            </a:r>
            <a:r>
              <a:rPr lang="en-US" dirty="0" err="1"/>
              <a:t>ctDNA</a:t>
            </a:r>
            <a:r>
              <a:rPr lang="en-US" dirty="0"/>
              <a:t>  and circulating tumor cells are the main focus of today’s discussion. </a:t>
            </a:r>
          </a:p>
        </p:txBody>
      </p:sp>
      <p:sp>
        <p:nvSpPr>
          <p:cNvPr id="4" name="Slide Number Placeholder 3"/>
          <p:cNvSpPr>
            <a:spLocks noGrp="1"/>
          </p:cNvSpPr>
          <p:nvPr>
            <p:ph type="sldNum" sz="quarter" idx="5"/>
          </p:nvPr>
        </p:nvSpPr>
        <p:spPr/>
        <p:txBody>
          <a:bodyPr/>
          <a:lstStyle/>
          <a:p>
            <a:fld id="{751BE030-49B6-E746-85CC-8C3F544B05BA}" type="slidenum">
              <a:rPr lang="en-US" smtClean="0"/>
              <a:t>5</a:t>
            </a:fld>
            <a:endParaRPr lang="en-US"/>
          </a:p>
        </p:txBody>
      </p:sp>
    </p:spTree>
    <p:extLst>
      <p:ext uri="{BB962C8B-B14F-4D97-AF65-F5344CB8AC3E}">
        <p14:creationId xmlns:p14="http://schemas.microsoft.com/office/powerpoint/2010/main" val="1928906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about </a:t>
            </a:r>
            <a:r>
              <a:rPr lang="en-US" dirty="0" err="1"/>
              <a:t>ctDNA</a:t>
            </a:r>
            <a:r>
              <a:rPr lang="en-US" dirty="0"/>
              <a:t>, Predicine has developed its proprietary liquid biopsy NGS platform, enabling deep coverage of a wide range of common cancer variants. It detects SNV, Indel, fusion, CNV, TMB, MSI,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differentiator, Predicine </a:t>
            </a:r>
            <a:r>
              <a:rPr lang="en-US" dirty="0" err="1"/>
              <a:t>ctDNA</a:t>
            </a:r>
            <a:r>
              <a:rPr lang="en-US" dirty="0"/>
              <a:t> technology can detect </a:t>
            </a:r>
            <a:r>
              <a:rPr lang="en-US" dirty="0" err="1"/>
              <a:t>cfDNA</a:t>
            </a:r>
            <a:r>
              <a:rPr lang="en-US" dirty="0"/>
              <a:t> based gene deletion, for instance, the bi-allelic deletion for BRCA gene or PTEN tumor suppressor gene.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Besides DNA, Predicine </a:t>
            </a:r>
            <a:r>
              <a:rPr lang="en-US" dirty="0" err="1"/>
              <a:t>ctRNA</a:t>
            </a:r>
            <a:r>
              <a:rPr lang="en-US" dirty="0"/>
              <a:t> technology can detect RNA splicing and novel fusion.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Predicine </a:t>
            </a:r>
            <a:r>
              <a:rPr lang="en-US" dirty="0" err="1"/>
              <a:t>ctDNA</a:t>
            </a:r>
            <a:r>
              <a:rPr lang="en-US" dirty="0"/>
              <a:t> liquid biopsy assay has been widely used by leading global pharma in clinical studies, ranging from early detection and intervention, to localized and metastatic disease, and to resistance mechanism and recurrence detection. </a:t>
            </a:r>
          </a:p>
        </p:txBody>
      </p:sp>
      <p:sp>
        <p:nvSpPr>
          <p:cNvPr id="4" name="Slide Number Placeholder 3"/>
          <p:cNvSpPr>
            <a:spLocks noGrp="1"/>
          </p:cNvSpPr>
          <p:nvPr>
            <p:ph type="sldNum" sz="quarter" idx="5"/>
          </p:nvPr>
        </p:nvSpPr>
        <p:spPr/>
        <p:txBody>
          <a:bodyPr/>
          <a:lstStyle/>
          <a:p>
            <a:fld id="{751BE030-49B6-E746-85CC-8C3F544B05BA}" type="slidenum">
              <a:rPr lang="en-US" smtClean="0"/>
              <a:t>6</a:t>
            </a:fld>
            <a:endParaRPr lang="en-US"/>
          </a:p>
        </p:txBody>
      </p:sp>
    </p:spTree>
    <p:extLst>
      <p:ext uri="{BB962C8B-B14F-4D97-AF65-F5344CB8AC3E}">
        <p14:creationId xmlns:p14="http://schemas.microsoft.com/office/powerpoint/2010/main" val="2789166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Beyond </a:t>
            </a:r>
            <a:r>
              <a:rPr lang="en-US" sz="1200" kern="1200" dirty="0" err="1">
                <a:solidFill>
                  <a:schemeClr val="tx1"/>
                </a:solidFill>
                <a:effectLst/>
                <a:latin typeface="+mn-lt"/>
                <a:ea typeface="+mn-ea"/>
                <a:cs typeface="+mn-cs"/>
              </a:rPr>
              <a:t>ctDNA</a:t>
            </a:r>
            <a:r>
              <a:rPr lang="en-US" sz="1200" kern="1200" dirty="0">
                <a:solidFill>
                  <a:schemeClr val="tx1"/>
                </a:solidFill>
                <a:effectLst/>
                <a:latin typeface="+mn-lt"/>
                <a:ea typeface="+mn-ea"/>
                <a:cs typeface="+mn-cs"/>
              </a:rPr>
              <a:t> alone, I would like to share with you our recent collaboration study with Dr. Massimo </a:t>
            </a:r>
            <a:r>
              <a:rPr lang="en-US" sz="1200" kern="1200" dirty="0" err="1">
                <a:solidFill>
                  <a:schemeClr val="tx1"/>
                </a:solidFill>
                <a:effectLst/>
                <a:latin typeface="+mn-lt"/>
                <a:ea typeface="+mn-ea"/>
                <a:cs typeface="+mn-cs"/>
              </a:rPr>
              <a:t>Cristofanilli</a:t>
            </a:r>
            <a:r>
              <a:rPr lang="en-US" sz="1200" kern="1200" dirty="0">
                <a:solidFill>
                  <a:schemeClr val="tx1"/>
                </a:solidFill>
                <a:effectLst/>
                <a:latin typeface="+mn-lt"/>
                <a:ea typeface="+mn-ea"/>
                <a:cs typeface="+mn-cs"/>
              </a:rPr>
              <a:t> at Northwestern University, demonstrating the association of Predicine </a:t>
            </a:r>
            <a:r>
              <a:rPr lang="en-US" sz="1200" kern="1200" dirty="0" err="1">
                <a:solidFill>
                  <a:schemeClr val="tx1"/>
                </a:solidFill>
                <a:effectLst/>
                <a:latin typeface="+mn-lt"/>
                <a:ea typeface="+mn-ea"/>
                <a:cs typeface="+mn-cs"/>
              </a:rPr>
              <a:t>ctDNA</a:t>
            </a:r>
            <a:r>
              <a:rPr lang="en-US" sz="1200" kern="1200" dirty="0">
                <a:solidFill>
                  <a:schemeClr val="tx1"/>
                </a:solidFill>
                <a:effectLst/>
                <a:latin typeface="+mn-lt"/>
                <a:ea typeface="+mn-ea"/>
                <a:cs typeface="+mn-cs"/>
              </a:rPr>
              <a:t> NGS platform with CTC and CTC clusters in metastatic breast cancer.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Specifically, this study reports that a higher number of CTCs was associated with genomic alterations in breast cancer genes such as ESR1 and GATA3. Furthermore, genomic alterations in CDH1 and CCND1were associated with a higher number of CTC. Of note, the CDH1 gene is involved in the production of epithelial cadherin (E-cadherin), a gene that plays an important role in cell adhesion, chemical signaling, cell movement, all of which may contribute to the metastatic process.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Collectively, this study demonstrates the complementary nature of </a:t>
            </a:r>
            <a:r>
              <a:rPr lang="en-US" sz="1200" kern="1200" dirty="0" err="1">
                <a:solidFill>
                  <a:schemeClr val="tx1"/>
                </a:solidFill>
                <a:effectLst/>
                <a:latin typeface="+mn-lt"/>
                <a:ea typeface="+mn-ea"/>
                <a:cs typeface="+mn-cs"/>
              </a:rPr>
              <a:t>ctDNA</a:t>
            </a:r>
            <a:r>
              <a:rPr lang="en-US" sz="1200" kern="1200" dirty="0">
                <a:solidFill>
                  <a:schemeClr val="tx1"/>
                </a:solidFill>
                <a:effectLst/>
                <a:latin typeface="+mn-lt"/>
                <a:ea typeface="+mn-ea"/>
                <a:cs typeface="+mn-cs"/>
              </a:rPr>
              <a:t> and CTC for comprehensive biomarker analysis and provide implications for clinical management of cancer patient.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will pause here, and pass the microphone to Dr. Wenstrup to introduce EPIC’s CTC capability.</a:t>
            </a:r>
            <a:endParaRPr lang="en-US" dirty="0"/>
          </a:p>
        </p:txBody>
      </p:sp>
      <p:sp>
        <p:nvSpPr>
          <p:cNvPr id="4" name="Slide Number Placeholder 3"/>
          <p:cNvSpPr>
            <a:spLocks noGrp="1"/>
          </p:cNvSpPr>
          <p:nvPr>
            <p:ph type="sldNum" sz="quarter" idx="5"/>
          </p:nvPr>
        </p:nvSpPr>
        <p:spPr/>
        <p:txBody>
          <a:bodyPr/>
          <a:lstStyle/>
          <a:p>
            <a:fld id="{751BE030-49B6-E746-85CC-8C3F544B05BA}" type="slidenum">
              <a:rPr lang="en-US" smtClean="0"/>
              <a:t>7</a:t>
            </a:fld>
            <a:endParaRPr lang="en-US"/>
          </a:p>
        </p:txBody>
      </p:sp>
    </p:spTree>
    <p:extLst>
      <p:ext uri="{BB962C8B-B14F-4D97-AF65-F5344CB8AC3E}">
        <p14:creationId xmlns:p14="http://schemas.microsoft.com/office/powerpoint/2010/main" val="3995906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CTC is a carcinoma cancer cell found in the peripheral blood that has an intact nucleus, is positive for cytokeratin, negative for CD45, and has morphological features associated with cancer.</a:t>
            </a:r>
          </a:p>
          <a:p>
            <a:endParaRPr lang="en-US" dirty="0"/>
          </a:p>
        </p:txBody>
      </p:sp>
      <p:sp>
        <p:nvSpPr>
          <p:cNvPr id="4" name="Slide Number Placeholder 3"/>
          <p:cNvSpPr>
            <a:spLocks noGrp="1"/>
          </p:cNvSpPr>
          <p:nvPr>
            <p:ph type="sldNum" sz="quarter" idx="5"/>
          </p:nvPr>
        </p:nvSpPr>
        <p:spPr/>
        <p:txBody>
          <a:bodyPr/>
          <a:lstStyle/>
          <a:p>
            <a:fld id="{751BE030-49B6-E746-85CC-8C3F544B05BA}" type="slidenum">
              <a:rPr lang="en-US" smtClean="0"/>
              <a:t>8</a:t>
            </a:fld>
            <a:endParaRPr lang="en-US"/>
          </a:p>
        </p:txBody>
      </p:sp>
    </p:spTree>
    <p:extLst>
      <p:ext uri="{BB962C8B-B14F-4D97-AF65-F5344CB8AC3E}">
        <p14:creationId xmlns:p14="http://schemas.microsoft.com/office/powerpoint/2010/main" val="3908387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Contained within this single blood draw is a mountain of information and while ctDNA companies can provide answers to certain answers, Epic’s platform can more complete answers to more questions: </a:t>
            </a:r>
          </a:p>
          <a:p>
            <a:r>
              <a:rPr lang="en-US"/>
              <a:t>To give an example:</a:t>
            </a:r>
          </a:p>
          <a:p>
            <a:pPr marL="228600" indent="-228600">
              <a:buFont typeface="+mj-lt"/>
              <a:buAutoNum type="arabicPeriod"/>
            </a:pPr>
            <a:r>
              <a:rPr lang="en-US"/>
              <a:t>Enumeration of CTCs in </a:t>
            </a:r>
            <a:r>
              <a:rPr lang="en-US" err="1"/>
              <a:t>mBCa</a:t>
            </a:r>
            <a:r>
              <a:rPr lang="en-US"/>
              <a:t> providing a gage of the patient’s prognosis and monitoring response.</a:t>
            </a:r>
          </a:p>
          <a:p>
            <a:pPr marL="228600" indent="-228600">
              <a:buFont typeface="+mj-lt"/>
              <a:buAutoNum type="arabicPeriod"/>
            </a:pPr>
            <a:r>
              <a:rPr lang="en-US"/>
              <a:t>Confirmation that newly suspected cancer is metastatic disease and not a new primary cancer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Resistance to other therapies through further treatment lines</a:t>
            </a:r>
          </a:p>
          <a:p>
            <a:pPr marL="228600" indent="-228600">
              <a:buFont typeface="+mj-lt"/>
              <a:buAutoNum type="arabicPeriod"/>
            </a:pPr>
            <a:r>
              <a:rPr lang="en-US"/>
              <a:t>Immune status is important not only to test for IO targets like PD-L1, but to understand if the patients’ T-cells are activated (CD4/8), or exhausted (TIM-3/PD-1), </a:t>
            </a:r>
            <a:r>
              <a:rPr lang="en-US" err="1"/>
              <a:t>etc</a:t>
            </a:r>
            <a:endParaRPr lang="en-US"/>
          </a:p>
          <a:p>
            <a:pPr marL="228600" indent="-228600">
              <a:buFont typeface="+mj-lt"/>
              <a:buAutoNum type="arabicPeriod"/>
            </a:pPr>
            <a:r>
              <a:rPr lang="en-US"/>
              <a:t>ctDNA analysis of PiK3CA status determines if </a:t>
            </a:r>
            <a:r>
              <a:rPr lang="en-US" err="1"/>
              <a:t>alpelisib</a:t>
            </a:r>
            <a:r>
              <a:rPr lang="en-US"/>
              <a:t> is a </a:t>
            </a:r>
            <a:r>
              <a:rPr lang="en-US" err="1"/>
              <a:t>tx</a:t>
            </a:r>
            <a:r>
              <a:rPr lang="en-US"/>
              <a:t> option</a:t>
            </a:r>
          </a:p>
          <a:p>
            <a:pPr marL="228600" indent="-228600">
              <a:buFont typeface="+mj-lt"/>
              <a:buAutoNum type="arabicPeriod"/>
            </a:pPr>
            <a:r>
              <a:rPr lang="en-US"/>
              <a:t>Continued characterization of the protein expression as disease evolves will determine when new treatment will be needed and what treatment would be effective.</a:t>
            </a:r>
          </a:p>
          <a:p>
            <a:pPr marL="0" indent="0">
              <a:buFont typeface="+mj-lt"/>
              <a:buNone/>
            </a:pPr>
            <a:endParaRPr lang="en-US"/>
          </a:p>
          <a:p>
            <a:pPr marL="228600" indent="-228600">
              <a:buFont typeface="+mj-lt"/>
              <a:buAutoNum type="arabicPeriod"/>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BE030-49B6-E746-85CC-8C3F544B0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2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41.pn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7.png"/><Relationship Id="rId1" Type="http://schemas.openxmlformats.org/officeDocument/2006/relationships/slideMaster" Target="../slideMasters/slideMaster3.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32" Type="http://schemas.openxmlformats.org/officeDocument/2006/relationships/image" Target="../media/image40.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png"/><Relationship Id="rId10" Type="http://schemas.openxmlformats.org/officeDocument/2006/relationships/image" Target="../media/image18.png"/><Relationship Id="rId19" Type="http://schemas.openxmlformats.org/officeDocument/2006/relationships/image" Target="../media/image27.png"/><Relationship Id="rId31" Type="http://schemas.openxmlformats.org/officeDocument/2006/relationships/image" Target="../media/image39.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image" Target="../media/image38.png"/><Relationship Id="rId8" Type="http://schemas.openxmlformats.org/officeDocument/2006/relationships/image" Target="../media/image16.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6.png"/><Relationship Id="rId3" Type="http://schemas.openxmlformats.org/officeDocument/2006/relationships/image" Target="../media/image43.pn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69.png"/><Relationship Id="rId1" Type="http://schemas.openxmlformats.org/officeDocument/2006/relationships/slideMaster" Target="../slideMasters/slideMaster3.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4.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png"/><Relationship Id="rId10" Type="http://schemas.openxmlformats.org/officeDocument/2006/relationships/image" Target="../media/image50.png"/><Relationship Id="rId19" Type="http://schemas.openxmlformats.org/officeDocument/2006/relationships/image" Target="../media/image59.png"/><Relationship Id="rId31" Type="http://schemas.openxmlformats.org/officeDocument/2006/relationships/image" Target="../media/image71.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26" Type="http://schemas.openxmlformats.org/officeDocument/2006/relationships/image" Target="../media/image96.png"/><Relationship Id="rId3" Type="http://schemas.openxmlformats.org/officeDocument/2006/relationships/image" Target="../media/image73.png"/><Relationship Id="rId21" Type="http://schemas.openxmlformats.org/officeDocument/2006/relationships/image" Target="../media/image91.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5" Type="http://schemas.openxmlformats.org/officeDocument/2006/relationships/image" Target="../media/image95.png"/><Relationship Id="rId2" Type="http://schemas.openxmlformats.org/officeDocument/2006/relationships/image" Target="../media/image72.png"/><Relationship Id="rId16" Type="http://schemas.openxmlformats.org/officeDocument/2006/relationships/image" Target="../media/image86.png"/><Relationship Id="rId20" Type="http://schemas.openxmlformats.org/officeDocument/2006/relationships/image" Target="../media/image90.png"/><Relationship Id="rId29" Type="http://schemas.openxmlformats.org/officeDocument/2006/relationships/image" Target="../media/image99.png"/><Relationship Id="rId1" Type="http://schemas.openxmlformats.org/officeDocument/2006/relationships/slideMaster" Target="../slideMasters/slideMaster3.xml"/><Relationship Id="rId6" Type="http://schemas.openxmlformats.org/officeDocument/2006/relationships/image" Target="../media/image76.png"/><Relationship Id="rId11" Type="http://schemas.openxmlformats.org/officeDocument/2006/relationships/image" Target="../media/image81.png"/><Relationship Id="rId24" Type="http://schemas.openxmlformats.org/officeDocument/2006/relationships/image" Target="../media/image94.png"/><Relationship Id="rId5" Type="http://schemas.openxmlformats.org/officeDocument/2006/relationships/image" Target="../media/image75.png"/><Relationship Id="rId15" Type="http://schemas.openxmlformats.org/officeDocument/2006/relationships/image" Target="../media/image85.png"/><Relationship Id="rId23" Type="http://schemas.openxmlformats.org/officeDocument/2006/relationships/image" Target="../media/image93.png"/><Relationship Id="rId28" Type="http://schemas.openxmlformats.org/officeDocument/2006/relationships/image" Target="../media/image98.png"/><Relationship Id="rId10" Type="http://schemas.openxmlformats.org/officeDocument/2006/relationships/image" Target="../media/image80.png"/><Relationship Id="rId19" Type="http://schemas.openxmlformats.org/officeDocument/2006/relationships/image" Target="../media/image89.png"/><Relationship Id="rId31" Type="http://schemas.openxmlformats.org/officeDocument/2006/relationships/image" Target="../media/image101.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2.png"/><Relationship Id="rId27" Type="http://schemas.openxmlformats.org/officeDocument/2006/relationships/image" Target="../media/image97.png"/><Relationship Id="rId30" Type="http://schemas.openxmlformats.org/officeDocument/2006/relationships/image" Target="../media/image100.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40.pn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image" Target="../media/image102.png"/><Relationship Id="rId16" Type="http://schemas.openxmlformats.org/officeDocument/2006/relationships/image" Target="../media/image114.png"/><Relationship Id="rId1" Type="http://schemas.openxmlformats.org/officeDocument/2006/relationships/slideMaster" Target="../slideMasters/slideMaster3.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4" Type="http://schemas.openxmlformats.org/officeDocument/2006/relationships/image" Target="../media/image41.png"/><Relationship Id="rId9" Type="http://schemas.openxmlformats.org/officeDocument/2006/relationships/image" Target="../media/image107.png"/><Relationship Id="rId14" Type="http://schemas.openxmlformats.org/officeDocument/2006/relationships/image" Target="../media/image11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Master" Target="../slideMasters/slideMaster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3.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18" Type="http://schemas.openxmlformats.org/officeDocument/2006/relationships/image" Target="../media/image140.png"/><Relationship Id="rId26" Type="http://schemas.openxmlformats.org/officeDocument/2006/relationships/image" Target="../media/image148.png"/><Relationship Id="rId3" Type="http://schemas.openxmlformats.org/officeDocument/2006/relationships/image" Target="../media/image125.png"/><Relationship Id="rId21" Type="http://schemas.openxmlformats.org/officeDocument/2006/relationships/image" Target="../media/image143.png"/><Relationship Id="rId7" Type="http://schemas.openxmlformats.org/officeDocument/2006/relationships/image" Target="../media/image129.png"/><Relationship Id="rId12" Type="http://schemas.openxmlformats.org/officeDocument/2006/relationships/image" Target="../media/image134.png"/><Relationship Id="rId17" Type="http://schemas.openxmlformats.org/officeDocument/2006/relationships/image" Target="../media/image139.png"/><Relationship Id="rId25" Type="http://schemas.openxmlformats.org/officeDocument/2006/relationships/image" Target="../media/image147.png"/><Relationship Id="rId2" Type="http://schemas.openxmlformats.org/officeDocument/2006/relationships/image" Target="../media/image124.png"/><Relationship Id="rId16" Type="http://schemas.openxmlformats.org/officeDocument/2006/relationships/image" Target="../media/image138.png"/><Relationship Id="rId20" Type="http://schemas.openxmlformats.org/officeDocument/2006/relationships/image" Target="../media/image142.png"/><Relationship Id="rId29" Type="http://schemas.openxmlformats.org/officeDocument/2006/relationships/image" Target="../media/image151.png"/><Relationship Id="rId1" Type="http://schemas.openxmlformats.org/officeDocument/2006/relationships/slideMaster" Target="../slideMasters/slideMaster3.xml"/><Relationship Id="rId6" Type="http://schemas.openxmlformats.org/officeDocument/2006/relationships/image" Target="../media/image128.png"/><Relationship Id="rId11" Type="http://schemas.openxmlformats.org/officeDocument/2006/relationships/image" Target="../media/image133.png"/><Relationship Id="rId24" Type="http://schemas.openxmlformats.org/officeDocument/2006/relationships/image" Target="../media/image146.png"/><Relationship Id="rId32" Type="http://schemas.openxmlformats.org/officeDocument/2006/relationships/image" Target="../media/image154.png"/><Relationship Id="rId5" Type="http://schemas.openxmlformats.org/officeDocument/2006/relationships/image" Target="../media/image127.png"/><Relationship Id="rId15" Type="http://schemas.openxmlformats.org/officeDocument/2006/relationships/image" Target="../media/image137.png"/><Relationship Id="rId23" Type="http://schemas.openxmlformats.org/officeDocument/2006/relationships/image" Target="../media/image145.png"/><Relationship Id="rId28" Type="http://schemas.openxmlformats.org/officeDocument/2006/relationships/image" Target="../media/image150.png"/><Relationship Id="rId10" Type="http://schemas.openxmlformats.org/officeDocument/2006/relationships/image" Target="../media/image132.png"/><Relationship Id="rId19" Type="http://schemas.openxmlformats.org/officeDocument/2006/relationships/image" Target="../media/image141.png"/><Relationship Id="rId31" Type="http://schemas.openxmlformats.org/officeDocument/2006/relationships/image" Target="../media/image153.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png"/><Relationship Id="rId22" Type="http://schemas.openxmlformats.org/officeDocument/2006/relationships/image" Target="../media/image144.png"/><Relationship Id="rId27" Type="http://schemas.openxmlformats.org/officeDocument/2006/relationships/image" Target="../media/image149.png"/><Relationship Id="rId30" Type="http://schemas.openxmlformats.org/officeDocument/2006/relationships/image" Target="../media/image152.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7.png"/><Relationship Id="rId1" Type="http://schemas.openxmlformats.org/officeDocument/2006/relationships/slideMaster" Target="../slideMasters/slideMaster4.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png"/><Relationship Id="rId10" Type="http://schemas.openxmlformats.org/officeDocument/2006/relationships/image" Target="../media/image18.png"/><Relationship Id="rId19" Type="http://schemas.openxmlformats.org/officeDocument/2006/relationships/image" Target="../media/image27.png"/><Relationship Id="rId31" Type="http://schemas.openxmlformats.org/officeDocument/2006/relationships/image" Target="../media/image39.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image" Target="../media/image38.png"/></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6.png"/><Relationship Id="rId3" Type="http://schemas.openxmlformats.org/officeDocument/2006/relationships/image" Target="../media/image43.pn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69.png"/><Relationship Id="rId1" Type="http://schemas.openxmlformats.org/officeDocument/2006/relationships/slideMaster" Target="../slideMasters/slideMaster4.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4.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png"/><Relationship Id="rId10" Type="http://schemas.openxmlformats.org/officeDocument/2006/relationships/image" Target="../media/image50.png"/><Relationship Id="rId19" Type="http://schemas.openxmlformats.org/officeDocument/2006/relationships/image" Target="../media/image59.png"/><Relationship Id="rId31" Type="http://schemas.openxmlformats.org/officeDocument/2006/relationships/image" Target="../media/image71.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26" Type="http://schemas.openxmlformats.org/officeDocument/2006/relationships/image" Target="../media/image96.png"/><Relationship Id="rId3" Type="http://schemas.openxmlformats.org/officeDocument/2006/relationships/image" Target="../media/image73.png"/><Relationship Id="rId21" Type="http://schemas.openxmlformats.org/officeDocument/2006/relationships/image" Target="../media/image91.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5" Type="http://schemas.openxmlformats.org/officeDocument/2006/relationships/image" Target="../media/image95.png"/><Relationship Id="rId2" Type="http://schemas.openxmlformats.org/officeDocument/2006/relationships/image" Target="../media/image72.png"/><Relationship Id="rId16" Type="http://schemas.openxmlformats.org/officeDocument/2006/relationships/image" Target="../media/image86.png"/><Relationship Id="rId20" Type="http://schemas.openxmlformats.org/officeDocument/2006/relationships/image" Target="../media/image90.png"/><Relationship Id="rId29" Type="http://schemas.openxmlformats.org/officeDocument/2006/relationships/image" Target="../media/image99.png"/><Relationship Id="rId1" Type="http://schemas.openxmlformats.org/officeDocument/2006/relationships/slideMaster" Target="../slideMasters/slideMaster4.xml"/><Relationship Id="rId6" Type="http://schemas.openxmlformats.org/officeDocument/2006/relationships/image" Target="../media/image76.png"/><Relationship Id="rId11" Type="http://schemas.openxmlformats.org/officeDocument/2006/relationships/image" Target="../media/image81.png"/><Relationship Id="rId24" Type="http://schemas.openxmlformats.org/officeDocument/2006/relationships/image" Target="../media/image94.png"/><Relationship Id="rId5" Type="http://schemas.openxmlformats.org/officeDocument/2006/relationships/image" Target="../media/image75.png"/><Relationship Id="rId15" Type="http://schemas.openxmlformats.org/officeDocument/2006/relationships/image" Target="../media/image85.png"/><Relationship Id="rId23" Type="http://schemas.openxmlformats.org/officeDocument/2006/relationships/image" Target="../media/image93.png"/><Relationship Id="rId28" Type="http://schemas.openxmlformats.org/officeDocument/2006/relationships/image" Target="../media/image98.png"/><Relationship Id="rId10" Type="http://schemas.openxmlformats.org/officeDocument/2006/relationships/image" Target="../media/image80.png"/><Relationship Id="rId19" Type="http://schemas.openxmlformats.org/officeDocument/2006/relationships/image" Target="../media/image89.png"/><Relationship Id="rId31" Type="http://schemas.openxmlformats.org/officeDocument/2006/relationships/image" Target="../media/image101.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2.png"/><Relationship Id="rId27" Type="http://schemas.openxmlformats.org/officeDocument/2006/relationships/image" Target="../media/image97.png"/><Relationship Id="rId30" Type="http://schemas.openxmlformats.org/officeDocument/2006/relationships/image" Target="../media/image100.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40.pn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png"/><Relationship Id="rId2" Type="http://schemas.openxmlformats.org/officeDocument/2006/relationships/image" Target="../media/image102.png"/><Relationship Id="rId16" Type="http://schemas.openxmlformats.org/officeDocument/2006/relationships/image" Target="../media/image114.png"/><Relationship Id="rId1" Type="http://schemas.openxmlformats.org/officeDocument/2006/relationships/slideMaster" Target="../slideMasters/slideMaster4.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4" Type="http://schemas.openxmlformats.org/officeDocument/2006/relationships/image" Target="../media/image41.png"/><Relationship Id="rId9" Type="http://schemas.openxmlformats.org/officeDocument/2006/relationships/image" Target="../media/image107.png"/><Relationship Id="rId14" Type="http://schemas.openxmlformats.org/officeDocument/2006/relationships/image" Target="../media/image112.pn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Master" Target="../slideMasters/slideMaster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3.pn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18" Type="http://schemas.openxmlformats.org/officeDocument/2006/relationships/image" Target="../media/image140.png"/><Relationship Id="rId26" Type="http://schemas.openxmlformats.org/officeDocument/2006/relationships/image" Target="../media/image148.png"/><Relationship Id="rId3" Type="http://schemas.openxmlformats.org/officeDocument/2006/relationships/image" Target="../media/image125.png"/><Relationship Id="rId21" Type="http://schemas.openxmlformats.org/officeDocument/2006/relationships/image" Target="../media/image143.png"/><Relationship Id="rId7" Type="http://schemas.openxmlformats.org/officeDocument/2006/relationships/image" Target="../media/image129.png"/><Relationship Id="rId12" Type="http://schemas.openxmlformats.org/officeDocument/2006/relationships/image" Target="../media/image134.png"/><Relationship Id="rId17" Type="http://schemas.openxmlformats.org/officeDocument/2006/relationships/image" Target="../media/image139.png"/><Relationship Id="rId25" Type="http://schemas.openxmlformats.org/officeDocument/2006/relationships/image" Target="../media/image147.png"/><Relationship Id="rId2" Type="http://schemas.openxmlformats.org/officeDocument/2006/relationships/image" Target="../media/image124.png"/><Relationship Id="rId16" Type="http://schemas.openxmlformats.org/officeDocument/2006/relationships/image" Target="../media/image138.png"/><Relationship Id="rId20" Type="http://schemas.openxmlformats.org/officeDocument/2006/relationships/image" Target="../media/image142.png"/><Relationship Id="rId29" Type="http://schemas.openxmlformats.org/officeDocument/2006/relationships/image" Target="../media/image151.png"/><Relationship Id="rId1" Type="http://schemas.openxmlformats.org/officeDocument/2006/relationships/slideMaster" Target="../slideMasters/slideMaster4.xml"/><Relationship Id="rId6" Type="http://schemas.openxmlformats.org/officeDocument/2006/relationships/image" Target="../media/image128.png"/><Relationship Id="rId11" Type="http://schemas.openxmlformats.org/officeDocument/2006/relationships/image" Target="../media/image133.png"/><Relationship Id="rId24" Type="http://schemas.openxmlformats.org/officeDocument/2006/relationships/image" Target="../media/image146.png"/><Relationship Id="rId32" Type="http://schemas.openxmlformats.org/officeDocument/2006/relationships/image" Target="../media/image154.png"/><Relationship Id="rId5" Type="http://schemas.openxmlformats.org/officeDocument/2006/relationships/image" Target="../media/image127.png"/><Relationship Id="rId15" Type="http://schemas.openxmlformats.org/officeDocument/2006/relationships/image" Target="../media/image137.png"/><Relationship Id="rId23" Type="http://schemas.openxmlformats.org/officeDocument/2006/relationships/image" Target="../media/image145.png"/><Relationship Id="rId28" Type="http://schemas.openxmlformats.org/officeDocument/2006/relationships/image" Target="../media/image150.png"/><Relationship Id="rId10" Type="http://schemas.openxmlformats.org/officeDocument/2006/relationships/image" Target="../media/image132.png"/><Relationship Id="rId19" Type="http://schemas.openxmlformats.org/officeDocument/2006/relationships/image" Target="../media/image141.png"/><Relationship Id="rId31" Type="http://schemas.openxmlformats.org/officeDocument/2006/relationships/image" Target="../media/image153.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png"/><Relationship Id="rId22" Type="http://schemas.openxmlformats.org/officeDocument/2006/relationships/image" Target="../media/image144.png"/><Relationship Id="rId27" Type="http://schemas.openxmlformats.org/officeDocument/2006/relationships/image" Target="../media/image149.png"/><Relationship Id="rId30" Type="http://schemas.openxmlformats.org/officeDocument/2006/relationships/image" Target="../media/image152.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9697" y="2044700"/>
            <a:ext cx="10812604" cy="1418589"/>
          </a:xfrm>
          <a:prstGeom prst="rect">
            <a:avLst/>
          </a:prstGeom>
        </p:spPr>
        <p:txBody>
          <a:bodyPr wrap="square" lIns="0" tIns="0" rIns="0" bIns="0">
            <a:spAutoFit/>
          </a:bodyPr>
          <a:lstStyle>
            <a:lvl1pPr>
              <a:defRPr sz="4800" b="1" i="0">
                <a:solidFill>
                  <a:schemeClr val="bg1"/>
                </a:solidFill>
                <a:latin typeface="Trebuchet MS"/>
                <a:cs typeface="Trebuchet MS"/>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cxnSp>
        <p:nvCxnSpPr>
          <p:cNvPr id="5" name="Straight Connector 4">
            <a:extLst>
              <a:ext uri="{FF2B5EF4-FFF2-40B4-BE49-F238E27FC236}">
                <a16:creationId xmlns:a16="http://schemas.microsoft.com/office/drawing/2014/main" id="{9BD1C966-F597-2443-97BF-22B2E3DA38D9}"/>
              </a:ext>
            </a:extLst>
          </p:cNvPr>
          <p:cNvCxnSpPr/>
          <p:nvPr userDrawn="1"/>
        </p:nvCxnSpPr>
        <p:spPr>
          <a:xfrm>
            <a:off x="0" y="6096000"/>
            <a:ext cx="12192000" cy="0"/>
          </a:xfrm>
          <a:prstGeom prst="line">
            <a:avLst/>
          </a:prstGeom>
          <a:ln w="19050"/>
        </p:spPr>
        <p:style>
          <a:lnRef idx="1">
            <a:schemeClr val="accent4"/>
          </a:lnRef>
          <a:fillRef idx="0">
            <a:schemeClr val="accent4"/>
          </a:fillRef>
          <a:effectRef idx="0">
            <a:schemeClr val="accent4"/>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C056F0F2-4622-C541-AAEA-3F19AE413B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314" y="6248400"/>
            <a:ext cx="1952486" cy="4318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55811-ACF8-1948-8AF4-1F1B1C6E96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4CCB40-17F9-C140-A8B2-3B82E7E738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76DFC-96DB-9043-82E1-C2EC764E5CE2}"/>
              </a:ext>
            </a:extLst>
          </p:cNvPr>
          <p:cNvSpPr>
            <a:spLocks noGrp="1"/>
          </p:cNvSpPr>
          <p:nvPr>
            <p:ph type="dt" sz="half" idx="10"/>
          </p:nvPr>
        </p:nvSpPr>
        <p:spPr/>
        <p:txBody>
          <a:bodyPr/>
          <a:lstStyle/>
          <a:p>
            <a:fld id="{7B214F44-7F40-C54E-909B-A84158B4236A}" type="datetimeFigureOut">
              <a:rPr lang="en-US" smtClean="0"/>
              <a:t>11/9/2020</a:t>
            </a:fld>
            <a:endParaRPr lang="en-US"/>
          </a:p>
        </p:txBody>
      </p:sp>
      <p:sp>
        <p:nvSpPr>
          <p:cNvPr id="5" name="Footer Placeholder 4">
            <a:extLst>
              <a:ext uri="{FF2B5EF4-FFF2-40B4-BE49-F238E27FC236}">
                <a16:creationId xmlns:a16="http://schemas.microsoft.com/office/drawing/2014/main" id="{F3954842-438A-2047-9A03-C47F3880D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37DDA0-7713-C440-9AA6-47F83A042BF6}"/>
              </a:ext>
            </a:extLst>
          </p:cNvPr>
          <p:cNvSpPr>
            <a:spLocks noGrp="1"/>
          </p:cNvSpPr>
          <p:nvPr>
            <p:ph type="sldNum" sz="quarter" idx="12"/>
          </p:nvPr>
        </p:nvSpPr>
        <p:spPr/>
        <p:txBody>
          <a:bodyPr/>
          <a:lstStyle/>
          <a:p>
            <a:fld id="{075D2D9D-5786-2F47-A3EC-8B51B5B1F42A}" type="slidenum">
              <a:rPr lang="en-US" smtClean="0"/>
              <a:t>‹#›</a:t>
            </a:fld>
            <a:endParaRPr lang="en-US"/>
          </a:p>
        </p:txBody>
      </p:sp>
    </p:spTree>
    <p:extLst>
      <p:ext uri="{BB962C8B-B14F-4D97-AF65-F5344CB8AC3E}">
        <p14:creationId xmlns:p14="http://schemas.microsoft.com/office/powerpoint/2010/main" val="14586448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18139529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10987189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12473710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1487948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Slide Number Placeholder 5"/>
          <p:cNvSpPr>
            <a:spLocks noGrp="1"/>
          </p:cNvSpPr>
          <p:nvPr>
            <p:ph type="sldNum" sz="quarter" idx="4"/>
          </p:nvPr>
        </p:nvSpPr>
        <p:spPr>
          <a:xfrm>
            <a:off x="11653519" y="6279122"/>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18896715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11653519" y="6279122"/>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29658307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653519" y="6279122"/>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31259342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11653519" y="6279122"/>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141714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653519" y="6279122"/>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21262124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11/9/2020</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83432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64F64-F5C9-884E-A1F4-9DAD665BA9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05B7DC-B2CB-0D4E-8A88-C1BF9FE827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B54F77-C493-1F41-8C0E-1A84D36C1283}"/>
              </a:ext>
            </a:extLst>
          </p:cNvPr>
          <p:cNvSpPr>
            <a:spLocks noGrp="1"/>
          </p:cNvSpPr>
          <p:nvPr>
            <p:ph type="dt" sz="half" idx="10"/>
          </p:nvPr>
        </p:nvSpPr>
        <p:spPr/>
        <p:txBody>
          <a:bodyPr/>
          <a:lstStyle/>
          <a:p>
            <a:fld id="{7B214F44-7F40-C54E-909B-A84158B4236A}" type="datetimeFigureOut">
              <a:rPr lang="en-US" smtClean="0"/>
              <a:t>11/9/2020</a:t>
            </a:fld>
            <a:endParaRPr lang="en-US"/>
          </a:p>
        </p:txBody>
      </p:sp>
      <p:sp>
        <p:nvSpPr>
          <p:cNvPr id="5" name="Footer Placeholder 4">
            <a:extLst>
              <a:ext uri="{FF2B5EF4-FFF2-40B4-BE49-F238E27FC236}">
                <a16:creationId xmlns:a16="http://schemas.microsoft.com/office/drawing/2014/main" id="{198C2205-7D73-6E46-9D03-CAFE45A6BB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0005DE-C0A7-A94D-88DD-13CC74137AC4}"/>
              </a:ext>
            </a:extLst>
          </p:cNvPr>
          <p:cNvSpPr>
            <a:spLocks noGrp="1"/>
          </p:cNvSpPr>
          <p:nvPr>
            <p:ph type="sldNum" sz="quarter" idx="12"/>
          </p:nvPr>
        </p:nvSpPr>
        <p:spPr/>
        <p:txBody>
          <a:bodyPr/>
          <a:lstStyle/>
          <a:p>
            <a:fld id="{075D2D9D-5786-2F47-A3EC-8B51B5B1F42A}" type="slidenum">
              <a:rPr lang="en-US" smtClean="0"/>
              <a:t>‹#›</a:t>
            </a:fld>
            <a:endParaRPr lang="en-US"/>
          </a:p>
        </p:txBody>
      </p:sp>
    </p:spTree>
    <p:extLst>
      <p:ext uri="{BB962C8B-B14F-4D97-AF65-F5344CB8AC3E}">
        <p14:creationId xmlns:p14="http://schemas.microsoft.com/office/powerpoint/2010/main" val="1590206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11/9/2020</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1233644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11/9/2020</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806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11/9/2020</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9170117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11/9/2020</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797790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11/9/2020</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903338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11/9/2020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383844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11/9/2020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5946727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11/9/2020</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6729949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11/9/2020</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368673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11/9/2020</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15901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2051F-9CD3-2F4E-B5C1-BF963635B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E4F01-695C-4348-9111-7452E2D5FB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90F91F-F4FC-A741-AB12-B7F63F80AE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A98C20-C4C5-A04C-A0B7-4D34683A54A2}"/>
              </a:ext>
            </a:extLst>
          </p:cNvPr>
          <p:cNvSpPr>
            <a:spLocks noGrp="1"/>
          </p:cNvSpPr>
          <p:nvPr>
            <p:ph type="dt" sz="half" idx="10"/>
          </p:nvPr>
        </p:nvSpPr>
        <p:spPr/>
        <p:txBody>
          <a:bodyPr/>
          <a:lstStyle/>
          <a:p>
            <a:fld id="{7B214F44-7F40-C54E-909B-A84158B4236A}" type="datetimeFigureOut">
              <a:rPr lang="en-US" smtClean="0"/>
              <a:t>11/9/2020</a:t>
            </a:fld>
            <a:endParaRPr lang="en-US"/>
          </a:p>
        </p:txBody>
      </p:sp>
      <p:sp>
        <p:nvSpPr>
          <p:cNvPr id="6" name="Footer Placeholder 5">
            <a:extLst>
              <a:ext uri="{FF2B5EF4-FFF2-40B4-BE49-F238E27FC236}">
                <a16:creationId xmlns:a16="http://schemas.microsoft.com/office/drawing/2014/main" id="{9061AE87-B3E2-8D41-AF15-6A94D230C6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810BBF-77A3-D34D-ABFF-7E7048114715}"/>
              </a:ext>
            </a:extLst>
          </p:cNvPr>
          <p:cNvSpPr>
            <a:spLocks noGrp="1"/>
          </p:cNvSpPr>
          <p:nvPr>
            <p:ph type="sldNum" sz="quarter" idx="12"/>
          </p:nvPr>
        </p:nvSpPr>
        <p:spPr/>
        <p:txBody>
          <a:bodyPr/>
          <a:lstStyle/>
          <a:p>
            <a:fld id="{075D2D9D-5786-2F47-A3EC-8B51B5B1F42A}" type="slidenum">
              <a:rPr lang="en-US" smtClean="0"/>
              <a:t>‹#›</a:t>
            </a:fld>
            <a:endParaRPr lang="en-US"/>
          </a:p>
        </p:txBody>
      </p:sp>
    </p:spTree>
    <p:extLst>
      <p:ext uri="{BB962C8B-B14F-4D97-AF65-F5344CB8AC3E}">
        <p14:creationId xmlns:p14="http://schemas.microsoft.com/office/powerpoint/2010/main" val="5015671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11/9/2020</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956329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62E71-20E2-8F40-820D-21FA99CE03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EE1330-7A95-E64E-8F92-707B9B2B32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66F960-0209-5D41-89B5-3B762ECCBFEC}"/>
              </a:ext>
            </a:extLst>
          </p:cNvPr>
          <p:cNvSpPr>
            <a:spLocks noGrp="1"/>
          </p:cNvSpPr>
          <p:nvPr>
            <p:ph type="dt" sz="half" idx="10"/>
          </p:nvPr>
        </p:nvSpPr>
        <p:spPr/>
        <p:txBody>
          <a:bodyPr/>
          <a:lstStyle/>
          <a:p>
            <a:fld id="{38ADEC72-7BB4-EE4E-A5F9-B3E1203FCBE4}" type="datetimeFigureOut">
              <a:rPr lang="en-US" smtClean="0"/>
              <a:t>11/9/2020</a:t>
            </a:fld>
            <a:endParaRPr lang="en-US"/>
          </a:p>
        </p:txBody>
      </p:sp>
      <p:sp>
        <p:nvSpPr>
          <p:cNvPr id="5" name="Footer Placeholder 4">
            <a:extLst>
              <a:ext uri="{FF2B5EF4-FFF2-40B4-BE49-F238E27FC236}">
                <a16:creationId xmlns:a16="http://schemas.microsoft.com/office/drawing/2014/main" id="{2EA36DD2-CD12-E74A-9AC0-CAD0D4E766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7C1E11-84C1-DE48-9323-5BFF03C188C2}"/>
              </a:ext>
            </a:extLst>
          </p:cNvPr>
          <p:cNvSpPr>
            <a:spLocks noGrp="1"/>
          </p:cNvSpPr>
          <p:nvPr>
            <p:ph type="sldNum" sz="quarter" idx="12"/>
          </p:nvPr>
        </p:nvSpPr>
        <p:spPr/>
        <p:txBody>
          <a:bodyPr/>
          <a:lstStyle/>
          <a:p>
            <a:fld id="{CB5AC73E-A3F9-514D-B3D7-3F3FFBB30D8D}" type="slidenum">
              <a:rPr lang="en-US" smtClean="0"/>
              <a:t>‹#›</a:t>
            </a:fld>
            <a:endParaRPr lang="en-US"/>
          </a:p>
        </p:txBody>
      </p:sp>
      <p:pic>
        <p:nvPicPr>
          <p:cNvPr id="7" name="Picture 6">
            <a:extLst>
              <a:ext uri="{FF2B5EF4-FFF2-40B4-BE49-F238E27FC236}">
                <a16:creationId xmlns:a16="http://schemas.microsoft.com/office/drawing/2014/main" id="{02F1DCBD-AE11-2C48-B568-928DE5EE4C5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9268"/>
          <a:stretch/>
        </p:blipFill>
        <p:spPr>
          <a:xfrm>
            <a:off x="10555611" y="6302348"/>
            <a:ext cx="1435103" cy="435512"/>
          </a:xfrm>
          <a:prstGeom prst="rect">
            <a:avLst/>
          </a:prstGeom>
        </p:spPr>
      </p:pic>
    </p:spTree>
    <p:extLst>
      <p:ext uri="{BB962C8B-B14F-4D97-AF65-F5344CB8AC3E}">
        <p14:creationId xmlns:p14="http://schemas.microsoft.com/office/powerpoint/2010/main" val="9717819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1D271-AAFB-084F-9F12-D2556450B6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3DDE21-13FF-C340-9100-5E96033C9E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50C67-D1D7-2D40-B047-8692D44B399D}"/>
              </a:ext>
            </a:extLst>
          </p:cNvPr>
          <p:cNvSpPr>
            <a:spLocks noGrp="1"/>
          </p:cNvSpPr>
          <p:nvPr>
            <p:ph type="dt" sz="half" idx="10"/>
          </p:nvPr>
        </p:nvSpPr>
        <p:spPr/>
        <p:txBody>
          <a:bodyPr/>
          <a:lstStyle/>
          <a:p>
            <a:fld id="{38ADEC72-7BB4-EE4E-A5F9-B3E1203FCBE4}" type="datetimeFigureOut">
              <a:rPr lang="en-US" smtClean="0"/>
              <a:t>11/9/2020</a:t>
            </a:fld>
            <a:endParaRPr lang="en-US"/>
          </a:p>
        </p:txBody>
      </p:sp>
      <p:sp>
        <p:nvSpPr>
          <p:cNvPr id="5" name="Footer Placeholder 4">
            <a:extLst>
              <a:ext uri="{FF2B5EF4-FFF2-40B4-BE49-F238E27FC236}">
                <a16:creationId xmlns:a16="http://schemas.microsoft.com/office/drawing/2014/main" id="{C5EEABCD-4527-B44D-A576-EDE25956FD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6B6524-4BF1-E649-AF89-DC66388E79CA}"/>
              </a:ext>
            </a:extLst>
          </p:cNvPr>
          <p:cNvSpPr>
            <a:spLocks noGrp="1"/>
          </p:cNvSpPr>
          <p:nvPr>
            <p:ph type="sldNum" sz="quarter" idx="12"/>
          </p:nvPr>
        </p:nvSpPr>
        <p:spPr/>
        <p:txBody>
          <a:bodyPr/>
          <a:lstStyle/>
          <a:p>
            <a:fld id="{CB5AC73E-A3F9-514D-B3D7-3F3FFBB30D8D}" type="slidenum">
              <a:rPr lang="en-US" smtClean="0"/>
              <a:t>‹#›</a:t>
            </a:fld>
            <a:endParaRPr lang="en-US"/>
          </a:p>
        </p:txBody>
      </p:sp>
      <p:pic>
        <p:nvPicPr>
          <p:cNvPr id="7" name="Picture 6">
            <a:extLst>
              <a:ext uri="{FF2B5EF4-FFF2-40B4-BE49-F238E27FC236}">
                <a16:creationId xmlns:a16="http://schemas.microsoft.com/office/drawing/2014/main" id="{2EB0E772-183E-7045-95F7-B536E36CBD1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9268"/>
          <a:stretch/>
        </p:blipFill>
        <p:spPr>
          <a:xfrm>
            <a:off x="10555611" y="6302348"/>
            <a:ext cx="1435103" cy="435512"/>
          </a:xfrm>
          <a:prstGeom prst="rect">
            <a:avLst/>
          </a:prstGeom>
        </p:spPr>
      </p:pic>
    </p:spTree>
    <p:extLst>
      <p:ext uri="{BB962C8B-B14F-4D97-AF65-F5344CB8AC3E}">
        <p14:creationId xmlns:p14="http://schemas.microsoft.com/office/powerpoint/2010/main" val="6845511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A72FB-E5BB-9E43-8673-7884A5E889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F4405-3764-9C46-9705-A7B2872498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4416538-AEF1-EE4E-84E4-24B5EE646ABD}"/>
              </a:ext>
            </a:extLst>
          </p:cNvPr>
          <p:cNvSpPr>
            <a:spLocks noGrp="1"/>
          </p:cNvSpPr>
          <p:nvPr>
            <p:ph type="dt" sz="half" idx="10"/>
          </p:nvPr>
        </p:nvSpPr>
        <p:spPr/>
        <p:txBody>
          <a:bodyPr/>
          <a:lstStyle/>
          <a:p>
            <a:fld id="{38ADEC72-7BB4-EE4E-A5F9-B3E1203FCBE4}" type="datetimeFigureOut">
              <a:rPr lang="en-US" smtClean="0"/>
              <a:t>11/9/2020</a:t>
            </a:fld>
            <a:endParaRPr lang="en-US"/>
          </a:p>
        </p:txBody>
      </p:sp>
      <p:sp>
        <p:nvSpPr>
          <p:cNvPr id="5" name="Footer Placeholder 4">
            <a:extLst>
              <a:ext uri="{FF2B5EF4-FFF2-40B4-BE49-F238E27FC236}">
                <a16:creationId xmlns:a16="http://schemas.microsoft.com/office/drawing/2014/main" id="{AE798F84-0E7A-9540-B531-1CC83B4888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E7F33-3BD1-694A-8083-0846C5C397A0}"/>
              </a:ext>
            </a:extLst>
          </p:cNvPr>
          <p:cNvSpPr>
            <a:spLocks noGrp="1"/>
          </p:cNvSpPr>
          <p:nvPr>
            <p:ph type="sldNum" sz="quarter" idx="12"/>
          </p:nvPr>
        </p:nvSpPr>
        <p:spPr/>
        <p:txBody>
          <a:bodyPr/>
          <a:lstStyle/>
          <a:p>
            <a:fld id="{CB5AC73E-A3F9-514D-B3D7-3F3FFBB30D8D}" type="slidenum">
              <a:rPr lang="en-US" smtClean="0"/>
              <a:t>‹#›</a:t>
            </a:fld>
            <a:endParaRPr lang="en-US"/>
          </a:p>
        </p:txBody>
      </p:sp>
      <p:pic>
        <p:nvPicPr>
          <p:cNvPr id="7" name="Picture 6">
            <a:extLst>
              <a:ext uri="{FF2B5EF4-FFF2-40B4-BE49-F238E27FC236}">
                <a16:creationId xmlns:a16="http://schemas.microsoft.com/office/drawing/2014/main" id="{F7E73B60-EF51-AB48-8BDC-8AF48E91044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9268"/>
          <a:stretch/>
        </p:blipFill>
        <p:spPr>
          <a:xfrm>
            <a:off x="10555611" y="6302348"/>
            <a:ext cx="1435103" cy="435512"/>
          </a:xfrm>
          <a:prstGeom prst="rect">
            <a:avLst/>
          </a:prstGeom>
        </p:spPr>
      </p:pic>
    </p:spTree>
    <p:extLst>
      <p:ext uri="{BB962C8B-B14F-4D97-AF65-F5344CB8AC3E}">
        <p14:creationId xmlns:p14="http://schemas.microsoft.com/office/powerpoint/2010/main" val="34893568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3734-95A7-C74E-AD28-EA5C58C007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04DCB9-F59B-3247-B96C-BDA76BD11F4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171B83-EC51-8F46-91ED-931457C12CC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08DD8E-B829-644D-AA5A-34EBAF4BEAD4}"/>
              </a:ext>
            </a:extLst>
          </p:cNvPr>
          <p:cNvSpPr>
            <a:spLocks noGrp="1"/>
          </p:cNvSpPr>
          <p:nvPr>
            <p:ph type="dt" sz="half" idx="10"/>
          </p:nvPr>
        </p:nvSpPr>
        <p:spPr/>
        <p:txBody>
          <a:bodyPr/>
          <a:lstStyle/>
          <a:p>
            <a:fld id="{38ADEC72-7BB4-EE4E-A5F9-B3E1203FCBE4}" type="datetimeFigureOut">
              <a:rPr lang="en-US" smtClean="0"/>
              <a:t>11/9/2020</a:t>
            </a:fld>
            <a:endParaRPr lang="en-US"/>
          </a:p>
        </p:txBody>
      </p:sp>
      <p:sp>
        <p:nvSpPr>
          <p:cNvPr id="6" name="Footer Placeholder 5">
            <a:extLst>
              <a:ext uri="{FF2B5EF4-FFF2-40B4-BE49-F238E27FC236}">
                <a16:creationId xmlns:a16="http://schemas.microsoft.com/office/drawing/2014/main" id="{4CFBE383-6A40-1F45-A4B2-174309FBB3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157E86-3859-614C-97A5-7233CEEBC37D}"/>
              </a:ext>
            </a:extLst>
          </p:cNvPr>
          <p:cNvSpPr>
            <a:spLocks noGrp="1"/>
          </p:cNvSpPr>
          <p:nvPr>
            <p:ph type="sldNum" sz="quarter" idx="12"/>
          </p:nvPr>
        </p:nvSpPr>
        <p:spPr/>
        <p:txBody>
          <a:bodyPr/>
          <a:lstStyle/>
          <a:p>
            <a:fld id="{CB5AC73E-A3F9-514D-B3D7-3F3FFBB30D8D}" type="slidenum">
              <a:rPr lang="en-US" smtClean="0"/>
              <a:t>‹#›</a:t>
            </a:fld>
            <a:endParaRPr lang="en-US"/>
          </a:p>
        </p:txBody>
      </p:sp>
      <p:pic>
        <p:nvPicPr>
          <p:cNvPr id="8" name="Picture 7">
            <a:extLst>
              <a:ext uri="{FF2B5EF4-FFF2-40B4-BE49-F238E27FC236}">
                <a16:creationId xmlns:a16="http://schemas.microsoft.com/office/drawing/2014/main" id="{80BD5659-A4AC-E94C-95BB-C09A3EDD54C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9268"/>
          <a:stretch/>
        </p:blipFill>
        <p:spPr>
          <a:xfrm>
            <a:off x="10555611" y="6302348"/>
            <a:ext cx="1435103" cy="435512"/>
          </a:xfrm>
          <a:prstGeom prst="rect">
            <a:avLst/>
          </a:prstGeom>
        </p:spPr>
      </p:pic>
    </p:spTree>
    <p:extLst>
      <p:ext uri="{BB962C8B-B14F-4D97-AF65-F5344CB8AC3E}">
        <p14:creationId xmlns:p14="http://schemas.microsoft.com/office/powerpoint/2010/main" val="3548297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489C3-AAA0-7D4E-940B-C437373EB1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319D69-1158-7449-99B8-D991594C66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DC104D-C8E9-4245-81A5-AF4B0BB8E8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032129-F460-6A4C-B68B-6AC407E8C8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BD7DA9E-EB9D-1D40-89ED-F432C2B9DF1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C0FFCC-F729-5A46-B622-6C3B0AF711D4}"/>
              </a:ext>
            </a:extLst>
          </p:cNvPr>
          <p:cNvSpPr>
            <a:spLocks noGrp="1"/>
          </p:cNvSpPr>
          <p:nvPr>
            <p:ph type="dt" sz="half" idx="10"/>
          </p:nvPr>
        </p:nvSpPr>
        <p:spPr/>
        <p:txBody>
          <a:bodyPr/>
          <a:lstStyle/>
          <a:p>
            <a:fld id="{38ADEC72-7BB4-EE4E-A5F9-B3E1203FCBE4}" type="datetimeFigureOut">
              <a:rPr lang="en-US" smtClean="0"/>
              <a:t>11/9/2020</a:t>
            </a:fld>
            <a:endParaRPr lang="en-US"/>
          </a:p>
        </p:txBody>
      </p:sp>
      <p:sp>
        <p:nvSpPr>
          <p:cNvPr id="8" name="Footer Placeholder 7">
            <a:extLst>
              <a:ext uri="{FF2B5EF4-FFF2-40B4-BE49-F238E27FC236}">
                <a16:creationId xmlns:a16="http://schemas.microsoft.com/office/drawing/2014/main" id="{46126A1B-3ACF-3446-B2C6-3847660D91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191199-EC7C-174A-B100-7D815D996CC7}"/>
              </a:ext>
            </a:extLst>
          </p:cNvPr>
          <p:cNvSpPr>
            <a:spLocks noGrp="1"/>
          </p:cNvSpPr>
          <p:nvPr>
            <p:ph type="sldNum" sz="quarter" idx="12"/>
          </p:nvPr>
        </p:nvSpPr>
        <p:spPr/>
        <p:txBody>
          <a:bodyPr/>
          <a:lstStyle/>
          <a:p>
            <a:fld id="{CB5AC73E-A3F9-514D-B3D7-3F3FFBB30D8D}" type="slidenum">
              <a:rPr lang="en-US" smtClean="0"/>
              <a:t>‹#›</a:t>
            </a:fld>
            <a:endParaRPr lang="en-US"/>
          </a:p>
        </p:txBody>
      </p:sp>
      <p:pic>
        <p:nvPicPr>
          <p:cNvPr id="10" name="Picture 9">
            <a:extLst>
              <a:ext uri="{FF2B5EF4-FFF2-40B4-BE49-F238E27FC236}">
                <a16:creationId xmlns:a16="http://schemas.microsoft.com/office/drawing/2014/main" id="{871A867E-BBED-6C4F-B0F9-F342F59E9F6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9268"/>
          <a:stretch/>
        </p:blipFill>
        <p:spPr>
          <a:xfrm>
            <a:off x="10555611" y="6302348"/>
            <a:ext cx="1435103" cy="435512"/>
          </a:xfrm>
          <a:prstGeom prst="rect">
            <a:avLst/>
          </a:prstGeom>
        </p:spPr>
      </p:pic>
    </p:spTree>
    <p:extLst>
      <p:ext uri="{BB962C8B-B14F-4D97-AF65-F5344CB8AC3E}">
        <p14:creationId xmlns:p14="http://schemas.microsoft.com/office/powerpoint/2010/main" val="20733825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9ACB7-3E1E-A54B-90F4-3626D03617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843EFE-8535-254B-B444-BA568EC7DCDE}"/>
              </a:ext>
            </a:extLst>
          </p:cNvPr>
          <p:cNvSpPr>
            <a:spLocks noGrp="1"/>
          </p:cNvSpPr>
          <p:nvPr>
            <p:ph type="dt" sz="half" idx="10"/>
          </p:nvPr>
        </p:nvSpPr>
        <p:spPr/>
        <p:txBody>
          <a:bodyPr/>
          <a:lstStyle/>
          <a:p>
            <a:fld id="{38ADEC72-7BB4-EE4E-A5F9-B3E1203FCBE4}" type="datetimeFigureOut">
              <a:rPr lang="en-US" smtClean="0"/>
              <a:t>11/9/2020</a:t>
            </a:fld>
            <a:endParaRPr lang="en-US"/>
          </a:p>
        </p:txBody>
      </p:sp>
      <p:sp>
        <p:nvSpPr>
          <p:cNvPr id="4" name="Footer Placeholder 3">
            <a:extLst>
              <a:ext uri="{FF2B5EF4-FFF2-40B4-BE49-F238E27FC236}">
                <a16:creationId xmlns:a16="http://schemas.microsoft.com/office/drawing/2014/main" id="{3DCF8589-95D1-5642-AD1C-3B5EFB4015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371D35-78ED-BB47-BFA4-BBABF4BEAD3C}"/>
              </a:ext>
            </a:extLst>
          </p:cNvPr>
          <p:cNvSpPr>
            <a:spLocks noGrp="1"/>
          </p:cNvSpPr>
          <p:nvPr>
            <p:ph type="sldNum" sz="quarter" idx="12"/>
          </p:nvPr>
        </p:nvSpPr>
        <p:spPr/>
        <p:txBody>
          <a:bodyPr/>
          <a:lstStyle/>
          <a:p>
            <a:fld id="{CB5AC73E-A3F9-514D-B3D7-3F3FFBB30D8D}" type="slidenum">
              <a:rPr lang="en-US" smtClean="0"/>
              <a:t>‹#›</a:t>
            </a:fld>
            <a:endParaRPr lang="en-US"/>
          </a:p>
        </p:txBody>
      </p:sp>
      <p:pic>
        <p:nvPicPr>
          <p:cNvPr id="6" name="Picture 5">
            <a:extLst>
              <a:ext uri="{FF2B5EF4-FFF2-40B4-BE49-F238E27FC236}">
                <a16:creationId xmlns:a16="http://schemas.microsoft.com/office/drawing/2014/main" id="{0F7D3FF5-A8F7-2746-80A6-02AD1E137FC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9268"/>
          <a:stretch/>
        </p:blipFill>
        <p:spPr>
          <a:xfrm>
            <a:off x="10555611" y="6302348"/>
            <a:ext cx="1435103" cy="435512"/>
          </a:xfrm>
          <a:prstGeom prst="rect">
            <a:avLst/>
          </a:prstGeom>
        </p:spPr>
      </p:pic>
    </p:spTree>
    <p:extLst>
      <p:ext uri="{BB962C8B-B14F-4D97-AF65-F5344CB8AC3E}">
        <p14:creationId xmlns:p14="http://schemas.microsoft.com/office/powerpoint/2010/main" val="27269040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56C5B7-6123-A04C-80BB-219F57E5264D}"/>
              </a:ext>
            </a:extLst>
          </p:cNvPr>
          <p:cNvSpPr>
            <a:spLocks noGrp="1"/>
          </p:cNvSpPr>
          <p:nvPr>
            <p:ph type="dt" sz="half" idx="10"/>
          </p:nvPr>
        </p:nvSpPr>
        <p:spPr/>
        <p:txBody>
          <a:bodyPr/>
          <a:lstStyle/>
          <a:p>
            <a:fld id="{38ADEC72-7BB4-EE4E-A5F9-B3E1203FCBE4}" type="datetimeFigureOut">
              <a:rPr lang="en-US" smtClean="0"/>
              <a:t>11/9/2020</a:t>
            </a:fld>
            <a:endParaRPr lang="en-US"/>
          </a:p>
        </p:txBody>
      </p:sp>
      <p:sp>
        <p:nvSpPr>
          <p:cNvPr id="3" name="Footer Placeholder 2">
            <a:extLst>
              <a:ext uri="{FF2B5EF4-FFF2-40B4-BE49-F238E27FC236}">
                <a16:creationId xmlns:a16="http://schemas.microsoft.com/office/drawing/2014/main" id="{C5D7E88E-E9F9-C54D-994F-9268E8A1E2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0F5AAC-9BD4-D049-9239-AD940A4D0750}"/>
              </a:ext>
            </a:extLst>
          </p:cNvPr>
          <p:cNvSpPr>
            <a:spLocks noGrp="1"/>
          </p:cNvSpPr>
          <p:nvPr>
            <p:ph type="sldNum" sz="quarter" idx="12"/>
          </p:nvPr>
        </p:nvSpPr>
        <p:spPr/>
        <p:txBody>
          <a:bodyPr/>
          <a:lstStyle/>
          <a:p>
            <a:fld id="{CB5AC73E-A3F9-514D-B3D7-3F3FFBB30D8D}" type="slidenum">
              <a:rPr lang="en-US" smtClean="0"/>
              <a:t>‹#›</a:t>
            </a:fld>
            <a:endParaRPr lang="en-US"/>
          </a:p>
        </p:txBody>
      </p:sp>
      <p:pic>
        <p:nvPicPr>
          <p:cNvPr id="5" name="Picture 4">
            <a:extLst>
              <a:ext uri="{FF2B5EF4-FFF2-40B4-BE49-F238E27FC236}">
                <a16:creationId xmlns:a16="http://schemas.microsoft.com/office/drawing/2014/main" id="{58AC75EE-34CE-174A-AC5F-AD4DA74950B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9268"/>
          <a:stretch/>
        </p:blipFill>
        <p:spPr>
          <a:xfrm>
            <a:off x="10555611" y="6302348"/>
            <a:ext cx="1435103" cy="435512"/>
          </a:xfrm>
          <a:prstGeom prst="rect">
            <a:avLst/>
          </a:prstGeom>
        </p:spPr>
      </p:pic>
    </p:spTree>
    <p:extLst>
      <p:ext uri="{BB962C8B-B14F-4D97-AF65-F5344CB8AC3E}">
        <p14:creationId xmlns:p14="http://schemas.microsoft.com/office/powerpoint/2010/main" val="40334289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C0525-508D-E543-AD27-0A5CAF89FB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E62883-73C7-F646-B6FD-1283A4292B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62A4FA-B3A5-2047-BEC0-A0784DED3C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1F41B0-8A36-974D-AED8-B3C82AEB44A3}"/>
              </a:ext>
            </a:extLst>
          </p:cNvPr>
          <p:cNvSpPr>
            <a:spLocks noGrp="1"/>
          </p:cNvSpPr>
          <p:nvPr>
            <p:ph type="dt" sz="half" idx="10"/>
          </p:nvPr>
        </p:nvSpPr>
        <p:spPr/>
        <p:txBody>
          <a:bodyPr/>
          <a:lstStyle/>
          <a:p>
            <a:fld id="{38ADEC72-7BB4-EE4E-A5F9-B3E1203FCBE4}" type="datetimeFigureOut">
              <a:rPr lang="en-US" smtClean="0"/>
              <a:t>11/9/2020</a:t>
            </a:fld>
            <a:endParaRPr lang="en-US"/>
          </a:p>
        </p:txBody>
      </p:sp>
      <p:sp>
        <p:nvSpPr>
          <p:cNvPr id="6" name="Footer Placeholder 5">
            <a:extLst>
              <a:ext uri="{FF2B5EF4-FFF2-40B4-BE49-F238E27FC236}">
                <a16:creationId xmlns:a16="http://schemas.microsoft.com/office/drawing/2014/main" id="{673B7768-B5ED-5C4B-8B5C-EA072010F9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0305B7-0981-C048-B64A-1A3252FCBD29}"/>
              </a:ext>
            </a:extLst>
          </p:cNvPr>
          <p:cNvSpPr>
            <a:spLocks noGrp="1"/>
          </p:cNvSpPr>
          <p:nvPr>
            <p:ph type="sldNum" sz="quarter" idx="12"/>
          </p:nvPr>
        </p:nvSpPr>
        <p:spPr/>
        <p:txBody>
          <a:bodyPr/>
          <a:lstStyle/>
          <a:p>
            <a:fld id="{CB5AC73E-A3F9-514D-B3D7-3F3FFBB30D8D}" type="slidenum">
              <a:rPr lang="en-US" smtClean="0"/>
              <a:t>‹#›</a:t>
            </a:fld>
            <a:endParaRPr lang="en-US"/>
          </a:p>
        </p:txBody>
      </p:sp>
      <p:pic>
        <p:nvPicPr>
          <p:cNvPr id="8" name="Picture 7">
            <a:extLst>
              <a:ext uri="{FF2B5EF4-FFF2-40B4-BE49-F238E27FC236}">
                <a16:creationId xmlns:a16="http://schemas.microsoft.com/office/drawing/2014/main" id="{9873AA21-ACEA-CC4D-82AE-B8668A3641C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9268"/>
          <a:stretch/>
        </p:blipFill>
        <p:spPr>
          <a:xfrm>
            <a:off x="10555611" y="6302348"/>
            <a:ext cx="1435103" cy="435512"/>
          </a:xfrm>
          <a:prstGeom prst="rect">
            <a:avLst/>
          </a:prstGeom>
        </p:spPr>
      </p:pic>
    </p:spTree>
    <p:extLst>
      <p:ext uri="{BB962C8B-B14F-4D97-AF65-F5344CB8AC3E}">
        <p14:creationId xmlns:p14="http://schemas.microsoft.com/office/powerpoint/2010/main" val="25069788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0BCF5-98E3-0F46-9E5B-B6B33AD288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32F426-5932-7042-95BE-A214738B0E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4FF7F-397D-6C4F-B052-5E21D71F70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66A921-4308-234D-920A-1AB36C1A5C50}"/>
              </a:ext>
            </a:extLst>
          </p:cNvPr>
          <p:cNvSpPr>
            <a:spLocks noGrp="1"/>
          </p:cNvSpPr>
          <p:nvPr>
            <p:ph type="dt" sz="half" idx="10"/>
          </p:nvPr>
        </p:nvSpPr>
        <p:spPr/>
        <p:txBody>
          <a:bodyPr/>
          <a:lstStyle/>
          <a:p>
            <a:fld id="{38ADEC72-7BB4-EE4E-A5F9-B3E1203FCBE4}" type="datetimeFigureOut">
              <a:rPr lang="en-US" smtClean="0"/>
              <a:t>11/9/2020</a:t>
            </a:fld>
            <a:endParaRPr lang="en-US"/>
          </a:p>
        </p:txBody>
      </p:sp>
      <p:sp>
        <p:nvSpPr>
          <p:cNvPr id="6" name="Footer Placeholder 5">
            <a:extLst>
              <a:ext uri="{FF2B5EF4-FFF2-40B4-BE49-F238E27FC236}">
                <a16:creationId xmlns:a16="http://schemas.microsoft.com/office/drawing/2014/main" id="{8E156092-9EE2-524B-A28D-20CBDD871F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C7C7F5-4C15-E449-84FD-5AA76278E595}"/>
              </a:ext>
            </a:extLst>
          </p:cNvPr>
          <p:cNvSpPr>
            <a:spLocks noGrp="1"/>
          </p:cNvSpPr>
          <p:nvPr>
            <p:ph type="sldNum" sz="quarter" idx="12"/>
          </p:nvPr>
        </p:nvSpPr>
        <p:spPr/>
        <p:txBody>
          <a:bodyPr/>
          <a:lstStyle/>
          <a:p>
            <a:fld id="{CB5AC73E-A3F9-514D-B3D7-3F3FFBB30D8D}" type="slidenum">
              <a:rPr lang="en-US" smtClean="0"/>
              <a:t>‹#›</a:t>
            </a:fld>
            <a:endParaRPr lang="en-US"/>
          </a:p>
        </p:txBody>
      </p:sp>
      <p:pic>
        <p:nvPicPr>
          <p:cNvPr id="8" name="Picture 7">
            <a:extLst>
              <a:ext uri="{FF2B5EF4-FFF2-40B4-BE49-F238E27FC236}">
                <a16:creationId xmlns:a16="http://schemas.microsoft.com/office/drawing/2014/main" id="{6139EF58-DC85-884E-917B-0E255360AFC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9268"/>
          <a:stretch/>
        </p:blipFill>
        <p:spPr>
          <a:xfrm>
            <a:off x="10555611" y="6302348"/>
            <a:ext cx="1435103" cy="435512"/>
          </a:xfrm>
          <a:prstGeom prst="rect">
            <a:avLst/>
          </a:prstGeom>
        </p:spPr>
      </p:pic>
    </p:spTree>
    <p:extLst>
      <p:ext uri="{BB962C8B-B14F-4D97-AF65-F5344CB8AC3E}">
        <p14:creationId xmlns:p14="http://schemas.microsoft.com/office/powerpoint/2010/main" val="369423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5C85-192D-1848-AC39-53210FE6F8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B486EE-2AC6-EE4F-8B8E-A42676E4A8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102A10-2765-5041-BCE3-B37D719FE6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758A0C-C589-764A-B04B-ADD9DF4338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9E8B54-29A2-2944-BD3B-4E5A5DE175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D690DB-6E49-8246-A9AD-36F35D09C491}"/>
              </a:ext>
            </a:extLst>
          </p:cNvPr>
          <p:cNvSpPr>
            <a:spLocks noGrp="1"/>
          </p:cNvSpPr>
          <p:nvPr>
            <p:ph type="dt" sz="half" idx="10"/>
          </p:nvPr>
        </p:nvSpPr>
        <p:spPr/>
        <p:txBody>
          <a:bodyPr/>
          <a:lstStyle/>
          <a:p>
            <a:fld id="{7B214F44-7F40-C54E-909B-A84158B4236A}" type="datetimeFigureOut">
              <a:rPr lang="en-US" smtClean="0"/>
              <a:t>11/9/2020</a:t>
            </a:fld>
            <a:endParaRPr lang="en-US"/>
          </a:p>
        </p:txBody>
      </p:sp>
      <p:sp>
        <p:nvSpPr>
          <p:cNvPr id="8" name="Footer Placeholder 7">
            <a:extLst>
              <a:ext uri="{FF2B5EF4-FFF2-40B4-BE49-F238E27FC236}">
                <a16:creationId xmlns:a16="http://schemas.microsoft.com/office/drawing/2014/main" id="{5C42B8CE-DECF-9948-8F33-304D9D48DE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67BBCA-BBF3-034D-9933-250050ACE72E}"/>
              </a:ext>
            </a:extLst>
          </p:cNvPr>
          <p:cNvSpPr>
            <a:spLocks noGrp="1"/>
          </p:cNvSpPr>
          <p:nvPr>
            <p:ph type="sldNum" sz="quarter" idx="12"/>
          </p:nvPr>
        </p:nvSpPr>
        <p:spPr/>
        <p:txBody>
          <a:bodyPr/>
          <a:lstStyle/>
          <a:p>
            <a:fld id="{075D2D9D-5786-2F47-A3EC-8B51B5B1F42A}" type="slidenum">
              <a:rPr lang="en-US" smtClean="0"/>
              <a:t>‹#›</a:t>
            </a:fld>
            <a:endParaRPr lang="en-US"/>
          </a:p>
        </p:txBody>
      </p:sp>
    </p:spTree>
    <p:extLst>
      <p:ext uri="{BB962C8B-B14F-4D97-AF65-F5344CB8AC3E}">
        <p14:creationId xmlns:p14="http://schemas.microsoft.com/office/powerpoint/2010/main" val="19129886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0D490-D3D7-2045-A659-3F044EFF85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B4AF26-ACA8-9740-B3CE-04E8EC566DA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AAD01-B80B-4F4A-A535-B96BFCB53BB7}"/>
              </a:ext>
            </a:extLst>
          </p:cNvPr>
          <p:cNvSpPr>
            <a:spLocks noGrp="1"/>
          </p:cNvSpPr>
          <p:nvPr>
            <p:ph type="dt" sz="half" idx="10"/>
          </p:nvPr>
        </p:nvSpPr>
        <p:spPr/>
        <p:txBody>
          <a:bodyPr/>
          <a:lstStyle/>
          <a:p>
            <a:fld id="{38ADEC72-7BB4-EE4E-A5F9-B3E1203FCBE4}" type="datetimeFigureOut">
              <a:rPr lang="en-US" smtClean="0"/>
              <a:t>11/9/2020</a:t>
            </a:fld>
            <a:endParaRPr lang="en-US"/>
          </a:p>
        </p:txBody>
      </p:sp>
      <p:sp>
        <p:nvSpPr>
          <p:cNvPr id="5" name="Footer Placeholder 4">
            <a:extLst>
              <a:ext uri="{FF2B5EF4-FFF2-40B4-BE49-F238E27FC236}">
                <a16:creationId xmlns:a16="http://schemas.microsoft.com/office/drawing/2014/main" id="{5C76F3FC-1BFC-6648-9D6B-11510A31FE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9756-E2CC-9D4A-B7A5-9393E8220B9C}"/>
              </a:ext>
            </a:extLst>
          </p:cNvPr>
          <p:cNvSpPr>
            <a:spLocks noGrp="1"/>
          </p:cNvSpPr>
          <p:nvPr>
            <p:ph type="sldNum" sz="quarter" idx="12"/>
          </p:nvPr>
        </p:nvSpPr>
        <p:spPr/>
        <p:txBody>
          <a:bodyPr/>
          <a:lstStyle/>
          <a:p>
            <a:fld id="{CB5AC73E-A3F9-514D-B3D7-3F3FFBB30D8D}" type="slidenum">
              <a:rPr lang="en-US" smtClean="0"/>
              <a:t>‹#›</a:t>
            </a:fld>
            <a:endParaRPr lang="en-US"/>
          </a:p>
        </p:txBody>
      </p:sp>
      <p:pic>
        <p:nvPicPr>
          <p:cNvPr id="7" name="Picture 6">
            <a:extLst>
              <a:ext uri="{FF2B5EF4-FFF2-40B4-BE49-F238E27FC236}">
                <a16:creationId xmlns:a16="http://schemas.microsoft.com/office/drawing/2014/main" id="{AC13348F-F9B1-6142-B5A9-C481C41663D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9268"/>
          <a:stretch/>
        </p:blipFill>
        <p:spPr>
          <a:xfrm>
            <a:off x="10555611" y="6302348"/>
            <a:ext cx="1435103" cy="435512"/>
          </a:xfrm>
          <a:prstGeom prst="rect">
            <a:avLst/>
          </a:prstGeom>
        </p:spPr>
      </p:pic>
    </p:spTree>
    <p:extLst>
      <p:ext uri="{BB962C8B-B14F-4D97-AF65-F5344CB8AC3E}">
        <p14:creationId xmlns:p14="http://schemas.microsoft.com/office/powerpoint/2010/main" val="18009327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461BE5-6FCA-3C46-89D2-925BD95B0C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170540-F1E1-3F44-B0BC-B009A760F4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8020CD-C9EB-9244-91E7-459FD225818A}"/>
              </a:ext>
            </a:extLst>
          </p:cNvPr>
          <p:cNvSpPr>
            <a:spLocks noGrp="1"/>
          </p:cNvSpPr>
          <p:nvPr>
            <p:ph type="dt" sz="half" idx="10"/>
          </p:nvPr>
        </p:nvSpPr>
        <p:spPr/>
        <p:txBody>
          <a:bodyPr/>
          <a:lstStyle/>
          <a:p>
            <a:fld id="{38ADEC72-7BB4-EE4E-A5F9-B3E1203FCBE4}" type="datetimeFigureOut">
              <a:rPr lang="en-US" smtClean="0"/>
              <a:t>11/9/2020</a:t>
            </a:fld>
            <a:endParaRPr lang="en-US"/>
          </a:p>
        </p:txBody>
      </p:sp>
      <p:sp>
        <p:nvSpPr>
          <p:cNvPr id="5" name="Footer Placeholder 4">
            <a:extLst>
              <a:ext uri="{FF2B5EF4-FFF2-40B4-BE49-F238E27FC236}">
                <a16:creationId xmlns:a16="http://schemas.microsoft.com/office/drawing/2014/main" id="{01DFB2D8-BB85-B64C-A8F9-4CF16698A4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17B38F-6CED-1B48-A0E6-C35605BB5650}"/>
              </a:ext>
            </a:extLst>
          </p:cNvPr>
          <p:cNvSpPr>
            <a:spLocks noGrp="1"/>
          </p:cNvSpPr>
          <p:nvPr>
            <p:ph type="sldNum" sz="quarter" idx="12"/>
          </p:nvPr>
        </p:nvSpPr>
        <p:spPr/>
        <p:txBody>
          <a:bodyPr/>
          <a:lstStyle/>
          <a:p>
            <a:fld id="{CB5AC73E-A3F9-514D-B3D7-3F3FFBB30D8D}" type="slidenum">
              <a:rPr lang="en-US" smtClean="0"/>
              <a:t>‹#›</a:t>
            </a:fld>
            <a:endParaRPr lang="en-US"/>
          </a:p>
        </p:txBody>
      </p:sp>
      <p:pic>
        <p:nvPicPr>
          <p:cNvPr id="7" name="Picture 6">
            <a:extLst>
              <a:ext uri="{FF2B5EF4-FFF2-40B4-BE49-F238E27FC236}">
                <a16:creationId xmlns:a16="http://schemas.microsoft.com/office/drawing/2014/main" id="{F4835850-6432-8F4E-A23C-2B9CB63C82D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9268"/>
          <a:stretch/>
        </p:blipFill>
        <p:spPr>
          <a:xfrm>
            <a:off x="10555611" y="6302348"/>
            <a:ext cx="1435103" cy="435512"/>
          </a:xfrm>
          <a:prstGeom prst="rect">
            <a:avLst/>
          </a:prstGeom>
        </p:spPr>
      </p:pic>
    </p:spTree>
    <p:extLst>
      <p:ext uri="{BB962C8B-B14F-4D97-AF65-F5344CB8AC3E}">
        <p14:creationId xmlns:p14="http://schemas.microsoft.com/office/powerpoint/2010/main" val="3261606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AF25-D5E2-EB41-A851-B88D341EC2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6D26BE-E208-AF4A-8A77-6C4A6B491088}"/>
              </a:ext>
            </a:extLst>
          </p:cNvPr>
          <p:cNvSpPr>
            <a:spLocks noGrp="1"/>
          </p:cNvSpPr>
          <p:nvPr>
            <p:ph type="dt" sz="half" idx="10"/>
          </p:nvPr>
        </p:nvSpPr>
        <p:spPr/>
        <p:txBody>
          <a:bodyPr/>
          <a:lstStyle/>
          <a:p>
            <a:fld id="{7B214F44-7F40-C54E-909B-A84158B4236A}" type="datetimeFigureOut">
              <a:rPr lang="en-US" smtClean="0"/>
              <a:t>11/9/2020</a:t>
            </a:fld>
            <a:endParaRPr lang="en-US"/>
          </a:p>
        </p:txBody>
      </p:sp>
      <p:sp>
        <p:nvSpPr>
          <p:cNvPr id="4" name="Footer Placeholder 3">
            <a:extLst>
              <a:ext uri="{FF2B5EF4-FFF2-40B4-BE49-F238E27FC236}">
                <a16:creationId xmlns:a16="http://schemas.microsoft.com/office/drawing/2014/main" id="{A61616A5-99F9-A94F-9D3C-C2B56AE464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AF0BD1-8B57-8240-97AB-DC68785638F5}"/>
              </a:ext>
            </a:extLst>
          </p:cNvPr>
          <p:cNvSpPr>
            <a:spLocks noGrp="1"/>
          </p:cNvSpPr>
          <p:nvPr>
            <p:ph type="sldNum" sz="quarter" idx="12"/>
          </p:nvPr>
        </p:nvSpPr>
        <p:spPr/>
        <p:txBody>
          <a:bodyPr/>
          <a:lstStyle/>
          <a:p>
            <a:fld id="{075D2D9D-5786-2F47-A3EC-8B51B5B1F42A}" type="slidenum">
              <a:rPr lang="en-US" smtClean="0"/>
              <a:t>‹#›</a:t>
            </a:fld>
            <a:endParaRPr lang="en-US"/>
          </a:p>
        </p:txBody>
      </p:sp>
    </p:spTree>
    <p:extLst>
      <p:ext uri="{BB962C8B-B14F-4D97-AF65-F5344CB8AC3E}">
        <p14:creationId xmlns:p14="http://schemas.microsoft.com/office/powerpoint/2010/main" val="3543536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2AEE13-2561-644F-BAB5-52A7C064C255}"/>
              </a:ext>
            </a:extLst>
          </p:cNvPr>
          <p:cNvSpPr>
            <a:spLocks noGrp="1"/>
          </p:cNvSpPr>
          <p:nvPr>
            <p:ph type="dt" sz="half" idx="10"/>
          </p:nvPr>
        </p:nvSpPr>
        <p:spPr/>
        <p:txBody>
          <a:bodyPr/>
          <a:lstStyle/>
          <a:p>
            <a:fld id="{7B214F44-7F40-C54E-909B-A84158B4236A}" type="datetimeFigureOut">
              <a:rPr lang="en-US" smtClean="0"/>
              <a:t>11/9/2020</a:t>
            </a:fld>
            <a:endParaRPr lang="en-US"/>
          </a:p>
        </p:txBody>
      </p:sp>
      <p:sp>
        <p:nvSpPr>
          <p:cNvPr id="3" name="Footer Placeholder 2">
            <a:extLst>
              <a:ext uri="{FF2B5EF4-FFF2-40B4-BE49-F238E27FC236}">
                <a16:creationId xmlns:a16="http://schemas.microsoft.com/office/drawing/2014/main" id="{E095BFE3-D3AB-C94C-94DE-FF7E99E469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B7D398-A0B8-7246-B77B-73C32B2FC101}"/>
              </a:ext>
            </a:extLst>
          </p:cNvPr>
          <p:cNvSpPr>
            <a:spLocks noGrp="1"/>
          </p:cNvSpPr>
          <p:nvPr>
            <p:ph type="sldNum" sz="quarter" idx="12"/>
          </p:nvPr>
        </p:nvSpPr>
        <p:spPr/>
        <p:txBody>
          <a:bodyPr/>
          <a:lstStyle/>
          <a:p>
            <a:fld id="{075D2D9D-5786-2F47-A3EC-8B51B5B1F42A}" type="slidenum">
              <a:rPr lang="en-US" smtClean="0"/>
              <a:t>‹#›</a:t>
            </a:fld>
            <a:endParaRPr lang="en-US"/>
          </a:p>
        </p:txBody>
      </p:sp>
    </p:spTree>
    <p:extLst>
      <p:ext uri="{BB962C8B-B14F-4D97-AF65-F5344CB8AC3E}">
        <p14:creationId xmlns:p14="http://schemas.microsoft.com/office/powerpoint/2010/main" val="46150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AC99A-4EF6-DF4C-93E0-C9962D5655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BED69F-D46B-F94F-9606-FF9F0FD8D4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0863EB-FCB7-5940-98CA-7AE0FF8E77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9EA5B0-37EE-A246-8755-EA3965A7E993}"/>
              </a:ext>
            </a:extLst>
          </p:cNvPr>
          <p:cNvSpPr>
            <a:spLocks noGrp="1"/>
          </p:cNvSpPr>
          <p:nvPr>
            <p:ph type="dt" sz="half" idx="10"/>
          </p:nvPr>
        </p:nvSpPr>
        <p:spPr/>
        <p:txBody>
          <a:bodyPr/>
          <a:lstStyle/>
          <a:p>
            <a:fld id="{7B214F44-7F40-C54E-909B-A84158B4236A}" type="datetimeFigureOut">
              <a:rPr lang="en-US" smtClean="0"/>
              <a:t>11/9/2020</a:t>
            </a:fld>
            <a:endParaRPr lang="en-US"/>
          </a:p>
        </p:txBody>
      </p:sp>
      <p:sp>
        <p:nvSpPr>
          <p:cNvPr id="6" name="Footer Placeholder 5">
            <a:extLst>
              <a:ext uri="{FF2B5EF4-FFF2-40B4-BE49-F238E27FC236}">
                <a16:creationId xmlns:a16="http://schemas.microsoft.com/office/drawing/2014/main" id="{D04ECF59-B656-6D45-A7C2-7C9B2EE140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DA3CF9-E7AF-F247-A6BF-4938A374EB6E}"/>
              </a:ext>
            </a:extLst>
          </p:cNvPr>
          <p:cNvSpPr>
            <a:spLocks noGrp="1"/>
          </p:cNvSpPr>
          <p:nvPr>
            <p:ph type="sldNum" sz="quarter" idx="12"/>
          </p:nvPr>
        </p:nvSpPr>
        <p:spPr/>
        <p:txBody>
          <a:bodyPr/>
          <a:lstStyle/>
          <a:p>
            <a:fld id="{075D2D9D-5786-2F47-A3EC-8B51B5B1F42A}" type="slidenum">
              <a:rPr lang="en-US" smtClean="0"/>
              <a:t>‹#›</a:t>
            </a:fld>
            <a:endParaRPr lang="en-US"/>
          </a:p>
        </p:txBody>
      </p:sp>
    </p:spTree>
    <p:extLst>
      <p:ext uri="{BB962C8B-B14F-4D97-AF65-F5344CB8AC3E}">
        <p14:creationId xmlns:p14="http://schemas.microsoft.com/office/powerpoint/2010/main" val="1706997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11149-9750-634C-B397-B832518DE8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5DE086-B35D-004D-8464-DB082C5CE2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BF4ACE-24D9-6D47-9FF3-CD88A744C6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BEF1DF-70E6-CE4A-A658-F7E3BAAB12BD}"/>
              </a:ext>
            </a:extLst>
          </p:cNvPr>
          <p:cNvSpPr>
            <a:spLocks noGrp="1"/>
          </p:cNvSpPr>
          <p:nvPr>
            <p:ph type="dt" sz="half" idx="10"/>
          </p:nvPr>
        </p:nvSpPr>
        <p:spPr/>
        <p:txBody>
          <a:bodyPr/>
          <a:lstStyle/>
          <a:p>
            <a:fld id="{7B214F44-7F40-C54E-909B-A84158B4236A}" type="datetimeFigureOut">
              <a:rPr lang="en-US" smtClean="0"/>
              <a:t>11/9/2020</a:t>
            </a:fld>
            <a:endParaRPr lang="en-US"/>
          </a:p>
        </p:txBody>
      </p:sp>
      <p:sp>
        <p:nvSpPr>
          <p:cNvPr id="6" name="Footer Placeholder 5">
            <a:extLst>
              <a:ext uri="{FF2B5EF4-FFF2-40B4-BE49-F238E27FC236}">
                <a16:creationId xmlns:a16="http://schemas.microsoft.com/office/drawing/2014/main" id="{147F6067-A474-EB45-91FF-CFF757A7C9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9B63DC-4CBC-2447-898F-99C7E2368389}"/>
              </a:ext>
            </a:extLst>
          </p:cNvPr>
          <p:cNvSpPr>
            <a:spLocks noGrp="1"/>
          </p:cNvSpPr>
          <p:nvPr>
            <p:ph type="sldNum" sz="quarter" idx="12"/>
          </p:nvPr>
        </p:nvSpPr>
        <p:spPr/>
        <p:txBody>
          <a:bodyPr/>
          <a:lstStyle/>
          <a:p>
            <a:fld id="{075D2D9D-5786-2F47-A3EC-8B51B5B1F42A}" type="slidenum">
              <a:rPr lang="en-US" smtClean="0"/>
              <a:t>‹#›</a:t>
            </a:fld>
            <a:endParaRPr lang="en-US"/>
          </a:p>
        </p:txBody>
      </p:sp>
    </p:spTree>
    <p:extLst>
      <p:ext uri="{BB962C8B-B14F-4D97-AF65-F5344CB8AC3E}">
        <p14:creationId xmlns:p14="http://schemas.microsoft.com/office/powerpoint/2010/main" val="3290359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D3B9-7CDA-1542-9651-86CF16081A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B39311-7741-E74B-97E2-25E7453DC0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169EB-485D-D24B-901E-74638B3A66AD}"/>
              </a:ext>
            </a:extLst>
          </p:cNvPr>
          <p:cNvSpPr>
            <a:spLocks noGrp="1"/>
          </p:cNvSpPr>
          <p:nvPr>
            <p:ph type="dt" sz="half" idx="10"/>
          </p:nvPr>
        </p:nvSpPr>
        <p:spPr/>
        <p:txBody>
          <a:bodyPr/>
          <a:lstStyle/>
          <a:p>
            <a:fld id="{7B214F44-7F40-C54E-909B-A84158B4236A}" type="datetimeFigureOut">
              <a:rPr lang="en-US" smtClean="0"/>
              <a:t>11/9/2020</a:t>
            </a:fld>
            <a:endParaRPr lang="en-US"/>
          </a:p>
        </p:txBody>
      </p:sp>
      <p:sp>
        <p:nvSpPr>
          <p:cNvPr id="5" name="Footer Placeholder 4">
            <a:extLst>
              <a:ext uri="{FF2B5EF4-FFF2-40B4-BE49-F238E27FC236}">
                <a16:creationId xmlns:a16="http://schemas.microsoft.com/office/drawing/2014/main" id="{C468B4D8-E4AC-6C47-9ABD-E8EFC6517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BE992-0832-0648-8981-EED25FCD7C65}"/>
              </a:ext>
            </a:extLst>
          </p:cNvPr>
          <p:cNvSpPr>
            <a:spLocks noGrp="1"/>
          </p:cNvSpPr>
          <p:nvPr>
            <p:ph type="sldNum" sz="quarter" idx="12"/>
          </p:nvPr>
        </p:nvSpPr>
        <p:spPr/>
        <p:txBody>
          <a:bodyPr/>
          <a:lstStyle/>
          <a:p>
            <a:fld id="{075D2D9D-5786-2F47-A3EC-8B51B5B1F42A}" type="slidenum">
              <a:rPr lang="en-US" smtClean="0"/>
              <a:t>‹#›</a:t>
            </a:fld>
            <a:endParaRPr lang="en-US"/>
          </a:p>
        </p:txBody>
      </p:sp>
    </p:spTree>
    <p:extLst>
      <p:ext uri="{BB962C8B-B14F-4D97-AF65-F5344CB8AC3E}">
        <p14:creationId xmlns:p14="http://schemas.microsoft.com/office/powerpoint/2010/main" val="1015739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B0CEB4-72F0-0645-A513-733961429C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FBCC5-8C58-EF45-B277-3217AA0887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A17AEA-CBE3-2047-912C-748BE4C5878C}"/>
              </a:ext>
            </a:extLst>
          </p:cNvPr>
          <p:cNvSpPr>
            <a:spLocks noGrp="1"/>
          </p:cNvSpPr>
          <p:nvPr>
            <p:ph type="dt" sz="half" idx="10"/>
          </p:nvPr>
        </p:nvSpPr>
        <p:spPr/>
        <p:txBody>
          <a:bodyPr/>
          <a:lstStyle/>
          <a:p>
            <a:fld id="{7B214F44-7F40-C54E-909B-A84158B4236A}" type="datetimeFigureOut">
              <a:rPr lang="en-US" smtClean="0"/>
              <a:t>11/9/2020</a:t>
            </a:fld>
            <a:endParaRPr lang="en-US"/>
          </a:p>
        </p:txBody>
      </p:sp>
      <p:sp>
        <p:nvSpPr>
          <p:cNvPr id="5" name="Footer Placeholder 4">
            <a:extLst>
              <a:ext uri="{FF2B5EF4-FFF2-40B4-BE49-F238E27FC236}">
                <a16:creationId xmlns:a16="http://schemas.microsoft.com/office/drawing/2014/main" id="{CB6499C1-DA3F-9240-AECC-93C4D48D8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2BFFB7-5206-5A4A-A789-FBC6575BE5AC}"/>
              </a:ext>
            </a:extLst>
          </p:cNvPr>
          <p:cNvSpPr>
            <a:spLocks noGrp="1"/>
          </p:cNvSpPr>
          <p:nvPr>
            <p:ph type="sldNum" sz="quarter" idx="12"/>
          </p:nvPr>
        </p:nvSpPr>
        <p:spPr/>
        <p:txBody>
          <a:bodyPr/>
          <a:lstStyle/>
          <a:p>
            <a:fld id="{075D2D9D-5786-2F47-A3EC-8B51B5B1F42A}" type="slidenum">
              <a:rPr lang="en-US" smtClean="0"/>
              <a:t>‹#›</a:t>
            </a:fld>
            <a:endParaRPr lang="en-US"/>
          </a:p>
        </p:txBody>
      </p:sp>
    </p:spTree>
    <p:extLst>
      <p:ext uri="{BB962C8B-B14F-4D97-AF65-F5344CB8AC3E}">
        <p14:creationId xmlns:p14="http://schemas.microsoft.com/office/powerpoint/2010/main" val="3361279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0" b="1" i="0">
                <a:solidFill>
                  <a:srgbClr val="141B4D"/>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cxnSp>
        <p:nvCxnSpPr>
          <p:cNvPr id="4" name="Straight Connector 3">
            <a:extLst>
              <a:ext uri="{FF2B5EF4-FFF2-40B4-BE49-F238E27FC236}">
                <a16:creationId xmlns:a16="http://schemas.microsoft.com/office/drawing/2014/main" id="{EBA5AF90-A4CE-DA43-9CF3-924A012037D6}"/>
              </a:ext>
            </a:extLst>
          </p:cNvPr>
          <p:cNvCxnSpPr/>
          <p:nvPr userDrawn="1"/>
        </p:nvCxnSpPr>
        <p:spPr>
          <a:xfrm>
            <a:off x="0" y="6096000"/>
            <a:ext cx="12192000" cy="0"/>
          </a:xfrm>
          <a:prstGeom prst="line">
            <a:avLst/>
          </a:prstGeom>
          <a:ln w="19050"/>
        </p:spPr>
        <p:style>
          <a:lnRef idx="1">
            <a:schemeClr val="accent4"/>
          </a:lnRef>
          <a:fillRef idx="0">
            <a:schemeClr val="accent4"/>
          </a:fillRef>
          <a:effectRef idx="0">
            <a:schemeClr val="accent4"/>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8D44679B-ADB5-484C-B67C-013DA8877B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314" y="6248400"/>
            <a:ext cx="1952486" cy="4318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961AA3-31E8-4318-8061-535D355E39C0}"/>
              </a:ext>
            </a:extLst>
          </p:cNvPr>
          <p:cNvPicPr>
            <a:picLocks noChangeAspect="1"/>
          </p:cNvPicPr>
          <p:nvPr userDrawn="1"/>
        </p:nvPicPr>
        <p:blipFill>
          <a:blip r:embed="rId2"/>
          <a:stretch>
            <a:fillRect/>
          </a:stretch>
        </p:blipFill>
        <p:spPr>
          <a:xfrm>
            <a:off x="-181290" y="-81738"/>
            <a:ext cx="12384580" cy="6951028"/>
          </a:xfrm>
          <a:prstGeom prst="rect">
            <a:avLst/>
          </a:prstGeom>
        </p:spPr>
      </p:pic>
      <p:sp>
        <p:nvSpPr>
          <p:cNvPr id="2" name="Title 1">
            <a:extLst>
              <a:ext uri="{FF2B5EF4-FFF2-40B4-BE49-F238E27FC236}">
                <a16:creationId xmlns:a16="http://schemas.microsoft.com/office/drawing/2014/main" id="{A13D6152-A9B4-4C62-87F4-25BDDF54E540}"/>
              </a:ext>
            </a:extLst>
          </p:cNvPr>
          <p:cNvSpPr>
            <a:spLocks noGrp="1"/>
          </p:cNvSpPr>
          <p:nvPr>
            <p:ph type="ctrTitle" hasCustomPrompt="1"/>
          </p:nvPr>
        </p:nvSpPr>
        <p:spPr>
          <a:xfrm>
            <a:off x="6981652" y="2510897"/>
            <a:ext cx="4602179" cy="999067"/>
          </a:xfrm>
        </p:spPr>
        <p:txBody>
          <a:bodyPr anchor="b">
            <a:noAutofit/>
          </a:bodyPr>
          <a:lstStyle>
            <a:lvl1pPr algn="r">
              <a:defRPr sz="4800">
                <a:solidFill>
                  <a:srgbClr val="FFFFFF"/>
                </a:solidFill>
              </a:defRPr>
            </a:lvl1pPr>
          </a:lstStyle>
          <a:p>
            <a:r>
              <a:rPr lang="en-US"/>
              <a:t>Title Here</a:t>
            </a:r>
          </a:p>
        </p:txBody>
      </p:sp>
      <p:sp>
        <p:nvSpPr>
          <p:cNvPr id="3" name="Subtitle 2">
            <a:extLst>
              <a:ext uri="{FF2B5EF4-FFF2-40B4-BE49-F238E27FC236}">
                <a16:creationId xmlns:a16="http://schemas.microsoft.com/office/drawing/2014/main" id="{F98F2018-E5BC-4E04-B7F3-0C72F5723944}"/>
              </a:ext>
            </a:extLst>
          </p:cNvPr>
          <p:cNvSpPr>
            <a:spLocks noGrp="1"/>
          </p:cNvSpPr>
          <p:nvPr>
            <p:ph type="subTitle" idx="1" hasCustomPrompt="1"/>
          </p:nvPr>
        </p:nvSpPr>
        <p:spPr>
          <a:xfrm>
            <a:off x="6981652" y="3602037"/>
            <a:ext cx="4602179" cy="685283"/>
          </a:xfrm>
        </p:spPr>
        <p:txBody>
          <a:bodyPr>
            <a:noAutofit/>
          </a:bodyPr>
          <a:lstStyle>
            <a:lvl1pPr marL="0" indent="0" algn="r">
              <a:buNone/>
              <a:defRPr sz="2133" spc="133" baseline="0">
                <a:solidFill>
                  <a:schemeClr val="accent4"/>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Presenter Name | 00.00.2019</a:t>
            </a:r>
          </a:p>
        </p:txBody>
      </p:sp>
    </p:spTree>
    <p:extLst>
      <p:ext uri="{BB962C8B-B14F-4D97-AF65-F5344CB8AC3E}">
        <p14:creationId xmlns:p14="http://schemas.microsoft.com/office/powerpoint/2010/main" val="4275359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961AA3-31E8-4318-8061-535D355E39C0}"/>
              </a:ext>
            </a:extLst>
          </p:cNvPr>
          <p:cNvPicPr>
            <a:picLocks noChangeAspect="1"/>
          </p:cNvPicPr>
          <p:nvPr userDrawn="1"/>
        </p:nvPicPr>
        <p:blipFill>
          <a:blip r:embed="rId2"/>
          <a:stretch>
            <a:fillRect/>
          </a:stretch>
        </p:blipFill>
        <p:spPr>
          <a:xfrm>
            <a:off x="-181289" y="-81738"/>
            <a:ext cx="12384577" cy="6951028"/>
          </a:xfrm>
          <a:prstGeom prst="rect">
            <a:avLst/>
          </a:prstGeom>
        </p:spPr>
      </p:pic>
      <p:sp>
        <p:nvSpPr>
          <p:cNvPr id="2" name="Title 1">
            <a:extLst>
              <a:ext uri="{FF2B5EF4-FFF2-40B4-BE49-F238E27FC236}">
                <a16:creationId xmlns:a16="http://schemas.microsoft.com/office/drawing/2014/main" id="{A13D6152-A9B4-4C62-87F4-25BDDF54E540}"/>
              </a:ext>
            </a:extLst>
          </p:cNvPr>
          <p:cNvSpPr>
            <a:spLocks noGrp="1"/>
          </p:cNvSpPr>
          <p:nvPr>
            <p:ph type="ctrTitle" hasCustomPrompt="1"/>
          </p:nvPr>
        </p:nvSpPr>
        <p:spPr>
          <a:xfrm>
            <a:off x="6981652" y="2510897"/>
            <a:ext cx="4602179" cy="999067"/>
          </a:xfrm>
        </p:spPr>
        <p:txBody>
          <a:bodyPr anchor="b">
            <a:noAutofit/>
          </a:bodyPr>
          <a:lstStyle>
            <a:lvl1pPr algn="r">
              <a:defRPr sz="4800">
                <a:solidFill>
                  <a:srgbClr val="FFFFFF"/>
                </a:solidFill>
              </a:defRPr>
            </a:lvl1pPr>
          </a:lstStyle>
          <a:p>
            <a:r>
              <a:rPr lang="en-US"/>
              <a:t>Title Here</a:t>
            </a:r>
          </a:p>
        </p:txBody>
      </p:sp>
      <p:sp>
        <p:nvSpPr>
          <p:cNvPr id="3" name="Subtitle 2">
            <a:extLst>
              <a:ext uri="{FF2B5EF4-FFF2-40B4-BE49-F238E27FC236}">
                <a16:creationId xmlns:a16="http://schemas.microsoft.com/office/drawing/2014/main" id="{F98F2018-E5BC-4E04-B7F3-0C72F5723944}"/>
              </a:ext>
            </a:extLst>
          </p:cNvPr>
          <p:cNvSpPr>
            <a:spLocks noGrp="1"/>
          </p:cNvSpPr>
          <p:nvPr>
            <p:ph type="subTitle" idx="1" hasCustomPrompt="1"/>
          </p:nvPr>
        </p:nvSpPr>
        <p:spPr>
          <a:xfrm>
            <a:off x="6981652" y="3602037"/>
            <a:ext cx="4602179" cy="685283"/>
          </a:xfrm>
        </p:spPr>
        <p:txBody>
          <a:bodyPr>
            <a:noAutofit/>
          </a:bodyPr>
          <a:lstStyle>
            <a:lvl1pPr marL="0" indent="0" algn="r">
              <a:buNone/>
              <a:defRPr sz="2133" spc="133" baseline="0">
                <a:solidFill>
                  <a:schemeClr val="accent4"/>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Presenter Name | 00.00.2019</a:t>
            </a:r>
          </a:p>
        </p:txBody>
      </p:sp>
    </p:spTree>
    <p:extLst>
      <p:ext uri="{BB962C8B-B14F-4D97-AF65-F5344CB8AC3E}">
        <p14:creationId xmlns:p14="http://schemas.microsoft.com/office/powerpoint/2010/main" val="2916941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961AA3-31E8-4318-8061-535D355E39C0}"/>
              </a:ext>
            </a:extLst>
          </p:cNvPr>
          <p:cNvPicPr>
            <a:picLocks noChangeAspect="1"/>
          </p:cNvPicPr>
          <p:nvPr userDrawn="1"/>
        </p:nvPicPr>
        <p:blipFill>
          <a:blip r:embed="rId2"/>
          <a:stretch>
            <a:fillRect/>
          </a:stretch>
        </p:blipFill>
        <p:spPr>
          <a:xfrm>
            <a:off x="-181289" y="-81738"/>
            <a:ext cx="12384577" cy="6951028"/>
          </a:xfrm>
          <a:prstGeom prst="rect">
            <a:avLst/>
          </a:prstGeom>
        </p:spPr>
      </p:pic>
      <p:sp>
        <p:nvSpPr>
          <p:cNvPr id="2" name="Title 1">
            <a:extLst>
              <a:ext uri="{FF2B5EF4-FFF2-40B4-BE49-F238E27FC236}">
                <a16:creationId xmlns:a16="http://schemas.microsoft.com/office/drawing/2014/main" id="{A13D6152-A9B4-4C62-87F4-25BDDF54E540}"/>
              </a:ext>
            </a:extLst>
          </p:cNvPr>
          <p:cNvSpPr>
            <a:spLocks noGrp="1"/>
          </p:cNvSpPr>
          <p:nvPr>
            <p:ph type="ctrTitle" hasCustomPrompt="1"/>
          </p:nvPr>
        </p:nvSpPr>
        <p:spPr>
          <a:xfrm>
            <a:off x="6981652" y="2510897"/>
            <a:ext cx="4602179" cy="999067"/>
          </a:xfrm>
        </p:spPr>
        <p:txBody>
          <a:bodyPr anchor="b">
            <a:noAutofit/>
          </a:bodyPr>
          <a:lstStyle>
            <a:lvl1pPr algn="r">
              <a:defRPr sz="4800">
                <a:solidFill>
                  <a:srgbClr val="FFFFFF"/>
                </a:solidFill>
              </a:defRPr>
            </a:lvl1pPr>
          </a:lstStyle>
          <a:p>
            <a:r>
              <a:rPr lang="en-US"/>
              <a:t>Title Here</a:t>
            </a:r>
          </a:p>
        </p:txBody>
      </p:sp>
      <p:sp>
        <p:nvSpPr>
          <p:cNvPr id="3" name="Subtitle 2">
            <a:extLst>
              <a:ext uri="{FF2B5EF4-FFF2-40B4-BE49-F238E27FC236}">
                <a16:creationId xmlns:a16="http://schemas.microsoft.com/office/drawing/2014/main" id="{F98F2018-E5BC-4E04-B7F3-0C72F5723944}"/>
              </a:ext>
            </a:extLst>
          </p:cNvPr>
          <p:cNvSpPr>
            <a:spLocks noGrp="1"/>
          </p:cNvSpPr>
          <p:nvPr>
            <p:ph type="subTitle" idx="1" hasCustomPrompt="1"/>
          </p:nvPr>
        </p:nvSpPr>
        <p:spPr>
          <a:xfrm>
            <a:off x="6981652" y="3602037"/>
            <a:ext cx="4602179" cy="685283"/>
          </a:xfrm>
        </p:spPr>
        <p:txBody>
          <a:bodyPr>
            <a:noAutofit/>
          </a:bodyPr>
          <a:lstStyle>
            <a:lvl1pPr marL="0" indent="0" algn="r">
              <a:buNone/>
              <a:defRPr sz="2133" spc="133" baseline="0">
                <a:solidFill>
                  <a:schemeClr val="accent4"/>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Presenter Name | 00.00.2019</a:t>
            </a:r>
          </a:p>
        </p:txBody>
      </p:sp>
    </p:spTree>
    <p:extLst>
      <p:ext uri="{BB962C8B-B14F-4D97-AF65-F5344CB8AC3E}">
        <p14:creationId xmlns:p14="http://schemas.microsoft.com/office/powerpoint/2010/main" val="167264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961AA3-31E8-4318-8061-535D355E39C0}"/>
              </a:ext>
            </a:extLst>
          </p:cNvPr>
          <p:cNvPicPr>
            <a:picLocks noChangeAspect="1"/>
          </p:cNvPicPr>
          <p:nvPr userDrawn="1"/>
        </p:nvPicPr>
        <p:blipFill>
          <a:blip r:embed="rId2"/>
          <a:stretch>
            <a:fillRect/>
          </a:stretch>
        </p:blipFill>
        <p:spPr>
          <a:xfrm>
            <a:off x="-181289" y="-81738"/>
            <a:ext cx="12384577" cy="6951028"/>
          </a:xfrm>
          <a:prstGeom prst="rect">
            <a:avLst/>
          </a:prstGeom>
        </p:spPr>
      </p:pic>
      <p:sp>
        <p:nvSpPr>
          <p:cNvPr id="2" name="Title 1">
            <a:extLst>
              <a:ext uri="{FF2B5EF4-FFF2-40B4-BE49-F238E27FC236}">
                <a16:creationId xmlns:a16="http://schemas.microsoft.com/office/drawing/2014/main" id="{A13D6152-A9B4-4C62-87F4-25BDDF54E540}"/>
              </a:ext>
            </a:extLst>
          </p:cNvPr>
          <p:cNvSpPr>
            <a:spLocks noGrp="1"/>
          </p:cNvSpPr>
          <p:nvPr>
            <p:ph type="ctrTitle" hasCustomPrompt="1"/>
          </p:nvPr>
        </p:nvSpPr>
        <p:spPr>
          <a:xfrm>
            <a:off x="6981652" y="2510897"/>
            <a:ext cx="4602179" cy="999067"/>
          </a:xfrm>
        </p:spPr>
        <p:txBody>
          <a:bodyPr anchor="b">
            <a:noAutofit/>
          </a:bodyPr>
          <a:lstStyle>
            <a:lvl1pPr algn="r">
              <a:defRPr sz="4800">
                <a:solidFill>
                  <a:srgbClr val="FFFFFF"/>
                </a:solidFill>
              </a:defRPr>
            </a:lvl1pPr>
          </a:lstStyle>
          <a:p>
            <a:r>
              <a:rPr lang="en-US"/>
              <a:t>Title Here</a:t>
            </a:r>
          </a:p>
        </p:txBody>
      </p:sp>
      <p:sp>
        <p:nvSpPr>
          <p:cNvPr id="3" name="Subtitle 2">
            <a:extLst>
              <a:ext uri="{FF2B5EF4-FFF2-40B4-BE49-F238E27FC236}">
                <a16:creationId xmlns:a16="http://schemas.microsoft.com/office/drawing/2014/main" id="{F98F2018-E5BC-4E04-B7F3-0C72F5723944}"/>
              </a:ext>
            </a:extLst>
          </p:cNvPr>
          <p:cNvSpPr>
            <a:spLocks noGrp="1"/>
          </p:cNvSpPr>
          <p:nvPr>
            <p:ph type="subTitle" idx="1" hasCustomPrompt="1"/>
          </p:nvPr>
        </p:nvSpPr>
        <p:spPr>
          <a:xfrm>
            <a:off x="6981652" y="3602037"/>
            <a:ext cx="4602179" cy="685283"/>
          </a:xfrm>
        </p:spPr>
        <p:txBody>
          <a:bodyPr>
            <a:noAutofit/>
          </a:bodyPr>
          <a:lstStyle>
            <a:lvl1pPr marL="0" indent="0" algn="r">
              <a:buNone/>
              <a:defRPr sz="2133" spc="133" baseline="0">
                <a:solidFill>
                  <a:schemeClr val="accent4"/>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Presenter Name | 00.00.2019</a:t>
            </a:r>
          </a:p>
        </p:txBody>
      </p:sp>
    </p:spTree>
    <p:extLst>
      <p:ext uri="{BB962C8B-B14F-4D97-AF65-F5344CB8AC3E}">
        <p14:creationId xmlns:p14="http://schemas.microsoft.com/office/powerpoint/2010/main" val="3693526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961AA3-31E8-4318-8061-535D355E39C0}"/>
              </a:ext>
            </a:extLst>
          </p:cNvPr>
          <p:cNvPicPr>
            <a:picLocks noChangeAspect="1"/>
          </p:cNvPicPr>
          <p:nvPr userDrawn="1"/>
        </p:nvPicPr>
        <p:blipFill>
          <a:blip r:embed="rId2"/>
          <a:stretch>
            <a:fillRect/>
          </a:stretch>
        </p:blipFill>
        <p:spPr>
          <a:xfrm>
            <a:off x="-181289" y="-81738"/>
            <a:ext cx="12384577" cy="6951028"/>
          </a:xfrm>
          <a:prstGeom prst="rect">
            <a:avLst/>
          </a:prstGeom>
        </p:spPr>
      </p:pic>
      <p:sp>
        <p:nvSpPr>
          <p:cNvPr id="2" name="Title 1">
            <a:extLst>
              <a:ext uri="{FF2B5EF4-FFF2-40B4-BE49-F238E27FC236}">
                <a16:creationId xmlns:a16="http://schemas.microsoft.com/office/drawing/2014/main" id="{A13D6152-A9B4-4C62-87F4-25BDDF54E540}"/>
              </a:ext>
            </a:extLst>
          </p:cNvPr>
          <p:cNvSpPr>
            <a:spLocks noGrp="1"/>
          </p:cNvSpPr>
          <p:nvPr>
            <p:ph type="ctrTitle" hasCustomPrompt="1"/>
          </p:nvPr>
        </p:nvSpPr>
        <p:spPr>
          <a:xfrm>
            <a:off x="6981652" y="2510897"/>
            <a:ext cx="4602179" cy="999067"/>
          </a:xfrm>
        </p:spPr>
        <p:txBody>
          <a:bodyPr anchor="b">
            <a:noAutofit/>
          </a:bodyPr>
          <a:lstStyle>
            <a:lvl1pPr algn="r">
              <a:defRPr sz="4800">
                <a:solidFill>
                  <a:srgbClr val="FFFFFF"/>
                </a:solidFill>
              </a:defRPr>
            </a:lvl1pPr>
          </a:lstStyle>
          <a:p>
            <a:r>
              <a:rPr lang="en-US"/>
              <a:t>Title Here</a:t>
            </a:r>
          </a:p>
        </p:txBody>
      </p:sp>
      <p:sp>
        <p:nvSpPr>
          <p:cNvPr id="3" name="Subtitle 2">
            <a:extLst>
              <a:ext uri="{FF2B5EF4-FFF2-40B4-BE49-F238E27FC236}">
                <a16:creationId xmlns:a16="http://schemas.microsoft.com/office/drawing/2014/main" id="{F98F2018-E5BC-4E04-B7F3-0C72F5723944}"/>
              </a:ext>
            </a:extLst>
          </p:cNvPr>
          <p:cNvSpPr>
            <a:spLocks noGrp="1"/>
          </p:cNvSpPr>
          <p:nvPr>
            <p:ph type="subTitle" idx="1" hasCustomPrompt="1"/>
          </p:nvPr>
        </p:nvSpPr>
        <p:spPr>
          <a:xfrm>
            <a:off x="6981652" y="3602037"/>
            <a:ext cx="4602179" cy="685283"/>
          </a:xfrm>
        </p:spPr>
        <p:txBody>
          <a:bodyPr>
            <a:noAutofit/>
          </a:bodyPr>
          <a:lstStyle>
            <a:lvl1pPr marL="0" indent="0" algn="r">
              <a:buNone/>
              <a:defRPr sz="2133" spc="133" baseline="0">
                <a:solidFill>
                  <a:schemeClr val="accent4"/>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Presenter Name | 00.00.2019</a:t>
            </a:r>
          </a:p>
        </p:txBody>
      </p:sp>
    </p:spTree>
    <p:extLst>
      <p:ext uri="{BB962C8B-B14F-4D97-AF65-F5344CB8AC3E}">
        <p14:creationId xmlns:p14="http://schemas.microsoft.com/office/powerpoint/2010/main" val="2697357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961AA3-31E8-4318-8061-535D355E39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922"/>
          <a:stretch/>
        </p:blipFill>
        <p:spPr>
          <a:xfrm>
            <a:off x="4623460" y="1"/>
            <a:ext cx="7568541" cy="6858000"/>
          </a:xfrm>
          <a:prstGeom prst="rect">
            <a:avLst/>
          </a:prstGeom>
        </p:spPr>
      </p:pic>
      <p:sp>
        <p:nvSpPr>
          <p:cNvPr id="2" name="Title 1">
            <a:extLst>
              <a:ext uri="{FF2B5EF4-FFF2-40B4-BE49-F238E27FC236}">
                <a16:creationId xmlns:a16="http://schemas.microsoft.com/office/drawing/2014/main" id="{A13D6152-A9B4-4C62-87F4-25BDDF54E540}"/>
              </a:ext>
            </a:extLst>
          </p:cNvPr>
          <p:cNvSpPr>
            <a:spLocks noGrp="1"/>
          </p:cNvSpPr>
          <p:nvPr>
            <p:ph type="ctrTitle" hasCustomPrompt="1"/>
          </p:nvPr>
        </p:nvSpPr>
        <p:spPr>
          <a:xfrm>
            <a:off x="6981651" y="2510897"/>
            <a:ext cx="4602179" cy="999067"/>
          </a:xfrm>
        </p:spPr>
        <p:txBody>
          <a:bodyPr anchor="b">
            <a:noAutofit/>
          </a:bodyPr>
          <a:lstStyle>
            <a:lvl1pPr algn="r">
              <a:defRPr sz="4800">
                <a:solidFill>
                  <a:srgbClr val="FFFFFF"/>
                </a:solidFill>
              </a:defRPr>
            </a:lvl1pPr>
          </a:lstStyle>
          <a:p>
            <a:r>
              <a:rPr lang="en-US"/>
              <a:t>Title Here</a:t>
            </a:r>
          </a:p>
        </p:txBody>
      </p:sp>
      <p:sp>
        <p:nvSpPr>
          <p:cNvPr id="3" name="Subtitle 2">
            <a:extLst>
              <a:ext uri="{FF2B5EF4-FFF2-40B4-BE49-F238E27FC236}">
                <a16:creationId xmlns:a16="http://schemas.microsoft.com/office/drawing/2014/main" id="{F98F2018-E5BC-4E04-B7F3-0C72F5723944}"/>
              </a:ext>
            </a:extLst>
          </p:cNvPr>
          <p:cNvSpPr>
            <a:spLocks noGrp="1"/>
          </p:cNvSpPr>
          <p:nvPr>
            <p:ph type="subTitle" idx="1" hasCustomPrompt="1"/>
          </p:nvPr>
        </p:nvSpPr>
        <p:spPr>
          <a:xfrm>
            <a:off x="6981651" y="3602037"/>
            <a:ext cx="4602179" cy="685283"/>
          </a:xfrm>
        </p:spPr>
        <p:txBody>
          <a:bodyPr>
            <a:noAutofit/>
          </a:bodyPr>
          <a:lstStyle>
            <a:lvl1pPr marL="0" indent="0" algn="r">
              <a:buNone/>
              <a:defRPr sz="2133" spc="133" baseline="0">
                <a:solidFill>
                  <a:schemeClr val="accent4"/>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Presenter Name | 00.00.2019</a:t>
            </a:r>
          </a:p>
        </p:txBody>
      </p:sp>
      <p:sp>
        <p:nvSpPr>
          <p:cNvPr id="5" name="Picture Placeholder 4">
            <a:extLst>
              <a:ext uri="{FF2B5EF4-FFF2-40B4-BE49-F238E27FC236}">
                <a16:creationId xmlns:a16="http://schemas.microsoft.com/office/drawing/2014/main" id="{0F9B54BC-F28A-49D8-8E1D-6DDF0A186D59}"/>
              </a:ext>
            </a:extLst>
          </p:cNvPr>
          <p:cNvSpPr>
            <a:spLocks noGrp="1"/>
          </p:cNvSpPr>
          <p:nvPr>
            <p:ph type="pic" sz="quarter" idx="10"/>
          </p:nvPr>
        </p:nvSpPr>
        <p:spPr>
          <a:xfrm>
            <a:off x="2" y="-1"/>
            <a:ext cx="6373479" cy="6858001"/>
          </a:xfrm>
          <a:solidFill>
            <a:schemeClr val="accent5"/>
          </a:solidFill>
        </p:spPr>
        <p:txBody>
          <a:bodyPr/>
          <a:lstStyle>
            <a:lvl1pPr marL="0" indent="0">
              <a:buNone/>
              <a:defRPr/>
            </a:lvl1pPr>
          </a:lstStyle>
          <a:p>
            <a:endParaRPr lang="en-US"/>
          </a:p>
        </p:txBody>
      </p:sp>
    </p:spTree>
    <p:extLst>
      <p:ext uri="{BB962C8B-B14F-4D97-AF65-F5344CB8AC3E}">
        <p14:creationId xmlns:p14="http://schemas.microsoft.com/office/powerpoint/2010/main" val="1140107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A6DD3-6780-4183-A42B-1F1EE460098F}"/>
              </a:ext>
            </a:extLst>
          </p:cNvPr>
          <p:cNvSpPr/>
          <p:nvPr userDrawn="1"/>
        </p:nvSpPr>
        <p:spPr>
          <a:xfrm>
            <a:off x="0" y="0"/>
            <a:ext cx="12192000" cy="6858000"/>
          </a:xfrm>
          <a:prstGeom prst="rect">
            <a:avLst/>
          </a:prstGeom>
          <a:gradFill flip="none" rotWithShape="1">
            <a:gsLst>
              <a:gs pos="0">
                <a:schemeClr val="tx1"/>
              </a:gs>
              <a:gs pos="100000">
                <a:srgbClr val="00BFB3"/>
              </a:gs>
              <a:gs pos="57000">
                <a:srgbClr val="0077C8"/>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62581" tIns="162581" rIns="162581" bIns="162581" rtlCol="0" anchor="ctr"/>
          <a:lstStyle/>
          <a:p>
            <a:pPr algn="ctr"/>
            <a:endParaRPr lang="en-US" sz="2608">
              <a:ea typeface="Gotham Book" charset="0"/>
              <a:cs typeface="Gotham Book" charset="0"/>
            </a:endParaRPr>
          </a:p>
        </p:txBody>
      </p:sp>
      <p:sp>
        <p:nvSpPr>
          <p:cNvPr id="2" name="Title 1">
            <a:extLst>
              <a:ext uri="{FF2B5EF4-FFF2-40B4-BE49-F238E27FC236}">
                <a16:creationId xmlns:a16="http://schemas.microsoft.com/office/drawing/2014/main" id="{A13D6152-A9B4-4C62-87F4-25BDDF54E540}"/>
              </a:ext>
            </a:extLst>
          </p:cNvPr>
          <p:cNvSpPr>
            <a:spLocks noGrp="1"/>
          </p:cNvSpPr>
          <p:nvPr>
            <p:ph type="ctrTitle" hasCustomPrompt="1"/>
          </p:nvPr>
        </p:nvSpPr>
        <p:spPr>
          <a:xfrm>
            <a:off x="3794909" y="2510897"/>
            <a:ext cx="4602179" cy="999067"/>
          </a:xfrm>
        </p:spPr>
        <p:txBody>
          <a:bodyPr anchor="b">
            <a:noAutofit/>
          </a:bodyPr>
          <a:lstStyle>
            <a:lvl1pPr algn="ctr">
              <a:defRPr sz="4800">
                <a:solidFill>
                  <a:srgbClr val="FFFFFF"/>
                </a:solidFill>
              </a:defRPr>
            </a:lvl1pPr>
          </a:lstStyle>
          <a:p>
            <a:r>
              <a:rPr lang="en-US"/>
              <a:t>Title Here</a:t>
            </a:r>
          </a:p>
        </p:txBody>
      </p:sp>
      <p:sp>
        <p:nvSpPr>
          <p:cNvPr id="3" name="Subtitle 2">
            <a:extLst>
              <a:ext uri="{FF2B5EF4-FFF2-40B4-BE49-F238E27FC236}">
                <a16:creationId xmlns:a16="http://schemas.microsoft.com/office/drawing/2014/main" id="{F98F2018-E5BC-4E04-B7F3-0C72F5723944}"/>
              </a:ext>
            </a:extLst>
          </p:cNvPr>
          <p:cNvSpPr>
            <a:spLocks noGrp="1"/>
          </p:cNvSpPr>
          <p:nvPr>
            <p:ph type="subTitle" idx="1" hasCustomPrompt="1"/>
          </p:nvPr>
        </p:nvSpPr>
        <p:spPr>
          <a:xfrm>
            <a:off x="3794909" y="3602037"/>
            <a:ext cx="4602179" cy="685283"/>
          </a:xfrm>
        </p:spPr>
        <p:txBody>
          <a:bodyPr>
            <a:noAutofit/>
          </a:bodyPr>
          <a:lstStyle>
            <a:lvl1pPr marL="0" indent="0" algn="ctr">
              <a:buNone/>
              <a:defRPr sz="2133" spc="133" baseline="0">
                <a:solidFill>
                  <a:schemeClr val="accent4"/>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Presenter Name | 00.00.2019</a:t>
            </a:r>
          </a:p>
        </p:txBody>
      </p:sp>
      <p:pic>
        <p:nvPicPr>
          <p:cNvPr id="8" name="Picture 7" descr="ES_Logo.png">
            <a:extLst>
              <a:ext uri="{FF2B5EF4-FFF2-40B4-BE49-F238E27FC236}">
                <a16:creationId xmlns:a16="http://schemas.microsoft.com/office/drawing/2014/main" id="{4FC63435-27FC-4117-BFEC-35AA2CDEAEFD}"/>
              </a:ext>
            </a:extLst>
          </p:cNvPr>
          <p:cNvPicPr>
            <a:picLocks noChangeAspect="1"/>
          </p:cNvPicPr>
          <p:nvPr userDrawn="1"/>
        </p:nvPicPr>
        <p:blipFill>
          <a:blip r:embed="rId2"/>
          <a:stretch>
            <a:fillRect/>
          </a:stretch>
        </p:blipFill>
        <p:spPr>
          <a:xfrm>
            <a:off x="4887000" y="6096001"/>
            <a:ext cx="2418000" cy="504586"/>
          </a:xfrm>
          <a:prstGeom prst="rect">
            <a:avLst/>
          </a:prstGeom>
        </p:spPr>
      </p:pic>
    </p:spTree>
    <p:extLst>
      <p:ext uri="{BB962C8B-B14F-4D97-AF65-F5344CB8AC3E}">
        <p14:creationId xmlns:p14="http://schemas.microsoft.com/office/powerpoint/2010/main" val="3371831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A6DD3-6780-4183-A42B-1F1EE460098F}"/>
              </a:ext>
            </a:extLst>
          </p:cNvPr>
          <p:cNvSpPr/>
          <p:nvPr userDrawn="1"/>
        </p:nvSpPr>
        <p:spPr>
          <a:xfrm>
            <a:off x="0" y="0"/>
            <a:ext cx="12192000" cy="6858000"/>
          </a:xfrm>
          <a:prstGeom prst="rect">
            <a:avLst/>
          </a:prstGeom>
          <a:gradFill flip="none" rotWithShape="1">
            <a:gsLst>
              <a:gs pos="0">
                <a:schemeClr val="tx1"/>
              </a:gs>
              <a:gs pos="100000">
                <a:srgbClr val="00BFB3"/>
              </a:gs>
              <a:gs pos="57000">
                <a:srgbClr val="0077C8"/>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62581" tIns="162581" rIns="162581" bIns="162581" rtlCol="0" anchor="ctr"/>
          <a:lstStyle/>
          <a:p>
            <a:pPr algn="ctr"/>
            <a:endParaRPr lang="en-US" sz="2608">
              <a:ea typeface="Gotham Book" charset="0"/>
              <a:cs typeface="Gotham Book" charset="0"/>
            </a:endParaRPr>
          </a:p>
        </p:txBody>
      </p:sp>
      <p:sp>
        <p:nvSpPr>
          <p:cNvPr id="2" name="Title 1">
            <a:extLst>
              <a:ext uri="{FF2B5EF4-FFF2-40B4-BE49-F238E27FC236}">
                <a16:creationId xmlns:a16="http://schemas.microsoft.com/office/drawing/2014/main" id="{A13D6152-A9B4-4C62-87F4-25BDDF54E540}"/>
              </a:ext>
            </a:extLst>
          </p:cNvPr>
          <p:cNvSpPr>
            <a:spLocks noGrp="1"/>
          </p:cNvSpPr>
          <p:nvPr>
            <p:ph type="ctrTitle" hasCustomPrompt="1"/>
          </p:nvPr>
        </p:nvSpPr>
        <p:spPr>
          <a:xfrm>
            <a:off x="607348" y="2510897"/>
            <a:ext cx="10976483" cy="999067"/>
          </a:xfrm>
        </p:spPr>
        <p:txBody>
          <a:bodyPr anchor="b">
            <a:noAutofit/>
          </a:bodyPr>
          <a:lstStyle>
            <a:lvl1pPr algn="l">
              <a:defRPr sz="4800">
                <a:solidFill>
                  <a:srgbClr val="FFFFFF"/>
                </a:solidFill>
              </a:defRPr>
            </a:lvl1pPr>
          </a:lstStyle>
          <a:p>
            <a:r>
              <a:rPr lang="en-US"/>
              <a:t>Section Name Here</a:t>
            </a:r>
          </a:p>
        </p:txBody>
      </p:sp>
    </p:spTree>
    <p:extLst>
      <p:ext uri="{BB962C8B-B14F-4D97-AF65-F5344CB8AC3E}">
        <p14:creationId xmlns:p14="http://schemas.microsoft.com/office/powerpoint/2010/main" val="27836959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961AA3-31E8-4318-8061-535D355E39C0}"/>
              </a:ext>
            </a:extLst>
          </p:cNvPr>
          <p:cNvPicPr>
            <a:picLocks noChangeAspect="1"/>
          </p:cNvPicPr>
          <p:nvPr userDrawn="1"/>
        </p:nvPicPr>
        <p:blipFill>
          <a:blip r:embed="rId2"/>
          <a:stretch>
            <a:fillRect/>
          </a:stretch>
        </p:blipFill>
        <p:spPr>
          <a:xfrm>
            <a:off x="-181289" y="-81739"/>
            <a:ext cx="12384577" cy="6951027"/>
          </a:xfrm>
          <a:prstGeom prst="rect">
            <a:avLst/>
          </a:prstGeom>
        </p:spPr>
      </p:pic>
      <p:sp>
        <p:nvSpPr>
          <p:cNvPr id="2" name="Title 1">
            <a:extLst>
              <a:ext uri="{FF2B5EF4-FFF2-40B4-BE49-F238E27FC236}">
                <a16:creationId xmlns:a16="http://schemas.microsoft.com/office/drawing/2014/main" id="{A13D6152-A9B4-4C62-87F4-25BDDF54E540}"/>
              </a:ext>
            </a:extLst>
          </p:cNvPr>
          <p:cNvSpPr>
            <a:spLocks noGrp="1"/>
          </p:cNvSpPr>
          <p:nvPr>
            <p:ph type="ctrTitle" hasCustomPrompt="1"/>
          </p:nvPr>
        </p:nvSpPr>
        <p:spPr>
          <a:xfrm>
            <a:off x="607349" y="2510897"/>
            <a:ext cx="10976484" cy="999067"/>
          </a:xfrm>
        </p:spPr>
        <p:txBody>
          <a:bodyPr anchor="b">
            <a:noAutofit/>
          </a:bodyPr>
          <a:lstStyle>
            <a:lvl1pPr algn="l">
              <a:defRPr sz="4800">
                <a:solidFill>
                  <a:srgbClr val="FFFFFF"/>
                </a:solidFill>
              </a:defRPr>
            </a:lvl1pPr>
          </a:lstStyle>
          <a:p>
            <a:r>
              <a:rPr lang="en-US"/>
              <a:t>Section Name Here</a:t>
            </a:r>
          </a:p>
        </p:txBody>
      </p:sp>
    </p:spTree>
    <p:extLst>
      <p:ext uri="{BB962C8B-B14F-4D97-AF65-F5344CB8AC3E}">
        <p14:creationId xmlns:p14="http://schemas.microsoft.com/office/powerpoint/2010/main" val="3964489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A6DD3-6780-4183-A42B-1F1EE460098F}"/>
              </a:ext>
            </a:extLst>
          </p:cNvPr>
          <p:cNvSpPr/>
          <p:nvPr userDrawn="1"/>
        </p:nvSpPr>
        <p:spPr>
          <a:xfrm>
            <a:off x="0" y="0"/>
            <a:ext cx="12192000" cy="6858000"/>
          </a:xfrm>
          <a:prstGeom prst="rect">
            <a:avLst/>
          </a:prstGeom>
          <a:gradFill flip="none" rotWithShape="1">
            <a:gsLst>
              <a:gs pos="0">
                <a:schemeClr val="tx1"/>
              </a:gs>
              <a:gs pos="100000">
                <a:schemeClr val="accent3"/>
              </a:gs>
              <a:gs pos="57000">
                <a:srgbClr val="0077C8"/>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62581" tIns="162581" rIns="162581" bIns="162581" rtlCol="0" anchor="ctr"/>
          <a:lstStyle/>
          <a:p>
            <a:pPr algn="ctr"/>
            <a:endParaRPr lang="en-US" sz="2608">
              <a:ea typeface="Gotham Book" charset="0"/>
              <a:cs typeface="Gotham Book" charset="0"/>
            </a:endParaRPr>
          </a:p>
        </p:txBody>
      </p:sp>
      <p:sp>
        <p:nvSpPr>
          <p:cNvPr id="2" name="Title 1">
            <a:extLst>
              <a:ext uri="{FF2B5EF4-FFF2-40B4-BE49-F238E27FC236}">
                <a16:creationId xmlns:a16="http://schemas.microsoft.com/office/drawing/2014/main" id="{A13D6152-A9B4-4C62-87F4-25BDDF54E540}"/>
              </a:ext>
            </a:extLst>
          </p:cNvPr>
          <p:cNvSpPr>
            <a:spLocks noGrp="1"/>
          </p:cNvSpPr>
          <p:nvPr>
            <p:ph type="ctrTitle" hasCustomPrompt="1"/>
          </p:nvPr>
        </p:nvSpPr>
        <p:spPr>
          <a:xfrm>
            <a:off x="859061" y="1207769"/>
            <a:ext cx="10518339" cy="2302195"/>
          </a:xfrm>
        </p:spPr>
        <p:txBody>
          <a:bodyPr anchor="b">
            <a:noAutofit/>
          </a:bodyPr>
          <a:lstStyle>
            <a:lvl1pPr algn="l">
              <a:defRPr sz="4800">
                <a:solidFill>
                  <a:srgbClr val="FFFFFF"/>
                </a:solidFill>
              </a:defRPr>
            </a:lvl1pPr>
          </a:lstStyle>
          <a:p>
            <a:r>
              <a:rPr lang="en-US"/>
              <a:t>Title Here</a:t>
            </a:r>
          </a:p>
        </p:txBody>
      </p:sp>
      <p:sp>
        <p:nvSpPr>
          <p:cNvPr id="3" name="Subtitle 2">
            <a:extLst>
              <a:ext uri="{FF2B5EF4-FFF2-40B4-BE49-F238E27FC236}">
                <a16:creationId xmlns:a16="http://schemas.microsoft.com/office/drawing/2014/main" id="{F98F2018-E5BC-4E04-B7F3-0C72F5723944}"/>
              </a:ext>
            </a:extLst>
          </p:cNvPr>
          <p:cNvSpPr>
            <a:spLocks noGrp="1"/>
          </p:cNvSpPr>
          <p:nvPr>
            <p:ph type="subTitle" idx="1" hasCustomPrompt="1"/>
          </p:nvPr>
        </p:nvSpPr>
        <p:spPr>
          <a:xfrm>
            <a:off x="859061" y="3509966"/>
            <a:ext cx="10518339" cy="1419223"/>
          </a:xfrm>
        </p:spPr>
        <p:txBody>
          <a:bodyPr>
            <a:noAutofit/>
          </a:bodyPr>
          <a:lstStyle>
            <a:lvl1pPr marL="0" indent="0" algn="l">
              <a:buNone/>
              <a:defRPr sz="2800" spc="0" baseline="0">
                <a:solidFill>
                  <a:srgbClr val="FFFFFF"/>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Subhead Here</a:t>
            </a:r>
          </a:p>
        </p:txBody>
      </p:sp>
    </p:spTree>
    <p:extLst>
      <p:ext uri="{BB962C8B-B14F-4D97-AF65-F5344CB8AC3E}">
        <p14:creationId xmlns:p14="http://schemas.microsoft.com/office/powerpoint/2010/main" val="2411955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0" b="1" i="0">
                <a:solidFill>
                  <a:srgbClr val="141B4D"/>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cxnSp>
        <p:nvCxnSpPr>
          <p:cNvPr id="9" name="Straight Connector 8">
            <a:extLst>
              <a:ext uri="{FF2B5EF4-FFF2-40B4-BE49-F238E27FC236}">
                <a16:creationId xmlns:a16="http://schemas.microsoft.com/office/drawing/2014/main" id="{7D415D40-6FFF-1C40-A769-E9E1951E0920}"/>
              </a:ext>
            </a:extLst>
          </p:cNvPr>
          <p:cNvCxnSpPr/>
          <p:nvPr userDrawn="1"/>
        </p:nvCxnSpPr>
        <p:spPr>
          <a:xfrm>
            <a:off x="0" y="6096000"/>
            <a:ext cx="12192000" cy="0"/>
          </a:xfrm>
          <a:prstGeom prst="line">
            <a:avLst/>
          </a:prstGeom>
          <a:ln w="19050"/>
        </p:spPr>
        <p:style>
          <a:lnRef idx="1">
            <a:schemeClr val="accent4"/>
          </a:lnRef>
          <a:fillRef idx="0">
            <a:schemeClr val="accent4"/>
          </a:fillRef>
          <a:effectRef idx="0">
            <a:schemeClr val="accent4"/>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3C80BE21-A63B-314C-AEBD-30F76C5ABA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314" y="6248400"/>
            <a:ext cx="1952486" cy="4318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67DF428-DC15-4520-A32D-B923BFA0E275}"/>
              </a:ext>
            </a:extLst>
          </p:cNvPr>
          <p:cNvSpPr>
            <a:spLocks noGrp="1"/>
          </p:cNvSpPr>
          <p:nvPr>
            <p:ph sz="quarter" idx="10"/>
          </p:nvPr>
        </p:nvSpPr>
        <p:spPr>
          <a:xfrm>
            <a:off x="838199" y="1333499"/>
            <a:ext cx="10745632"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EEABFE82-BD59-451F-90DF-E84ED5E300EC}"/>
              </a:ext>
            </a:extLst>
          </p:cNvPr>
          <p:cNvSpPr>
            <a:spLocks noGrp="1"/>
          </p:cNvSpPr>
          <p:nvPr>
            <p:ph type="title"/>
          </p:nvPr>
        </p:nvSpPr>
        <p:spPr/>
        <p:txBody>
          <a:bodyPr/>
          <a:lstStyle/>
          <a:p>
            <a:r>
              <a:rPr lang="en-US"/>
              <a:t>Click to edit Master title style</a:t>
            </a:r>
          </a:p>
        </p:txBody>
      </p:sp>
      <p:sp>
        <p:nvSpPr>
          <p:cNvPr id="5" name="Holder 6">
            <a:extLst>
              <a:ext uri="{FF2B5EF4-FFF2-40B4-BE49-F238E27FC236}">
                <a16:creationId xmlns:a16="http://schemas.microsoft.com/office/drawing/2014/main" id="{51CFA8FD-A8B6-E040-89AA-9E418E1ED01C}"/>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pic>
        <p:nvPicPr>
          <p:cNvPr id="7" name="Picture 6" descr="A picture containing drawing&#10;&#10;Description automatically generated">
            <a:extLst>
              <a:ext uri="{FF2B5EF4-FFF2-40B4-BE49-F238E27FC236}">
                <a16:creationId xmlns:a16="http://schemas.microsoft.com/office/drawing/2014/main" id="{9EACA918-CC84-AC48-8E45-C8EF6E27A1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314" y="6248400"/>
            <a:ext cx="1952486" cy="431800"/>
          </a:xfrm>
          <a:prstGeom prst="rect">
            <a:avLst/>
          </a:prstGeom>
        </p:spPr>
      </p:pic>
    </p:spTree>
    <p:extLst>
      <p:ext uri="{BB962C8B-B14F-4D97-AF65-F5344CB8AC3E}">
        <p14:creationId xmlns:p14="http://schemas.microsoft.com/office/powerpoint/2010/main" val="2959229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625E4-3140-416F-8E91-D5D867AB6812}"/>
              </a:ext>
            </a:extLst>
          </p:cNvPr>
          <p:cNvSpPr>
            <a:spLocks noGrp="1"/>
          </p:cNvSpPr>
          <p:nvPr>
            <p:ph type="title"/>
          </p:nvPr>
        </p:nvSpPr>
        <p:spPr/>
        <p:txBody>
          <a:bodyPr/>
          <a:lstStyle/>
          <a:p>
            <a:r>
              <a:rPr lang="en-US"/>
              <a:t>Click to edit Master title style</a:t>
            </a:r>
          </a:p>
        </p:txBody>
      </p:sp>
      <p:sp>
        <p:nvSpPr>
          <p:cNvPr id="3" name="Holder 6">
            <a:extLst>
              <a:ext uri="{FF2B5EF4-FFF2-40B4-BE49-F238E27FC236}">
                <a16:creationId xmlns:a16="http://schemas.microsoft.com/office/drawing/2014/main" id="{24395CC6-7A57-A54C-8996-6CB441AFBBB0}"/>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33079790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F845-04D9-4FAC-B410-BCD4BEA8FC95}"/>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A0B8860A-4663-4E7E-9E47-BF11F477C1E0}"/>
              </a:ext>
            </a:extLst>
          </p:cNvPr>
          <p:cNvSpPr>
            <a:spLocks noGrp="1"/>
          </p:cNvSpPr>
          <p:nvPr>
            <p:ph sz="quarter" idx="12"/>
          </p:nvPr>
        </p:nvSpPr>
        <p:spPr>
          <a:xfrm>
            <a:off x="838201" y="1333499"/>
            <a:ext cx="10745631" cy="4572000"/>
          </a:xfrm>
        </p:spPr>
        <p:txBody>
          <a:bodyPr/>
          <a:lstStyle>
            <a:lvl1pPr marL="457189" indent="-457189">
              <a:buFont typeface="+mj-lt"/>
              <a:buAutoNum type="arabicPeriod"/>
              <a:defRPr/>
            </a:lvl1pPr>
            <a:lvl2pPr marL="822939" indent="-457189">
              <a:buFont typeface="+mj-lt"/>
              <a:buAutoNum type="alphaLcPeriod"/>
              <a:defRPr/>
            </a:lvl2pPr>
            <a:lvl3pPr marL="1188690" indent="-457189">
              <a:buFont typeface="+mj-lt"/>
              <a:buAutoNum type="romanUcPeriod"/>
              <a:defRPr/>
            </a:lvl3pPr>
            <a:lvl4pPr marL="1402045" indent="-304792">
              <a:buFont typeface="+mj-lt"/>
              <a:buAutoNum type="arabicParenR"/>
              <a:defRPr/>
            </a:lvl4pPr>
            <a:lvl5pPr marL="1767796" indent="-304792">
              <a:buFont typeface="+mj-lt"/>
              <a:buAutoNum type="alphaU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53573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ECAE-8CBF-4C99-99F7-D8316FE2FAC0}"/>
              </a:ext>
            </a:extLst>
          </p:cNvPr>
          <p:cNvSpPr>
            <a:spLocks noGrp="1"/>
          </p:cNvSpPr>
          <p:nvPr>
            <p:ph type="title"/>
          </p:nvPr>
        </p:nvSpPr>
        <p:spPr>
          <a:xfrm>
            <a:off x="608171" y="397789"/>
            <a:ext cx="10974231" cy="828185"/>
          </a:xfrm>
        </p:spPr>
        <p:txBody>
          <a:bodyPr/>
          <a:lstStyle/>
          <a:p>
            <a:r>
              <a:rPr lang="en-US"/>
              <a:t>Click to edit Master title style</a:t>
            </a:r>
          </a:p>
        </p:txBody>
      </p:sp>
      <p:sp>
        <p:nvSpPr>
          <p:cNvPr id="3" name="Holder 6">
            <a:extLst>
              <a:ext uri="{FF2B5EF4-FFF2-40B4-BE49-F238E27FC236}">
                <a16:creationId xmlns:a16="http://schemas.microsoft.com/office/drawing/2014/main" id="{1A756F7A-19C9-7642-8B66-0A048A4612E6}"/>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pic>
        <p:nvPicPr>
          <p:cNvPr id="4" name="Picture 3" descr="A picture containing drawing&#10;&#10;Description automatically generated">
            <a:extLst>
              <a:ext uri="{FF2B5EF4-FFF2-40B4-BE49-F238E27FC236}">
                <a16:creationId xmlns:a16="http://schemas.microsoft.com/office/drawing/2014/main" id="{BA1AABAC-E59E-4347-BCDA-48CE6353D8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314" y="6248400"/>
            <a:ext cx="1952486" cy="431800"/>
          </a:xfrm>
          <a:prstGeom prst="rect">
            <a:avLst/>
          </a:prstGeom>
        </p:spPr>
      </p:pic>
    </p:spTree>
    <p:extLst>
      <p:ext uri="{BB962C8B-B14F-4D97-AF65-F5344CB8AC3E}">
        <p14:creationId xmlns:p14="http://schemas.microsoft.com/office/powerpoint/2010/main" val="3854640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F845-04D9-4FAC-B410-BCD4BEA8FC95}"/>
              </a:ext>
            </a:extLst>
          </p:cNvPr>
          <p:cNvSpPr>
            <a:spLocks noGrp="1"/>
          </p:cNvSpPr>
          <p:nvPr>
            <p:ph type="title"/>
          </p:nvPr>
        </p:nvSpPr>
        <p:spPr>
          <a:xfrm>
            <a:off x="608169" y="397787"/>
            <a:ext cx="10974200" cy="392628"/>
          </a:xfrm>
        </p:spPr>
        <p:txBody>
          <a:bodyPr/>
          <a:lstStyle/>
          <a:p>
            <a:r>
              <a:rPr lang="en-US"/>
              <a:t>Click to edit Master title style</a:t>
            </a:r>
          </a:p>
        </p:txBody>
      </p:sp>
      <p:sp>
        <p:nvSpPr>
          <p:cNvPr id="7" name="Text Placeholder 6">
            <a:extLst>
              <a:ext uri="{FF2B5EF4-FFF2-40B4-BE49-F238E27FC236}">
                <a16:creationId xmlns:a16="http://schemas.microsoft.com/office/drawing/2014/main" id="{EE0BF4DD-992A-4235-9B4F-E1BEA0DF7F10}"/>
              </a:ext>
            </a:extLst>
          </p:cNvPr>
          <p:cNvSpPr>
            <a:spLocks noGrp="1"/>
          </p:cNvSpPr>
          <p:nvPr>
            <p:ph type="body" sz="quarter" idx="10" hasCustomPrompt="1"/>
          </p:nvPr>
        </p:nvSpPr>
        <p:spPr>
          <a:xfrm>
            <a:off x="608169" y="790415"/>
            <a:ext cx="10974200" cy="478512"/>
          </a:xfrm>
        </p:spPr>
        <p:txBody>
          <a:bodyPr>
            <a:noAutofit/>
          </a:bodyPr>
          <a:lstStyle>
            <a:lvl1pPr marL="0" indent="0">
              <a:lnSpc>
                <a:spcPct val="125000"/>
              </a:lnSpc>
              <a:spcBef>
                <a:spcPts val="0"/>
              </a:spcBef>
              <a:buFontTx/>
              <a:buNone/>
              <a:defRPr sz="2800">
                <a:solidFill>
                  <a:schemeClr val="tx2"/>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Click to edit master title style</a:t>
            </a:r>
          </a:p>
        </p:txBody>
      </p:sp>
      <p:sp>
        <p:nvSpPr>
          <p:cNvPr id="5" name="Content Placeholder 4">
            <a:extLst>
              <a:ext uri="{FF2B5EF4-FFF2-40B4-BE49-F238E27FC236}">
                <a16:creationId xmlns:a16="http://schemas.microsoft.com/office/drawing/2014/main" id="{E06F0046-37AC-4C92-995B-BB02E3F43B7B}"/>
              </a:ext>
            </a:extLst>
          </p:cNvPr>
          <p:cNvSpPr>
            <a:spLocks noGrp="1"/>
          </p:cNvSpPr>
          <p:nvPr>
            <p:ph sz="quarter" idx="11" hasCustomPrompt="1"/>
          </p:nvPr>
        </p:nvSpPr>
        <p:spPr>
          <a:xfrm>
            <a:off x="838199" y="1333499"/>
            <a:ext cx="10744171"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8"/>
            <a:endParaRPr lang="en-US"/>
          </a:p>
        </p:txBody>
      </p:sp>
      <p:sp>
        <p:nvSpPr>
          <p:cNvPr id="6" name="Holder 6">
            <a:extLst>
              <a:ext uri="{FF2B5EF4-FFF2-40B4-BE49-F238E27FC236}">
                <a16:creationId xmlns:a16="http://schemas.microsoft.com/office/drawing/2014/main" id="{59679997-1A7B-0141-9E29-33DB03B889C5}"/>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15289186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F845-04D9-4FAC-B410-BCD4BEA8FC95}"/>
              </a:ext>
            </a:extLst>
          </p:cNvPr>
          <p:cNvSpPr>
            <a:spLocks noGrp="1"/>
          </p:cNvSpPr>
          <p:nvPr>
            <p:ph type="title"/>
          </p:nvPr>
        </p:nvSpPr>
        <p:spPr>
          <a:xfrm>
            <a:off x="608169" y="397787"/>
            <a:ext cx="10967696" cy="392628"/>
          </a:xfrm>
        </p:spPr>
        <p:txBody>
          <a:bodyPr/>
          <a:lstStyle/>
          <a:p>
            <a:r>
              <a:rPr lang="en-US"/>
              <a:t>Click to edit Master title style</a:t>
            </a:r>
          </a:p>
        </p:txBody>
      </p:sp>
      <p:sp>
        <p:nvSpPr>
          <p:cNvPr id="7" name="Text Placeholder 6">
            <a:extLst>
              <a:ext uri="{FF2B5EF4-FFF2-40B4-BE49-F238E27FC236}">
                <a16:creationId xmlns:a16="http://schemas.microsoft.com/office/drawing/2014/main" id="{EE0BF4DD-992A-4235-9B4F-E1BEA0DF7F10}"/>
              </a:ext>
            </a:extLst>
          </p:cNvPr>
          <p:cNvSpPr>
            <a:spLocks noGrp="1"/>
          </p:cNvSpPr>
          <p:nvPr>
            <p:ph type="body" sz="quarter" idx="10" hasCustomPrompt="1"/>
          </p:nvPr>
        </p:nvSpPr>
        <p:spPr>
          <a:xfrm>
            <a:off x="608169" y="790415"/>
            <a:ext cx="10967696" cy="478512"/>
          </a:xfrm>
        </p:spPr>
        <p:txBody>
          <a:bodyPr>
            <a:noAutofit/>
          </a:bodyPr>
          <a:lstStyle>
            <a:lvl1pPr marL="0" indent="0">
              <a:lnSpc>
                <a:spcPct val="125000"/>
              </a:lnSpc>
              <a:spcBef>
                <a:spcPts val="0"/>
              </a:spcBef>
              <a:buFontTx/>
              <a:buNone/>
              <a:defRPr sz="2800">
                <a:solidFill>
                  <a:schemeClr val="tx2"/>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Click to edit master title style</a:t>
            </a:r>
          </a:p>
        </p:txBody>
      </p:sp>
      <p:sp>
        <p:nvSpPr>
          <p:cNvPr id="8" name="Content Placeholder 7">
            <a:extLst>
              <a:ext uri="{FF2B5EF4-FFF2-40B4-BE49-F238E27FC236}">
                <a16:creationId xmlns:a16="http://schemas.microsoft.com/office/drawing/2014/main" id="{9CF696E0-A7CA-47E1-B1AC-266C0450A44B}"/>
              </a:ext>
            </a:extLst>
          </p:cNvPr>
          <p:cNvSpPr>
            <a:spLocks noGrp="1"/>
          </p:cNvSpPr>
          <p:nvPr>
            <p:ph sz="quarter" idx="13" hasCustomPrompt="1"/>
          </p:nvPr>
        </p:nvSpPr>
        <p:spPr>
          <a:xfrm>
            <a:off x="834714" y="1333499"/>
            <a:ext cx="10741151" cy="4572000"/>
          </a:xfrm>
        </p:spPr>
        <p:txBody>
          <a:bodyPr/>
          <a:lstStyle>
            <a:lvl1pPr marL="457189" indent="-457189">
              <a:buFont typeface="+mj-lt"/>
              <a:buAutoNum type="arabicPeriod"/>
              <a:defRPr/>
            </a:lvl1pPr>
            <a:lvl2pPr marL="822939" indent="-457189">
              <a:buFont typeface="+mj-lt"/>
              <a:buAutoNum type="alphaUcPeriod"/>
              <a:defRPr/>
            </a:lvl2pPr>
            <a:lvl3pPr marL="1188690" indent="-457189">
              <a:buFont typeface="+mj-lt"/>
              <a:buAutoNum type="romanLcPeriod"/>
              <a:defRPr/>
            </a:lvl3pPr>
            <a:lvl4pPr marL="1402045" indent="-304792">
              <a:buFont typeface="+mj-lt"/>
              <a:buAutoNum type="alphaLcPeriod"/>
              <a:defRPr/>
            </a:lvl4pPr>
            <a:lvl5pPr marL="1767796" indent="-304792">
              <a:buFont typeface="+mj-lt"/>
              <a:buAutoNum type="romanLcPeriod"/>
              <a:defRPr/>
            </a:lvl5pPr>
            <a:lvl6pPr marL="2222444" indent="-304792">
              <a:buFont typeface="+mj-lt"/>
              <a:buAutoNum type="alphaLcPeriod"/>
              <a:defRPr/>
            </a:lvl6pPr>
            <a:lvl7pPr marL="2747365" indent="-380990">
              <a:buFont typeface="+mj-lt"/>
              <a:buAutoNum type="romanLcPeriod"/>
              <a:defRPr/>
            </a:lvl7pPr>
            <a:lvl8pPr marL="3134706" indent="-304792">
              <a:buFont typeface="+mj-lt"/>
              <a:buAutoNum type="alphaLcPeriod"/>
              <a:defRPr/>
            </a:lvl8pPr>
            <a:lvl9pPr marL="3740057" indent="-380990">
              <a:buFont typeface="+mj-lt"/>
              <a:buAutoNum type="romanLcPeriod"/>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Holder 6">
            <a:extLst>
              <a:ext uri="{FF2B5EF4-FFF2-40B4-BE49-F238E27FC236}">
                <a16:creationId xmlns:a16="http://schemas.microsoft.com/office/drawing/2014/main" id="{44EF1999-3896-F742-8A61-AE421F949DD4}"/>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3708147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ECAE-8CBF-4C99-99F7-D8316FE2FAC0}"/>
              </a:ext>
            </a:extLst>
          </p:cNvPr>
          <p:cNvSpPr>
            <a:spLocks noGrp="1"/>
          </p:cNvSpPr>
          <p:nvPr>
            <p:ph type="title"/>
          </p:nvPr>
        </p:nvSpPr>
        <p:spPr>
          <a:xfrm>
            <a:off x="608171" y="397788"/>
            <a:ext cx="10974231" cy="584017"/>
          </a:xfrm>
        </p:spPr>
        <p:txBody>
          <a:bodyPr/>
          <a:lstStyle/>
          <a:p>
            <a:r>
              <a:rPr lang="en-US"/>
              <a:t>Click to edit Master title style</a:t>
            </a:r>
          </a:p>
        </p:txBody>
      </p:sp>
      <p:sp>
        <p:nvSpPr>
          <p:cNvPr id="3" name="Text Placeholder 6">
            <a:extLst>
              <a:ext uri="{FF2B5EF4-FFF2-40B4-BE49-F238E27FC236}">
                <a16:creationId xmlns:a16="http://schemas.microsoft.com/office/drawing/2014/main" id="{1D7DADC2-2B23-47A3-B955-5514F798C870}"/>
              </a:ext>
            </a:extLst>
          </p:cNvPr>
          <p:cNvSpPr>
            <a:spLocks noGrp="1"/>
          </p:cNvSpPr>
          <p:nvPr>
            <p:ph type="body" sz="quarter" idx="10" hasCustomPrompt="1"/>
          </p:nvPr>
        </p:nvSpPr>
        <p:spPr>
          <a:xfrm>
            <a:off x="608171" y="790415"/>
            <a:ext cx="10974231" cy="478512"/>
          </a:xfrm>
          <a:solidFill>
            <a:srgbClr val="FFFFFF"/>
          </a:solidFill>
        </p:spPr>
        <p:txBody>
          <a:bodyPr>
            <a:noAutofit/>
          </a:bodyPr>
          <a:lstStyle>
            <a:lvl1pPr marL="0" indent="0">
              <a:spcBef>
                <a:spcPts val="0"/>
              </a:spcBef>
              <a:buFontTx/>
              <a:buNone/>
              <a:defRPr sz="2800">
                <a:solidFill>
                  <a:schemeClr val="tx2"/>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Click to edit master title style</a:t>
            </a:r>
          </a:p>
        </p:txBody>
      </p:sp>
      <p:pic>
        <p:nvPicPr>
          <p:cNvPr id="4" name="Picture 3" descr="A picture containing drawing&#10;&#10;Description automatically generated">
            <a:extLst>
              <a:ext uri="{FF2B5EF4-FFF2-40B4-BE49-F238E27FC236}">
                <a16:creationId xmlns:a16="http://schemas.microsoft.com/office/drawing/2014/main" id="{CB875CD6-BDC1-354C-B4A7-80BF136036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314" y="6248400"/>
            <a:ext cx="1952486" cy="431800"/>
          </a:xfrm>
          <a:prstGeom prst="rect">
            <a:avLst/>
          </a:prstGeom>
        </p:spPr>
      </p:pic>
    </p:spTree>
    <p:extLst>
      <p:ext uri="{BB962C8B-B14F-4D97-AF65-F5344CB8AC3E}">
        <p14:creationId xmlns:p14="http://schemas.microsoft.com/office/powerpoint/2010/main" val="7364581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4ECA3-8701-4A4D-81D2-A94101648A63}"/>
              </a:ext>
            </a:extLst>
          </p:cNvPr>
          <p:cNvSpPr>
            <a:spLocks noGrp="1"/>
          </p:cNvSpPr>
          <p:nvPr>
            <p:ph type="title" hasCustomPrompt="1"/>
          </p:nvPr>
        </p:nvSpPr>
        <p:spPr>
          <a:xfrm>
            <a:off x="6461856" y="317244"/>
            <a:ext cx="5120544" cy="426677"/>
          </a:xfrm>
        </p:spPr>
        <p:txBody>
          <a:bodyPr anchor="t"/>
          <a:lstStyle>
            <a:lvl1pPr>
              <a:defRPr sz="3733"/>
            </a:lvl1pPr>
          </a:lstStyle>
          <a:p>
            <a:r>
              <a:rPr lang="en-US"/>
              <a:t>Headline</a:t>
            </a:r>
          </a:p>
        </p:txBody>
      </p:sp>
      <p:sp>
        <p:nvSpPr>
          <p:cNvPr id="10" name="Text Placeholder 9">
            <a:extLst>
              <a:ext uri="{FF2B5EF4-FFF2-40B4-BE49-F238E27FC236}">
                <a16:creationId xmlns:a16="http://schemas.microsoft.com/office/drawing/2014/main" id="{DC72F110-217B-495F-AE31-67EFB0E4D134}"/>
              </a:ext>
            </a:extLst>
          </p:cNvPr>
          <p:cNvSpPr>
            <a:spLocks noGrp="1"/>
          </p:cNvSpPr>
          <p:nvPr>
            <p:ph type="body" sz="quarter" idx="10"/>
          </p:nvPr>
        </p:nvSpPr>
        <p:spPr>
          <a:xfrm>
            <a:off x="6461856" y="743922"/>
            <a:ext cx="5120544" cy="5117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08E8428D-2A73-4AD3-8557-64B2BFB64804}"/>
              </a:ext>
            </a:extLst>
          </p:cNvPr>
          <p:cNvSpPr>
            <a:spLocks noGrp="1"/>
          </p:cNvSpPr>
          <p:nvPr>
            <p:ph type="pic" sz="quarter" idx="11"/>
          </p:nvPr>
        </p:nvSpPr>
        <p:spPr>
          <a:xfrm>
            <a:off x="-1" y="2"/>
            <a:ext cx="6096000" cy="6065013"/>
          </a:xfrm>
          <a:solidFill>
            <a:schemeClr val="accent5"/>
          </a:solidFill>
        </p:spPr>
        <p:txBody>
          <a:bodyPr/>
          <a:lstStyle>
            <a:lvl1pPr marL="0" indent="0">
              <a:buNone/>
              <a:defRPr/>
            </a:lvl1pPr>
          </a:lstStyle>
          <a:p>
            <a:endParaRPr lang="en-US"/>
          </a:p>
        </p:txBody>
      </p:sp>
      <p:sp>
        <p:nvSpPr>
          <p:cNvPr id="5" name="Holder 6">
            <a:extLst>
              <a:ext uri="{FF2B5EF4-FFF2-40B4-BE49-F238E27FC236}">
                <a16:creationId xmlns:a16="http://schemas.microsoft.com/office/drawing/2014/main" id="{CC6E91CA-8AEB-E54B-912E-0649DDC6B5CD}"/>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17052545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AC468-B635-467D-B23C-15E2109BC75A}"/>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3EA86B31-883C-4E4A-9201-B91F8AD1E81E}"/>
              </a:ext>
            </a:extLst>
          </p:cNvPr>
          <p:cNvSpPr>
            <a:spLocks noGrp="1"/>
          </p:cNvSpPr>
          <p:nvPr>
            <p:ph sz="quarter" idx="11" hasCustomPrompt="1"/>
          </p:nvPr>
        </p:nvSpPr>
        <p:spPr>
          <a:xfrm>
            <a:off x="838199" y="1825625"/>
            <a:ext cx="5181600" cy="4351339"/>
          </a:xfrm>
        </p:spPr>
        <p:txBody>
          <a:bodyPr/>
          <a:lstStyle>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Content Placeholder 8">
            <a:extLst>
              <a:ext uri="{FF2B5EF4-FFF2-40B4-BE49-F238E27FC236}">
                <a16:creationId xmlns:a16="http://schemas.microsoft.com/office/drawing/2014/main" id="{6C6B67C8-4F9D-44B1-A243-652F5F729C6C}"/>
              </a:ext>
            </a:extLst>
          </p:cNvPr>
          <p:cNvSpPr>
            <a:spLocks noGrp="1"/>
          </p:cNvSpPr>
          <p:nvPr>
            <p:ph sz="quarter" idx="12" hasCustomPrompt="1"/>
          </p:nvPr>
        </p:nvSpPr>
        <p:spPr>
          <a:xfrm>
            <a:off x="6172199" y="1825625"/>
            <a:ext cx="5411629" cy="4351339"/>
          </a:xfrm>
        </p:spPr>
        <p:txBody>
          <a:bodyPr/>
          <a:lstStyle>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Holder 6">
            <a:extLst>
              <a:ext uri="{FF2B5EF4-FFF2-40B4-BE49-F238E27FC236}">
                <a16:creationId xmlns:a16="http://schemas.microsoft.com/office/drawing/2014/main" id="{17162C25-567E-8C43-99D8-CE92D3EBE6CC}"/>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35669449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AC468-B635-467D-B23C-15E2109BC75A}"/>
              </a:ext>
            </a:extLst>
          </p:cNvPr>
          <p:cNvSpPr>
            <a:spLocks noGrp="1"/>
          </p:cNvSpPr>
          <p:nvPr>
            <p:ph type="title"/>
          </p:nvPr>
        </p:nvSpPr>
        <p:spPr>
          <a:xfrm>
            <a:off x="608171" y="397788"/>
            <a:ext cx="10745631" cy="392629"/>
          </a:xfrm>
        </p:spPr>
        <p:txBody>
          <a:bodyPr/>
          <a:lstStyle/>
          <a:p>
            <a:r>
              <a:rPr lang="en-US"/>
              <a:t>Click to edit Master title style</a:t>
            </a:r>
          </a:p>
        </p:txBody>
      </p:sp>
      <p:sp>
        <p:nvSpPr>
          <p:cNvPr id="5" name="Text Placeholder 6">
            <a:extLst>
              <a:ext uri="{FF2B5EF4-FFF2-40B4-BE49-F238E27FC236}">
                <a16:creationId xmlns:a16="http://schemas.microsoft.com/office/drawing/2014/main" id="{D06967C2-0338-46DE-9CFB-52887A9025E5}"/>
              </a:ext>
            </a:extLst>
          </p:cNvPr>
          <p:cNvSpPr>
            <a:spLocks noGrp="1"/>
          </p:cNvSpPr>
          <p:nvPr>
            <p:ph type="body" sz="quarter" idx="10" hasCustomPrompt="1"/>
          </p:nvPr>
        </p:nvSpPr>
        <p:spPr>
          <a:xfrm>
            <a:off x="608171" y="790415"/>
            <a:ext cx="10745631" cy="478512"/>
          </a:xfrm>
        </p:spPr>
        <p:txBody>
          <a:bodyPr>
            <a:noAutofit/>
          </a:bodyPr>
          <a:lstStyle>
            <a:lvl1pPr marL="0" indent="0">
              <a:spcBef>
                <a:spcPts val="0"/>
              </a:spcBef>
              <a:buFontTx/>
              <a:buNone/>
              <a:defRPr sz="2800">
                <a:solidFill>
                  <a:schemeClr val="tx2"/>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Click to edit master title style</a:t>
            </a:r>
          </a:p>
        </p:txBody>
      </p:sp>
      <p:sp>
        <p:nvSpPr>
          <p:cNvPr id="8" name="Content Placeholder 7">
            <a:extLst>
              <a:ext uri="{FF2B5EF4-FFF2-40B4-BE49-F238E27FC236}">
                <a16:creationId xmlns:a16="http://schemas.microsoft.com/office/drawing/2014/main" id="{C81B00B3-C9A8-4A15-88F9-D4612A7C1F3F}"/>
              </a:ext>
            </a:extLst>
          </p:cNvPr>
          <p:cNvSpPr>
            <a:spLocks noGrp="1"/>
          </p:cNvSpPr>
          <p:nvPr>
            <p:ph sz="quarter" idx="12" hasCustomPrompt="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0" name="Content Placeholder 9">
            <a:extLst>
              <a:ext uri="{FF2B5EF4-FFF2-40B4-BE49-F238E27FC236}">
                <a16:creationId xmlns:a16="http://schemas.microsoft.com/office/drawing/2014/main" id="{64EA6899-2A7D-4000-99BD-8E9435C612B4}"/>
              </a:ext>
            </a:extLst>
          </p:cNvPr>
          <p:cNvSpPr>
            <a:spLocks noGrp="1"/>
          </p:cNvSpPr>
          <p:nvPr>
            <p:ph sz="quarter" idx="13" hasCustomPrompt="1"/>
          </p:nvPr>
        </p:nvSpPr>
        <p:spPr>
          <a:xfrm>
            <a:off x="6172201" y="1825625"/>
            <a:ext cx="5181599" cy="4351339"/>
          </a:xfrm>
        </p:spPr>
        <p:txBody>
          <a:bodyPr/>
          <a:lstStyle>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6" name="Holder 6">
            <a:extLst>
              <a:ext uri="{FF2B5EF4-FFF2-40B4-BE49-F238E27FC236}">
                <a16:creationId xmlns:a16="http://schemas.microsoft.com/office/drawing/2014/main" id="{AB690AB0-82F2-D04B-8FFC-1B9CDCC2860F}"/>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233562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D7E68D03-A429-9741-9149-CF45BFB07A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314" y="6248400"/>
            <a:ext cx="1952486" cy="431800"/>
          </a:xfrm>
          <a:prstGeom prst="rect">
            <a:avLst/>
          </a:prstGeom>
        </p:spPr>
      </p:pic>
      <p:sp>
        <p:nvSpPr>
          <p:cNvPr id="2" name="Holder 2"/>
          <p:cNvSpPr>
            <a:spLocks noGrp="1"/>
          </p:cNvSpPr>
          <p:nvPr>
            <p:ph type="title"/>
          </p:nvPr>
        </p:nvSpPr>
        <p:spPr/>
        <p:txBody>
          <a:bodyPr lIns="0" tIns="0" rIns="0" bIns="0"/>
          <a:lstStyle>
            <a:lvl1pPr>
              <a:defRPr sz="3700" b="1" i="0">
                <a:solidFill>
                  <a:srgbClr val="141B4D"/>
                </a:solidFill>
                <a:latin typeface="Trebuchet MS"/>
                <a:cs typeface="Trebuchet MS"/>
              </a:defRPr>
            </a:lvl1pPr>
          </a:lstStyle>
          <a:p>
            <a:endParaRPr/>
          </a:p>
        </p:txBody>
      </p:sp>
      <p:cxnSp>
        <p:nvCxnSpPr>
          <p:cNvPr id="4" name="Straight Connector 3">
            <a:extLst>
              <a:ext uri="{FF2B5EF4-FFF2-40B4-BE49-F238E27FC236}">
                <a16:creationId xmlns:a16="http://schemas.microsoft.com/office/drawing/2014/main" id="{EBEBA6FD-8CC5-F34A-98F7-E7ADF553D816}"/>
              </a:ext>
            </a:extLst>
          </p:cNvPr>
          <p:cNvCxnSpPr/>
          <p:nvPr userDrawn="1"/>
        </p:nvCxnSpPr>
        <p:spPr>
          <a:xfrm>
            <a:off x="0" y="6096000"/>
            <a:ext cx="12192000" cy="0"/>
          </a:xfrm>
          <a:prstGeom prst="line">
            <a:avLst/>
          </a:prstGeom>
          <a:ln w="19050"/>
        </p:spPr>
        <p:style>
          <a:lnRef idx="1">
            <a:schemeClr val="accent4"/>
          </a:lnRef>
          <a:fillRef idx="0">
            <a:schemeClr val="accent4"/>
          </a:fillRef>
          <a:effectRef idx="0">
            <a:schemeClr val="accent4"/>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AC468-B635-467D-B23C-15E2109BC75A}"/>
              </a:ext>
            </a:extLst>
          </p:cNvPr>
          <p:cNvSpPr>
            <a:spLocks noGrp="1"/>
          </p:cNvSpPr>
          <p:nvPr>
            <p:ph type="title"/>
          </p:nvPr>
        </p:nvSpPr>
        <p:spPr>
          <a:xfrm>
            <a:off x="608172" y="397788"/>
            <a:ext cx="10745629" cy="828185"/>
          </a:xfrm>
        </p:spPr>
        <p:txBody>
          <a:bodyPr anchor="t">
            <a:noAutofit/>
          </a:bodyPr>
          <a:lstStyle>
            <a:lvl1pPr>
              <a:defRPr sz="3733" b="1">
                <a:solidFill>
                  <a:schemeClr val="tx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32C3D560-B413-497E-BE12-ED40C119B680}"/>
              </a:ext>
            </a:extLst>
          </p:cNvPr>
          <p:cNvSpPr>
            <a:spLocks noGrp="1"/>
          </p:cNvSpPr>
          <p:nvPr>
            <p:ph sz="quarter" idx="12" hasCustomPrompt="1"/>
          </p:nvPr>
        </p:nvSpPr>
        <p:spPr>
          <a:xfrm>
            <a:off x="838202" y="1825626"/>
            <a:ext cx="5183717" cy="4114799"/>
          </a:xfrm>
        </p:spPr>
        <p:txBody>
          <a:bodyPr/>
          <a:lstStyle>
            <a:lvl1pPr marL="457189" indent="-457189">
              <a:buFont typeface="+mj-lt"/>
              <a:buAutoNum type="arabicPeriod"/>
              <a:defRPr/>
            </a:lvl1pPr>
            <a:lvl2pPr marL="822939" indent="-457189">
              <a:buFont typeface="+mj-lt"/>
              <a:buAutoNum type="alphaUcPeriod"/>
              <a:defRPr/>
            </a:lvl2pPr>
            <a:lvl3pPr marL="1188690" indent="-457189">
              <a:buFont typeface="+mj-lt"/>
              <a:buAutoNum type="romanLcPeriod"/>
              <a:defRPr/>
            </a:lvl3pPr>
            <a:lvl4pPr marL="1402045" indent="-304792">
              <a:buFont typeface="+mj-lt"/>
              <a:buAutoNum type="alphaLcPeriod"/>
              <a:defRPr/>
            </a:lvl4pPr>
            <a:lvl5pPr marL="1767796" indent="-304792">
              <a:buFont typeface="+mj-lt"/>
              <a:buAutoNum type="romanLcPeriod"/>
              <a:defRPr/>
            </a:lvl5pPr>
            <a:lvl6pPr marL="2222444" indent="-304792">
              <a:buFont typeface="+mj-lt"/>
              <a:buAutoNum type="alphaLcPeriod"/>
              <a:defRPr/>
            </a:lvl6pPr>
            <a:lvl7pPr marL="2747365" indent="-380990">
              <a:buFont typeface="+mj-lt"/>
              <a:buAutoNum type="romanLcPeriod"/>
              <a:defRPr/>
            </a:lvl7pPr>
            <a:lvl8pPr marL="3134706" indent="-304792">
              <a:buFont typeface="+mj-lt"/>
              <a:buAutoNum type="alphaLcPeriod"/>
              <a:defRPr/>
            </a:lvl8pPr>
            <a:lvl9pPr marL="3740057" indent="-380990">
              <a:buFont typeface="+mj-lt"/>
              <a:buAutoNum type="romanLcPeriod"/>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1" name="Content Placeholder 10">
            <a:extLst>
              <a:ext uri="{FF2B5EF4-FFF2-40B4-BE49-F238E27FC236}">
                <a16:creationId xmlns:a16="http://schemas.microsoft.com/office/drawing/2014/main" id="{A31935CF-562D-4B60-B4CC-9C3AE27E853D}"/>
              </a:ext>
            </a:extLst>
          </p:cNvPr>
          <p:cNvSpPr>
            <a:spLocks noGrp="1"/>
          </p:cNvSpPr>
          <p:nvPr>
            <p:ph sz="quarter" idx="13" hasCustomPrompt="1"/>
          </p:nvPr>
        </p:nvSpPr>
        <p:spPr>
          <a:xfrm>
            <a:off x="6157385" y="1825626"/>
            <a:ext cx="5196416" cy="4114799"/>
          </a:xfrm>
        </p:spPr>
        <p:txBody>
          <a:bodyPr/>
          <a:lstStyle>
            <a:lvl1pPr marL="457189" indent="-457189">
              <a:buFont typeface="+mj-lt"/>
              <a:buAutoNum type="arabicPeriod"/>
              <a:defRPr/>
            </a:lvl1pPr>
            <a:lvl2pPr marL="822939" indent="-457189">
              <a:buFont typeface="+mj-lt"/>
              <a:buAutoNum type="alphaUcPeriod"/>
              <a:defRPr/>
            </a:lvl2pPr>
            <a:lvl3pPr marL="1188690" indent="-457189">
              <a:buFont typeface="+mj-lt"/>
              <a:buAutoNum type="romanLcPeriod"/>
              <a:defRPr/>
            </a:lvl3pPr>
            <a:lvl4pPr marL="1402045" indent="-304792">
              <a:buFont typeface="+mj-lt"/>
              <a:buAutoNum type="alphaLcPeriod"/>
              <a:defRPr/>
            </a:lvl4pPr>
            <a:lvl5pPr marL="1767796" indent="-304792">
              <a:buFont typeface="+mj-lt"/>
              <a:buAutoNum type="romanLcPeriod"/>
              <a:defRPr/>
            </a:lvl5pPr>
            <a:lvl6pPr marL="2222444" indent="-304792">
              <a:buFont typeface="+mj-lt"/>
              <a:buAutoNum type="alphaLcPeriod"/>
              <a:defRPr/>
            </a:lvl6pPr>
            <a:lvl7pPr marL="2747365" indent="-380990">
              <a:buFont typeface="+mj-lt"/>
              <a:buAutoNum type="romanLcPeriod"/>
              <a:defRPr/>
            </a:lvl7pPr>
            <a:lvl8pPr marL="3134706" indent="-304792">
              <a:buFont typeface="+mj-lt"/>
              <a:buAutoNum type="alphaLcPeriod"/>
              <a:defRPr/>
            </a:lvl8pPr>
            <a:lvl9pPr marL="3740057" indent="-380990">
              <a:buFont typeface="+mj-lt"/>
              <a:buAutoNum type="romanLcPeriod"/>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Holder 6">
            <a:extLst>
              <a:ext uri="{FF2B5EF4-FFF2-40B4-BE49-F238E27FC236}">
                <a16:creationId xmlns:a16="http://schemas.microsoft.com/office/drawing/2014/main" id="{863D7623-B896-6D4B-8467-AA8EDF25CBB4}"/>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3497276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AC468-B635-467D-B23C-15E2109BC75A}"/>
              </a:ext>
            </a:extLst>
          </p:cNvPr>
          <p:cNvSpPr>
            <a:spLocks noGrp="1"/>
          </p:cNvSpPr>
          <p:nvPr>
            <p:ph type="title"/>
          </p:nvPr>
        </p:nvSpPr>
        <p:spPr>
          <a:xfrm>
            <a:off x="608170" y="397786"/>
            <a:ext cx="10745631" cy="392631"/>
          </a:xfrm>
        </p:spPr>
        <p:txBody>
          <a:bodyPr anchor="t">
            <a:noAutofit/>
          </a:bodyPr>
          <a:lstStyle>
            <a:lvl1pPr>
              <a:defRPr sz="3733" b="1">
                <a:solidFill>
                  <a:schemeClr val="tx1"/>
                </a:solidFill>
              </a:defRPr>
            </a:lvl1pPr>
          </a:lstStyle>
          <a:p>
            <a:r>
              <a:rPr lang="en-US"/>
              <a:t>Click to edit Master title style</a:t>
            </a:r>
          </a:p>
        </p:txBody>
      </p:sp>
      <p:sp>
        <p:nvSpPr>
          <p:cNvPr id="5" name="Text Placeholder 6">
            <a:extLst>
              <a:ext uri="{FF2B5EF4-FFF2-40B4-BE49-F238E27FC236}">
                <a16:creationId xmlns:a16="http://schemas.microsoft.com/office/drawing/2014/main" id="{54A877E7-A702-409E-92EA-3298D82F131F}"/>
              </a:ext>
            </a:extLst>
          </p:cNvPr>
          <p:cNvSpPr>
            <a:spLocks noGrp="1"/>
          </p:cNvSpPr>
          <p:nvPr>
            <p:ph type="body" sz="quarter" idx="10" hasCustomPrompt="1"/>
          </p:nvPr>
        </p:nvSpPr>
        <p:spPr>
          <a:xfrm>
            <a:off x="608170" y="790415"/>
            <a:ext cx="10745631" cy="478512"/>
          </a:xfrm>
        </p:spPr>
        <p:txBody>
          <a:bodyPr>
            <a:noAutofit/>
          </a:bodyPr>
          <a:lstStyle>
            <a:lvl1pPr marL="0" indent="0">
              <a:spcBef>
                <a:spcPts val="0"/>
              </a:spcBef>
              <a:buFontTx/>
              <a:buNone/>
              <a:defRPr sz="2800">
                <a:solidFill>
                  <a:schemeClr val="tx2"/>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Click to edit master title style</a:t>
            </a:r>
          </a:p>
        </p:txBody>
      </p:sp>
      <p:sp>
        <p:nvSpPr>
          <p:cNvPr id="6" name="Content Placeholder 8">
            <a:extLst>
              <a:ext uri="{FF2B5EF4-FFF2-40B4-BE49-F238E27FC236}">
                <a16:creationId xmlns:a16="http://schemas.microsoft.com/office/drawing/2014/main" id="{32C3D560-B413-497E-BE12-ED40C119B680}"/>
              </a:ext>
            </a:extLst>
          </p:cNvPr>
          <p:cNvSpPr>
            <a:spLocks noGrp="1"/>
          </p:cNvSpPr>
          <p:nvPr>
            <p:ph sz="quarter" idx="12" hasCustomPrompt="1"/>
          </p:nvPr>
        </p:nvSpPr>
        <p:spPr>
          <a:xfrm>
            <a:off x="838202" y="1825626"/>
            <a:ext cx="5183717" cy="4114799"/>
          </a:xfrm>
        </p:spPr>
        <p:txBody>
          <a:bodyPr/>
          <a:lstStyle>
            <a:lvl1pPr marL="457189" indent="-457189">
              <a:buFont typeface="+mj-lt"/>
              <a:buAutoNum type="arabicPeriod"/>
              <a:defRPr/>
            </a:lvl1pPr>
            <a:lvl2pPr marL="822939" indent="-457189">
              <a:buFont typeface="+mj-lt"/>
              <a:buAutoNum type="alphaUcPeriod"/>
              <a:defRPr/>
            </a:lvl2pPr>
            <a:lvl3pPr marL="1188690" indent="-457189">
              <a:buFont typeface="+mj-lt"/>
              <a:buAutoNum type="romanLcPeriod"/>
              <a:defRPr/>
            </a:lvl3pPr>
            <a:lvl4pPr marL="1402045" indent="-304792">
              <a:buFont typeface="+mj-lt"/>
              <a:buAutoNum type="alphaLcPeriod"/>
              <a:defRPr/>
            </a:lvl4pPr>
            <a:lvl5pPr marL="1767796" indent="-304792">
              <a:buFont typeface="+mj-lt"/>
              <a:buAutoNum type="romanLcPeriod"/>
              <a:defRPr/>
            </a:lvl5pPr>
            <a:lvl6pPr marL="2222444" indent="-304792">
              <a:buFont typeface="+mj-lt"/>
              <a:buAutoNum type="alphaLcPeriod"/>
              <a:defRPr/>
            </a:lvl6pPr>
            <a:lvl7pPr marL="2747365" indent="-380990">
              <a:buFont typeface="+mj-lt"/>
              <a:buAutoNum type="romanLcPeriod"/>
              <a:defRPr/>
            </a:lvl7pPr>
            <a:lvl8pPr marL="3134706" indent="-304792">
              <a:buFont typeface="+mj-lt"/>
              <a:buAutoNum type="alphaLcPeriod"/>
              <a:defRPr/>
            </a:lvl8pPr>
            <a:lvl9pPr marL="3740057" indent="-380990">
              <a:buFont typeface="+mj-lt"/>
              <a:buAutoNum type="romanLcPeriod"/>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7" name="Content Placeholder 10">
            <a:extLst>
              <a:ext uri="{FF2B5EF4-FFF2-40B4-BE49-F238E27FC236}">
                <a16:creationId xmlns:a16="http://schemas.microsoft.com/office/drawing/2014/main" id="{A31935CF-562D-4B60-B4CC-9C3AE27E853D}"/>
              </a:ext>
            </a:extLst>
          </p:cNvPr>
          <p:cNvSpPr>
            <a:spLocks noGrp="1"/>
          </p:cNvSpPr>
          <p:nvPr>
            <p:ph sz="quarter" idx="13" hasCustomPrompt="1"/>
          </p:nvPr>
        </p:nvSpPr>
        <p:spPr>
          <a:xfrm>
            <a:off x="6157385" y="1825626"/>
            <a:ext cx="5196416" cy="4114799"/>
          </a:xfrm>
        </p:spPr>
        <p:txBody>
          <a:bodyPr/>
          <a:lstStyle>
            <a:lvl1pPr marL="457189" indent="-457189">
              <a:buFont typeface="+mj-lt"/>
              <a:buAutoNum type="arabicPeriod"/>
              <a:defRPr/>
            </a:lvl1pPr>
            <a:lvl2pPr marL="822939" indent="-457189">
              <a:buFont typeface="+mj-lt"/>
              <a:buAutoNum type="alphaUcPeriod"/>
              <a:defRPr/>
            </a:lvl2pPr>
            <a:lvl3pPr marL="1188690" indent="-457189">
              <a:buFont typeface="+mj-lt"/>
              <a:buAutoNum type="romanLcPeriod"/>
              <a:defRPr/>
            </a:lvl3pPr>
            <a:lvl4pPr marL="1402045" indent="-304792">
              <a:buFont typeface="+mj-lt"/>
              <a:buAutoNum type="alphaLcPeriod"/>
              <a:defRPr/>
            </a:lvl4pPr>
            <a:lvl5pPr marL="1767796" indent="-304792">
              <a:buFont typeface="+mj-lt"/>
              <a:buAutoNum type="romanLcPeriod"/>
              <a:defRPr/>
            </a:lvl5pPr>
            <a:lvl6pPr marL="2222444" indent="-304792">
              <a:buFont typeface="+mj-lt"/>
              <a:buAutoNum type="alphaLcPeriod"/>
              <a:defRPr/>
            </a:lvl6pPr>
            <a:lvl7pPr marL="2747365" indent="-380990">
              <a:buFont typeface="+mj-lt"/>
              <a:buAutoNum type="romanLcPeriod"/>
              <a:defRPr/>
            </a:lvl7pPr>
            <a:lvl8pPr marL="3134706" indent="-304792">
              <a:buFont typeface="+mj-lt"/>
              <a:buAutoNum type="alphaLcPeriod"/>
              <a:defRPr/>
            </a:lvl8pPr>
            <a:lvl9pPr marL="3740057" indent="-380990">
              <a:buFont typeface="+mj-lt"/>
              <a:buAutoNum type="romanLcPeriod"/>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8" name="Holder 6">
            <a:extLst>
              <a:ext uri="{FF2B5EF4-FFF2-40B4-BE49-F238E27FC236}">
                <a16:creationId xmlns:a16="http://schemas.microsoft.com/office/drawing/2014/main" id="{FCE3B421-C914-8E4B-83A0-9B3574B1F97F}"/>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4204819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Holder 6">
            <a:extLst>
              <a:ext uri="{FF2B5EF4-FFF2-40B4-BE49-F238E27FC236}">
                <a16:creationId xmlns:a16="http://schemas.microsoft.com/office/drawing/2014/main" id="{389D0676-4775-D34E-B3EC-C85AEC3D4257}"/>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522491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F845-04D9-4FAC-B410-BCD4BEA8FC95}"/>
              </a:ext>
            </a:extLst>
          </p:cNvPr>
          <p:cNvSpPr>
            <a:spLocks noGrp="1"/>
          </p:cNvSpPr>
          <p:nvPr>
            <p:ph type="title" hasCustomPrompt="1"/>
          </p:nvPr>
        </p:nvSpPr>
        <p:spPr>
          <a:xfrm>
            <a:off x="608170" y="397787"/>
            <a:ext cx="10975661" cy="760999"/>
          </a:xfrm>
        </p:spPr>
        <p:txBody>
          <a:bodyPr>
            <a:noAutofit/>
          </a:bodyPr>
          <a:lstStyle>
            <a:lvl1pPr>
              <a:defRPr/>
            </a:lvl1pPr>
          </a:lstStyle>
          <a:p>
            <a:r>
              <a:rPr lang="en-US"/>
              <a:t>Acknowledgements</a:t>
            </a:r>
          </a:p>
        </p:txBody>
      </p:sp>
      <p:sp>
        <p:nvSpPr>
          <p:cNvPr id="7" name="Text Placeholder 6">
            <a:extLst>
              <a:ext uri="{FF2B5EF4-FFF2-40B4-BE49-F238E27FC236}">
                <a16:creationId xmlns:a16="http://schemas.microsoft.com/office/drawing/2014/main" id="{EE0BF4DD-992A-4235-9B4F-E1BEA0DF7F10}"/>
              </a:ext>
            </a:extLst>
          </p:cNvPr>
          <p:cNvSpPr>
            <a:spLocks noGrp="1"/>
          </p:cNvSpPr>
          <p:nvPr>
            <p:ph type="body" sz="quarter" idx="10" hasCustomPrompt="1"/>
          </p:nvPr>
        </p:nvSpPr>
        <p:spPr>
          <a:xfrm>
            <a:off x="608170" y="1335478"/>
            <a:ext cx="2134917" cy="379015"/>
          </a:xfrm>
        </p:spPr>
        <p:txBody>
          <a:bodyPr>
            <a:noAutofit/>
          </a:bodyPr>
          <a:lstStyle>
            <a:lvl1pPr marL="0" indent="0">
              <a:buFontTx/>
              <a:buNone/>
              <a:defRPr sz="2400">
                <a:solidFill>
                  <a:schemeClr val="tx1"/>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Organization</a:t>
            </a:r>
          </a:p>
        </p:txBody>
      </p:sp>
      <p:sp>
        <p:nvSpPr>
          <p:cNvPr id="18" name="Text Placeholder 6">
            <a:extLst>
              <a:ext uri="{FF2B5EF4-FFF2-40B4-BE49-F238E27FC236}">
                <a16:creationId xmlns:a16="http://schemas.microsoft.com/office/drawing/2014/main" id="{4E4183DE-4DB2-46FA-BE8C-442D08C8567B}"/>
              </a:ext>
            </a:extLst>
          </p:cNvPr>
          <p:cNvSpPr>
            <a:spLocks noGrp="1"/>
          </p:cNvSpPr>
          <p:nvPr>
            <p:ph type="body" sz="quarter" idx="16" hasCustomPrompt="1"/>
          </p:nvPr>
        </p:nvSpPr>
        <p:spPr>
          <a:xfrm>
            <a:off x="2818356" y="1335478"/>
            <a:ext cx="2134917" cy="379015"/>
          </a:xfrm>
        </p:spPr>
        <p:txBody>
          <a:bodyPr>
            <a:noAutofit/>
          </a:bodyPr>
          <a:lstStyle>
            <a:lvl1pPr marL="0" indent="0">
              <a:buFontTx/>
              <a:buNone/>
              <a:defRPr sz="2400">
                <a:solidFill>
                  <a:schemeClr val="tx1"/>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Organization</a:t>
            </a:r>
          </a:p>
        </p:txBody>
      </p:sp>
      <p:sp>
        <p:nvSpPr>
          <p:cNvPr id="19" name="Text Placeholder 6">
            <a:extLst>
              <a:ext uri="{FF2B5EF4-FFF2-40B4-BE49-F238E27FC236}">
                <a16:creationId xmlns:a16="http://schemas.microsoft.com/office/drawing/2014/main" id="{7A990FF0-2DDA-440D-8695-EAD960095999}"/>
              </a:ext>
            </a:extLst>
          </p:cNvPr>
          <p:cNvSpPr>
            <a:spLocks noGrp="1"/>
          </p:cNvSpPr>
          <p:nvPr>
            <p:ph type="body" sz="quarter" idx="17" hasCustomPrompt="1"/>
          </p:nvPr>
        </p:nvSpPr>
        <p:spPr>
          <a:xfrm>
            <a:off x="5028543" y="1335478"/>
            <a:ext cx="2134917" cy="379015"/>
          </a:xfrm>
        </p:spPr>
        <p:txBody>
          <a:bodyPr>
            <a:noAutofit/>
          </a:bodyPr>
          <a:lstStyle>
            <a:lvl1pPr marL="0" indent="0">
              <a:buFontTx/>
              <a:buNone/>
              <a:defRPr sz="2400">
                <a:solidFill>
                  <a:schemeClr val="tx1"/>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Organization</a:t>
            </a:r>
          </a:p>
        </p:txBody>
      </p:sp>
      <p:sp>
        <p:nvSpPr>
          <p:cNvPr id="20" name="Text Placeholder 6">
            <a:extLst>
              <a:ext uri="{FF2B5EF4-FFF2-40B4-BE49-F238E27FC236}">
                <a16:creationId xmlns:a16="http://schemas.microsoft.com/office/drawing/2014/main" id="{45485C8D-CA89-42B0-BC02-9DD646D18654}"/>
              </a:ext>
            </a:extLst>
          </p:cNvPr>
          <p:cNvSpPr>
            <a:spLocks noGrp="1"/>
          </p:cNvSpPr>
          <p:nvPr>
            <p:ph type="body" sz="quarter" idx="18" hasCustomPrompt="1"/>
          </p:nvPr>
        </p:nvSpPr>
        <p:spPr>
          <a:xfrm>
            <a:off x="7238729" y="1335478"/>
            <a:ext cx="2134917" cy="379015"/>
          </a:xfrm>
        </p:spPr>
        <p:txBody>
          <a:bodyPr>
            <a:noAutofit/>
          </a:bodyPr>
          <a:lstStyle>
            <a:lvl1pPr marL="0" indent="0">
              <a:buFontTx/>
              <a:buNone/>
              <a:defRPr sz="2400">
                <a:solidFill>
                  <a:schemeClr val="tx1"/>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Organization</a:t>
            </a:r>
          </a:p>
        </p:txBody>
      </p:sp>
      <p:sp>
        <p:nvSpPr>
          <p:cNvPr id="21" name="Text Placeholder 6">
            <a:extLst>
              <a:ext uri="{FF2B5EF4-FFF2-40B4-BE49-F238E27FC236}">
                <a16:creationId xmlns:a16="http://schemas.microsoft.com/office/drawing/2014/main" id="{222B0439-C4F0-4A69-AC71-7778BC10E475}"/>
              </a:ext>
            </a:extLst>
          </p:cNvPr>
          <p:cNvSpPr>
            <a:spLocks noGrp="1"/>
          </p:cNvSpPr>
          <p:nvPr>
            <p:ph type="body" sz="quarter" idx="19" hasCustomPrompt="1"/>
          </p:nvPr>
        </p:nvSpPr>
        <p:spPr>
          <a:xfrm>
            <a:off x="9448914" y="1335478"/>
            <a:ext cx="2134917" cy="379015"/>
          </a:xfrm>
        </p:spPr>
        <p:txBody>
          <a:bodyPr>
            <a:noAutofit/>
          </a:bodyPr>
          <a:lstStyle>
            <a:lvl1pPr marL="0" indent="0">
              <a:buFontTx/>
              <a:buNone/>
              <a:defRPr sz="2400">
                <a:solidFill>
                  <a:schemeClr val="tx1"/>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Organization</a:t>
            </a:r>
          </a:p>
        </p:txBody>
      </p:sp>
      <p:sp>
        <p:nvSpPr>
          <p:cNvPr id="6" name="Content Placeholder 5">
            <a:extLst>
              <a:ext uri="{FF2B5EF4-FFF2-40B4-BE49-F238E27FC236}">
                <a16:creationId xmlns:a16="http://schemas.microsoft.com/office/drawing/2014/main" id="{983CBF80-ADBC-47CF-8AB4-F7DC52791A02}"/>
              </a:ext>
            </a:extLst>
          </p:cNvPr>
          <p:cNvSpPr>
            <a:spLocks noGrp="1"/>
          </p:cNvSpPr>
          <p:nvPr>
            <p:ph sz="quarter" idx="21" hasCustomPrompt="1"/>
          </p:nvPr>
        </p:nvSpPr>
        <p:spPr>
          <a:xfrm>
            <a:off x="608170" y="1862750"/>
            <a:ext cx="2134917" cy="4023359"/>
          </a:xfrm>
        </p:spPr>
        <p:txBody>
          <a:bodyPr/>
          <a:lstStyle/>
          <a:p>
            <a:pPr lvl="0"/>
            <a:r>
              <a:rPr lang="en-US"/>
              <a:t>Click to edit Master text styles</a:t>
            </a:r>
          </a:p>
          <a:p>
            <a:pPr lvl="1"/>
            <a:r>
              <a:rPr lang="en-US"/>
              <a:t>Second level</a:t>
            </a:r>
          </a:p>
          <a:p>
            <a:pPr lvl="2"/>
            <a:r>
              <a:rPr lang="en-US"/>
              <a:t>Third level</a:t>
            </a:r>
          </a:p>
        </p:txBody>
      </p:sp>
      <p:sp>
        <p:nvSpPr>
          <p:cNvPr id="13" name="Content Placeholder 12">
            <a:extLst>
              <a:ext uri="{FF2B5EF4-FFF2-40B4-BE49-F238E27FC236}">
                <a16:creationId xmlns:a16="http://schemas.microsoft.com/office/drawing/2014/main" id="{369F9236-F40D-49D2-AAD6-36358AA6BD7B}"/>
              </a:ext>
            </a:extLst>
          </p:cNvPr>
          <p:cNvSpPr>
            <a:spLocks noGrp="1"/>
          </p:cNvSpPr>
          <p:nvPr>
            <p:ph sz="quarter" idx="22" hasCustomPrompt="1"/>
          </p:nvPr>
        </p:nvSpPr>
        <p:spPr>
          <a:xfrm>
            <a:off x="2818357" y="1862750"/>
            <a:ext cx="2134916" cy="4023359"/>
          </a:xfrm>
        </p:spPr>
        <p:txBody>
          <a:bodyPr/>
          <a:lstStyle/>
          <a:p>
            <a:pPr lvl="0"/>
            <a:r>
              <a:rPr lang="en-US"/>
              <a:t>Click to edit Master text styles</a:t>
            </a:r>
          </a:p>
          <a:p>
            <a:pPr lvl="1"/>
            <a:r>
              <a:rPr lang="en-US"/>
              <a:t>Second level</a:t>
            </a:r>
          </a:p>
          <a:p>
            <a:pPr lvl="2"/>
            <a:r>
              <a:rPr lang="en-US"/>
              <a:t>Third level</a:t>
            </a:r>
          </a:p>
        </p:txBody>
      </p:sp>
      <p:sp>
        <p:nvSpPr>
          <p:cNvPr id="15" name="Content Placeholder 14">
            <a:extLst>
              <a:ext uri="{FF2B5EF4-FFF2-40B4-BE49-F238E27FC236}">
                <a16:creationId xmlns:a16="http://schemas.microsoft.com/office/drawing/2014/main" id="{F4A57FE6-F946-4EFF-882F-A062F8BEF70B}"/>
              </a:ext>
            </a:extLst>
          </p:cNvPr>
          <p:cNvSpPr>
            <a:spLocks noGrp="1"/>
          </p:cNvSpPr>
          <p:nvPr>
            <p:ph sz="quarter" idx="23" hasCustomPrompt="1"/>
          </p:nvPr>
        </p:nvSpPr>
        <p:spPr>
          <a:xfrm>
            <a:off x="5028543" y="1862748"/>
            <a:ext cx="2134915" cy="4023357"/>
          </a:xfrm>
        </p:spPr>
        <p:txBody>
          <a:bodyPr/>
          <a:lstStyle/>
          <a:p>
            <a:pPr lvl="0"/>
            <a:r>
              <a:rPr lang="en-US"/>
              <a:t>Click to edit Master text styles</a:t>
            </a:r>
          </a:p>
          <a:p>
            <a:pPr lvl="1"/>
            <a:r>
              <a:rPr lang="en-US"/>
              <a:t>Second level</a:t>
            </a:r>
          </a:p>
          <a:p>
            <a:pPr lvl="2"/>
            <a:r>
              <a:rPr lang="en-US"/>
              <a:t>Third level</a:t>
            </a:r>
          </a:p>
        </p:txBody>
      </p:sp>
      <p:sp>
        <p:nvSpPr>
          <p:cNvPr id="17" name="Content Placeholder 16">
            <a:extLst>
              <a:ext uri="{FF2B5EF4-FFF2-40B4-BE49-F238E27FC236}">
                <a16:creationId xmlns:a16="http://schemas.microsoft.com/office/drawing/2014/main" id="{BA77BE07-3982-4E4E-B20C-BF9F357B679D}"/>
              </a:ext>
            </a:extLst>
          </p:cNvPr>
          <p:cNvSpPr>
            <a:spLocks noGrp="1"/>
          </p:cNvSpPr>
          <p:nvPr>
            <p:ph sz="quarter" idx="24" hasCustomPrompt="1"/>
          </p:nvPr>
        </p:nvSpPr>
        <p:spPr>
          <a:xfrm>
            <a:off x="7238729" y="1862750"/>
            <a:ext cx="2134915" cy="4023356"/>
          </a:xfrm>
        </p:spPr>
        <p:txBody>
          <a:bodyPr/>
          <a:lstStyle/>
          <a:p>
            <a:pPr lvl="0"/>
            <a:r>
              <a:rPr lang="en-US"/>
              <a:t>Click to edit Master text styles</a:t>
            </a:r>
          </a:p>
          <a:p>
            <a:pPr lvl="1"/>
            <a:r>
              <a:rPr lang="en-US"/>
              <a:t>Second level</a:t>
            </a:r>
          </a:p>
          <a:p>
            <a:pPr lvl="2"/>
            <a:r>
              <a:rPr lang="en-US"/>
              <a:t>Third level</a:t>
            </a:r>
          </a:p>
        </p:txBody>
      </p:sp>
      <p:sp>
        <p:nvSpPr>
          <p:cNvPr id="23" name="Content Placeholder 22">
            <a:extLst>
              <a:ext uri="{FF2B5EF4-FFF2-40B4-BE49-F238E27FC236}">
                <a16:creationId xmlns:a16="http://schemas.microsoft.com/office/drawing/2014/main" id="{9AFA3B9B-2F9F-4CF0-8F4F-1D9A6414A4CE}"/>
              </a:ext>
            </a:extLst>
          </p:cNvPr>
          <p:cNvSpPr>
            <a:spLocks noGrp="1"/>
          </p:cNvSpPr>
          <p:nvPr>
            <p:ph sz="quarter" idx="25" hasCustomPrompt="1"/>
          </p:nvPr>
        </p:nvSpPr>
        <p:spPr>
          <a:xfrm>
            <a:off x="9448913" y="1862749"/>
            <a:ext cx="2134915" cy="4023355"/>
          </a:xfrm>
        </p:spPr>
        <p:txBody>
          <a:bodyPr/>
          <a:lstStyle/>
          <a:p>
            <a:pPr lvl="0"/>
            <a:r>
              <a:rPr lang="en-US"/>
              <a:t>Click to edit Master text styles</a:t>
            </a:r>
          </a:p>
          <a:p>
            <a:pPr lvl="1"/>
            <a:r>
              <a:rPr lang="en-US"/>
              <a:t>Second level</a:t>
            </a:r>
          </a:p>
          <a:p>
            <a:pPr lvl="2"/>
            <a:r>
              <a:rPr lang="en-US"/>
              <a:t>Third level</a:t>
            </a:r>
          </a:p>
        </p:txBody>
      </p:sp>
      <p:sp>
        <p:nvSpPr>
          <p:cNvPr id="14" name="Holder 6">
            <a:extLst>
              <a:ext uri="{FF2B5EF4-FFF2-40B4-BE49-F238E27FC236}">
                <a16:creationId xmlns:a16="http://schemas.microsoft.com/office/drawing/2014/main" id="{9430F596-D425-3F4C-94FE-F6430AF472E6}"/>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14638730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202F0DE-9314-43B8-8C44-74F858B9A0B7}"/>
              </a:ext>
            </a:extLst>
          </p:cNvPr>
          <p:cNvSpPr/>
          <p:nvPr userDrawn="1"/>
        </p:nvSpPr>
        <p:spPr>
          <a:xfrm>
            <a:off x="0" y="2"/>
            <a:ext cx="12192000" cy="6095998"/>
          </a:xfrm>
          <a:prstGeom prst="rect">
            <a:avLst/>
          </a:prstGeom>
          <a:gradFill flip="none" rotWithShape="1">
            <a:gsLst>
              <a:gs pos="0">
                <a:schemeClr val="tx1"/>
              </a:gs>
              <a:gs pos="100000">
                <a:schemeClr val="bg2"/>
              </a:gs>
              <a:gs pos="57000">
                <a:srgbClr val="0077C8"/>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62581" tIns="162581" rIns="162581" bIns="162581" rtlCol="0" anchor="ctr"/>
          <a:lstStyle/>
          <a:p>
            <a:pPr algn="ctr"/>
            <a:endParaRPr lang="en-US" sz="2608">
              <a:ea typeface="Gotham Book" charset="0"/>
              <a:cs typeface="Gotham Book" charset="0"/>
            </a:endParaRPr>
          </a:p>
        </p:txBody>
      </p:sp>
      <p:sp>
        <p:nvSpPr>
          <p:cNvPr id="2" name="Title 1">
            <a:extLst>
              <a:ext uri="{FF2B5EF4-FFF2-40B4-BE49-F238E27FC236}">
                <a16:creationId xmlns:a16="http://schemas.microsoft.com/office/drawing/2014/main" id="{916BF845-04D9-4FAC-B410-BCD4BEA8FC95}"/>
              </a:ext>
            </a:extLst>
          </p:cNvPr>
          <p:cNvSpPr>
            <a:spLocks noGrp="1"/>
          </p:cNvSpPr>
          <p:nvPr>
            <p:ph type="title" hasCustomPrompt="1"/>
          </p:nvPr>
        </p:nvSpPr>
        <p:spPr>
          <a:xfrm>
            <a:off x="608168" y="397787"/>
            <a:ext cx="10972800" cy="760999"/>
          </a:xfrm>
        </p:spPr>
        <p:txBody>
          <a:bodyPr/>
          <a:lstStyle>
            <a:lvl1pPr>
              <a:defRPr>
                <a:solidFill>
                  <a:schemeClr val="accent4"/>
                </a:solidFill>
              </a:defRPr>
            </a:lvl1pPr>
          </a:lstStyle>
          <a:p>
            <a:r>
              <a:rPr lang="en-US"/>
              <a:t>Acknowledgements</a:t>
            </a:r>
          </a:p>
        </p:txBody>
      </p:sp>
      <p:sp>
        <p:nvSpPr>
          <p:cNvPr id="7" name="Text Placeholder 6">
            <a:extLst>
              <a:ext uri="{FF2B5EF4-FFF2-40B4-BE49-F238E27FC236}">
                <a16:creationId xmlns:a16="http://schemas.microsoft.com/office/drawing/2014/main" id="{EE0BF4DD-992A-4235-9B4F-E1BEA0DF7F10}"/>
              </a:ext>
            </a:extLst>
          </p:cNvPr>
          <p:cNvSpPr>
            <a:spLocks noGrp="1"/>
          </p:cNvSpPr>
          <p:nvPr>
            <p:ph type="body" sz="quarter" idx="10" hasCustomPrompt="1"/>
          </p:nvPr>
        </p:nvSpPr>
        <p:spPr>
          <a:xfrm>
            <a:off x="608168" y="1335478"/>
            <a:ext cx="2133600" cy="379015"/>
          </a:xfrm>
        </p:spPr>
        <p:txBody>
          <a:bodyPr>
            <a:noAutofit/>
          </a:bodyPr>
          <a:lstStyle>
            <a:lvl1pPr marL="0" indent="0">
              <a:buFontTx/>
              <a:buNone/>
              <a:defRPr sz="2400">
                <a:solidFill>
                  <a:srgbClr val="FFFFFF"/>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Organization</a:t>
            </a:r>
          </a:p>
        </p:txBody>
      </p:sp>
      <p:sp>
        <p:nvSpPr>
          <p:cNvPr id="18" name="Text Placeholder 6">
            <a:extLst>
              <a:ext uri="{FF2B5EF4-FFF2-40B4-BE49-F238E27FC236}">
                <a16:creationId xmlns:a16="http://schemas.microsoft.com/office/drawing/2014/main" id="{4E4183DE-4DB2-46FA-BE8C-442D08C8567B}"/>
              </a:ext>
            </a:extLst>
          </p:cNvPr>
          <p:cNvSpPr>
            <a:spLocks noGrp="1"/>
          </p:cNvSpPr>
          <p:nvPr>
            <p:ph type="body" sz="quarter" idx="16" hasCustomPrompt="1"/>
          </p:nvPr>
        </p:nvSpPr>
        <p:spPr>
          <a:xfrm>
            <a:off x="2817968" y="1335478"/>
            <a:ext cx="2133600" cy="379015"/>
          </a:xfrm>
        </p:spPr>
        <p:txBody>
          <a:bodyPr>
            <a:noAutofit/>
          </a:bodyPr>
          <a:lstStyle>
            <a:lvl1pPr marL="0" indent="0">
              <a:buFontTx/>
              <a:buNone/>
              <a:defRPr sz="2400">
                <a:solidFill>
                  <a:srgbClr val="FFFFFF"/>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Organization</a:t>
            </a:r>
          </a:p>
        </p:txBody>
      </p:sp>
      <p:sp>
        <p:nvSpPr>
          <p:cNvPr id="19" name="Text Placeholder 6">
            <a:extLst>
              <a:ext uri="{FF2B5EF4-FFF2-40B4-BE49-F238E27FC236}">
                <a16:creationId xmlns:a16="http://schemas.microsoft.com/office/drawing/2014/main" id="{7A990FF0-2DDA-440D-8695-EAD960095999}"/>
              </a:ext>
            </a:extLst>
          </p:cNvPr>
          <p:cNvSpPr>
            <a:spLocks noGrp="1"/>
          </p:cNvSpPr>
          <p:nvPr>
            <p:ph type="body" sz="quarter" idx="17" hasCustomPrompt="1"/>
          </p:nvPr>
        </p:nvSpPr>
        <p:spPr>
          <a:xfrm>
            <a:off x="5027768" y="1335478"/>
            <a:ext cx="2133600" cy="379015"/>
          </a:xfrm>
        </p:spPr>
        <p:txBody>
          <a:bodyPr>
            <a:noAutofit/>
          </a:bodyPr>
          <a:lstStyle>
            <a:lvl1pPr marL="0" indent="0">
              <a:buFontTx/>
              <a:buNone/>
              <a:defRPr sz="2400">
                <a:solidFill>
                  <a:srgbClr val="FFFFFF"/>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Organization</a:t>
            </a:r>
          </a:p>
        </p:txBody>
      </p:sp>
      <p:sp>
        <p:nvSpPr>
          <p:cNvPr id="20" name="Text Placeholder 6">
            <a:extLst>
              <a:ext uri="{FF2B5EF4-FFF2-40B4-BE49-F238E27FC236}">
                <a16:creationId xmlns:a16="http://schemas.microsoft.com/office/drawing/2014/main" id="{45485C8D-CA89-42B0-BC02-9DD646D18654}"/>
              </a:ext>
            </a:extLst>
          </p:cNvPr>
          <p:cNvSpPr>
            <a:spLocks noGrp="1"/>
          </p:cNvSpPr>
          <p:nvPr>
            <p:ph type="body" sz="quarter" idx="18" hasCustomPrompt="1"/>
          </p:nvPr>
        </p:nvSpPr>
        <p:spPr>
          <a:xfrm>
            <a:off x="7237568" y="1335478"/>
            <a:ext cx="2133600" cy="379015"/>
          </a:xfrm>
        </p:spPr>
        <p:txBody>
          <a:bodyPr>
            <a:noAutofit/>
          </a:bodyPr>
          <a:lstStyle>
            <a:lvl1pPr marL="0" indent="0">
              <a:buFontTx/>
              <a:buNone/>
              <a:defRPr sz="2400">
                <a:solidFill>
                  <a:srgbClr val="FFFFFF"/>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Organization</a:t>
            </a:r>
          </a:p>
        </p:txBody>
      </p:sp>
      <p:sp>
        <p:nvSpPr>
          <p:cNvPr id="21" name="Text Placeholder 6">
            <a:extLst>
              <a:ext uri="{FF2B5EF4-FFF2-40B4-BE49-F238E27FC236}">
                <a16:creationId xmlns:a16="http://schemas.microsoft.com/office/drawing/2014/main" id="{222B0439-C4F0-4A69-AC71-7778BC10E475}"/>
              </a:ext>
            </a:extLst>
          </p:cNvPr>
          <p:cNvSpPr>
            <a:spLocks noGrp="1"/>
          </p:cNvSpPr>
          <p:nvPr>
            <p:ph type="body" sz="quarter" idx="19" hasCustomPrompt="1"/>
          </p:nvPr>
        </p:nvSpPr>
        <p:spPr>
          <a:xfrm>
            <a:off x="9447368" y="1335478"/>
            <a:ext cx="2133600" cy="379015"/>
          </a:xfrm>
        </p:spPr>
        <p:txBody>
          <a:bodyPr>
            <a:noAutofit/>
          </a:bodyPr>
          <a:lstStyle>
            <a:lvl1pPr marL="0" indent="0">
              <a:buFontTx/>
              <a:buNone/>
              <a:defRPr sz="2400">
                <a:solidFill>
                  <a:srgbClr val="FFFFFF"/>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Organization</a:t>
            </a:r>
          </a:p>
        </p:txBody>
      </p:sp>
      <p:sp>
        <p:nvSpPr>
          <p:cNvPr id="4" name="Text Placeholder 3">
            <a:extLst>
              <a:ext uri="{FF2B5EF4-FFF2-40B4-BE49-F238E27FC236}">
                <a16:creationId xmlns:a16="http://schemas.microsoft.com/office/drawing/2014/main" id="{1D848260-3C84-456E-81E9-7D4A9E7C20D7}"/>
              </a:ext>
            </a:extLst>
          </p:cNvPr>
          <p:cNvSpPr>
            <a:spLocks noGrp="1"/>
          </p:cNvSpPr>
          <p:nvPr>
            <p:ph type="body" sz="quarter" idx="20" hasCustomPrompt="1"/>
          </p:nvPr>
        </p:nvSpPr>
        <p:spPr>
          <a:xfrm>
            <a:off x="608167" y="1862749"/>
            <a:ext cx="2133600" cy="3931920"/>
          </a:xfrm>
        </p:spPr>
        <p:txBody>
          <a:bodyPr/>
          <a:lstStyle>
            <a:lvl1pPr>
              <a:buClr>
                <a:schemeClr val="bg2"/>
              </a:buClr>
              <a:defRPr>
                <a:solidFill>
                  <a:srgbClr val="FFFFFF"/>
                </a:solidFill>
              </a:defRPr>
            </a:lvl1pPr>
            <a:lvl2pPr>
              <a:buClr>
                <a:schemeClr val="bg2"/>
              </a:buClr>
              <a:defRPr>
                <a:solidFill>
                  <a:srgbClr val="FFFFFF"/>
                </a:solidFill>
              </a:defRPr>
            </a:lvl2pPr>
            <a:lvl3pPr>
              <a:buClr>
                <a:schemeClr val="bg2"/>
              </a:buClr>
              <a:defRPr>
                <a:solidFill>
                  <a:srgbClr val="FFFFFF"/>
                </a:solidFill>
              </a:defRPr>
            </a:lvl3pPr>
            <a:lvl4pPr>
              <a:buClr>
                <a:schemeClr val="bg2"/>
              </a:buClr>
              <a:defRPr>
                <a:solidFill>
                  <a:srgbClr val="FFFFFF"/>
                </a:solidFill>
              </a:defRPr>
            </a:lvl4pPr>
            <a:lvl5pPr>
              <a:buClr>
                <a:srgbClr val="00BFB3"/>
              </a:buClr>
              <a:defRPr>
                <a:solidFill>
                  <a:srgbClr val="FFFFFF"/>
                </a:solidFill>
              </a:defRPr>
            </a:lvl5pPr>
          </a:lstStyle>
          <a:p>
            <a:pPr lvl="0"/>
            <a:r>
              <a:rPr lang="en-US"/>
              <a:t>Click to edit Master text styles</a:t>
            </a:r>
          </a:p>
          <a:p>
            <a:pPr lvl="1"/>
            <a:r>
              <a:rPr lang="en-US"/>
              <a:t>Second level</a:t>
            </a:r>
          </a:p>
          <a:p>
            <a:pPr lvl="2"/>
            <a:r>
              <a:rPr lang="en-US"/>
              <a:t>Third level</a:t>
            </a:r>
          </a:p>
        </p:txBody>
      </p:sp>
      <p:sp>
        <p:nvSpPr>
          <p:cNvPr id="17" name="Text Placeholder 3">
            <a:extLst>
              <a:ext uri="{FF2B5EF4-FFF2-40B4-BE49-F238E27FC236}">
                <a16:creationId xmlns:a16="http://schemas.microsoft.com/office/drawing/2014/main" id="{BF4B4D4A-768E-4F10-8FED-2B3E868A44C9}"/>
              </a:ext>
            </a:extLst>
          </p:cNvPr>
          <p:cNvSpPr>
            <a:spLocks noGrp="1"/>
          </p:cNvSpPr>
          <p:nvPr>
            <p:ph type="body" sz="quarter" idx="21" hasCustomPrompt="1"/>
          </p:nvPr>
        </p:nvSpPr>
        <p:spPr>
          <a:xfrm>
            <a:off x="2817967" y="1862749"/>
            <a:ext cx="2133600" cy="3931920"/>
          </a:xfrm>
        </p:spPr>
        <p:txBody>
          <a:bodyPr/>
          <a:lstStyle>
            <a:lvl1pPr>
              <a:buClr>
                <a:schemeClr val="bg2"/>
              </a:buClr>
              <a:defRPr>
                <a:solidFill>
                  <a:srgbClr val="FFFFFF"/>
                </a:solidFill>
              </a:defRPr>
            </a:lvl1pPr>
            <a:lvl2pPr>
              <a:buClr>
                <a:schemeClr val="bg2"/>
              </a:buClr>
              <a:defRPr>
                <a:solidFill>
                  <a:srgbClr val="FFFFFF"/>
                </a:solidFill>
              </a:defRPr>
            </a:lvl2pPr>
            <a:lvl3pPr>
              <a:buClr>
                <a:srgbClr val="00BFB3"/>
              </a:buClr>
              <a:defRPr>
                <a:solidFill>
                  <a:srgbClr val="FFFFFF"/>
                </a:solidFill>
              </a:defRPr>
            </a:lvl3pPr>
            <a:lvl4pPr>
              <a:buClr>
                <a:schemeClr val="bg2"/>
              </a:buClr>
              <a:defRPr>
                <a:solidFill>
                  <a:srgbClr val="FFFFFF"/>
                </a:solidFill>
              </a:defRPr>
            </a:lvl4pPr>
            <a:lvl5pPr>
              <a:buClr>
                <a:schemeClr val="bg2"/>
              </a:buClr>
              <a:defRPr>
                <a:solidFill>
                  <a:srgbClr val="FFFFFF"/>
                </a:solidFill>
              </a:defRPr>
            </a:lvl5pPr>
          </a:lstStyle>
          <a:p>
            <a:pPr lvl="0"/>
            <a:r>
              <a:rPr lang="en-US"/>
              <a:t>Click to edit Master text styles</a:t>
            </a:r>
          </a:p>
          <a:p>
            <a:pPr lvl="1"/>
            <a:r>
              <a:rPr lang="en-US"/>
              <a:t>Second level</a:t>
            </a:r>
          </a:p>
          <a:p>
            <a:pPr lvl="2"/>
            <a:r>
              <a:rPr lang="en-US"/>
              <a:t>Third level</a:t>
            </a:r>
          </a:p>
        </p:txBody>
      </p:sp>
      <p:sp>
        <p:nvSpPr>
          <p:cNvPr id="22" name="Text Placeholder 3">
            <a:extLst>
              <a:ext uri="{FF2B5EF4-FFF2-40B4-BE49-F238E27FC236}">
                <a16:creationId xmlns:a16="http://schemas.microsoft.com/office/drawing/2014/main" id="{B256E3C3-1D26-4F51-9759-4E7CFD403370}"/>
              </a:ext>
            </a:extLst>
          </p:cNvPr>
          <p:cNvSpPr>
            <a:spLocks noGrp="1"/>
          </p:cNvSpPr>
          <p:nvPr>
            <p:ph type="body" sz="quarter" idx="22" hasCustomPrompt="1"/>
          </p:nvPr>
        </p:nvSpPr>
        <p:spPr>
          <a:xfrm>
            <a:off x="5027767" y="1862749"/>
            <a:ext cx="2133600" cy="3931920"/>
          </a:xfrm>
        </p:spPr>
        <p:txBody>
          <a:bodyPr/>
          <a:lstStyle>
            <a:lvl1pPr>
              <a:buClr>
                <a:schemeClr val="bg2"/>
              </a:buClr>
              <a:defRPr>
                <a:solidFill>
                  <a:srgbClr val="FFFFFF"/>
                </a:solidFill>
              </a:defRPr>
            </a:lvl1pPr>
            <a:lvl2pPr>
              <a:buClr>
                <a:schemeClr val="bg2"/>
              </a:buClr>
              <a:defRPr>
                <a:solidFill>
                  <a:srgbClr val="FFFFFF"/>
                </a:solidFill>
              </a:defRPr>
            </a:lvl2pPr>
            <a:lvl3pPr>
              <a:buClr>
                <a:schemeClr val="bg2"/>
              </a:buClr>
              <a:defRPr>
                <a:solidFill>
                  <a:srgbClr val="FFFFFF"/>
                </a:solidFill>
              </a:defRPr>
            </a:lvl3pPr>
            <a:lvl4pPr>
              <a:buClr>
                <a:schemeClr val="bg2"/>
              </a:buClr>
              <a:defRPr>
                <a:solidFill>
                  <a:srgbClr val="FFFFFF"/>
                </a:solidFill>
              </a:defRPr>
            </a:lvl4pPr>
            <a:lvl5pPr>
              <a:buClr>
                <a:schemeClr val="bg2"/>
              </a:buClr>
              <a:defRPr>
                <a:solidFill>
                  <a:srgbClr val="FFFFFF"/>
                </a:solidFill>
              </a:defRPr>
            </a:lvl5pPr>
          </a:lstStyle>
          <a:p>
            <a:pPr lvl="0"/>
            <a:r>
              <a:rPr lang="en-US"/>
              <a:t>Click to edit Master text styles</a:t>
            </a:r>
          </a:p>
          <a:p>
            <a:pPr lvl="1"/>
            <a:r>
              <a:rPr lang="en-US"/>
              <a:t>Second level</a:t>
            </a:r>
          </a:p>
          <a:p>
            <a:pPr lvl="2"/>
            <a:r>
              <a:rPr lang="en-US"/>
              <a:t>Third level</a:t>
            </a:r>
          </a:p>
        </p:txBody>
      </p:sp>
      <p:sp>
        <p:nvSpPr>
          <p:cNvPr id="23" name="Text Placeholder 3">
            <a:extLst>
              <a:ext uri="{FF2B5EF4-FFF2-40B4-BE49-F238E27FC236}">
                <a16:creationId xmlns:a16="http://schemas.microsoft.com/office/drawing/2014/main" id="{1926A1E6-19A2-4553-88FD-6C1FD7ECE552}"/>
              </a:ext>
            </a:extLst>
          </p:cNvPr>
          <p:cNvSpPr>
            <a:spLocks noGrp="1"/>
          </p:cNvSpPr>
          <p:nvPr>
            <p:ph type="body" sz="quarter" idx="23" hasCustomPrompt="1"/>
          </p:nvPr>
        </p:nvSpPr>
        <p:spPr>
          <a:xfrm>
            <a:off x="7237567" y="1862749"/>
            <a:ext cx="2133600" cy="3931920"/>
          </a:xfrm>
        </p:spPr>
        <p:txBody>
          <a:bodyPr/>
          <a:lstStyle>
            <a:lvl1pPr>
              <a:buClr>
                <a:schemeClr val="bg2"/>
              </a:buClr>
              <a:defRPr>
                <a:solidFill>
                  <a:srgbClr val="FFFFFF"/>
                </a:solidFill>
              </a:defRPr>
            </a:lvl1pPr>
            <a:lvl2pPr>
              <a:buClr>
                <a:schemeClr val="bg2"/>
              </a:buClr>
              <a:defRPr>
                <a:solidFill>
                  <a:srgbClr val="FFFFFF"/>
                </a:solidFill>
              </a:defRPr>
            </a:lvl2pPr>
            <a:lvl3pPr>
              <a:buClr>
                <a:schemeClr val="bg2"/>
              </a:buClr>
              <a:defRPr>
                <a:solidFill>
                  <a:srgbClr val="FFFFFF"/>
                </a:solidFill>
              </a:defRPr>
            </a:lvl3pPr>
            <a:lvl4pPr>
              <a:buClr>
                <a:schemeClr val="bg2"/>
              </a:buClr>
              <a:defRPr>
                <a:solidFill>
                  <a:srgbClr val="FFFFFF"/>
                </a:solidFill>
              </a:defRPr>
            </a:lvl4pPr>
            <a:lvl5pPr>
              <a:buClr>
                <a:schemeClr val="bg2"/>
              </a:buClr>
              <a:defRPr>
                <a:solidFill>
                  <a:srgbClr val="FFFFFF"/>
                </a:solidFill>
              </a:defRPr>
            </a:lvl5pPr>
          </a:lstStyle>
          <a:p>
            <a:pPr lvl="0"/>
            <a:r>
              <a:rPr lang="en-US"/>
              <a:t>Click to edit Master text styles</a:t>
            </a:r>
          </a:p>
          <a:p>
            <a:pPr lvl="1"/>
            <a:r>
              <a:rPr lang="en-US"/>
              <a:t>Second level</a:t>
            </a:r>
          </a:p>
          <a:p>
            <a:pPr lvl="2"/>
            <a:r>
              <a:rPr lang="en-US"/>
              <a:t>Third level</a:t>
            </a:r>
          </a:p>
        </p:txBody>
      </p:sp>
      <p:sp>
        <p:nvSpPr>
          <p:cNvPr id="24" name="Text Placeholder 3">
            <a:extLst>
              <a:ext uri="{FF2B5EF4-FFF2-40B4-BE49-F238E27FC236}">
                <a16:creationId xmlns:a16="http://schemas.microsoft.com/office/drawing/2014/main" id="{F754D5F6-46E1-4E7D-97D5-51CE077431C7}"/>
              </a:ext>
            </a:extLst>
          </p:cNvPr>
          <p:cNvSpPr>
            <a:spLocks noGrp="1"/>
          </p:cNvSpPr>
          <p:nvPr>
            <p:ph type="body" sz="quarter" idx="24" hasCustomPrompt="1"/>
          </p:nvPr>
        </p:nvSpPr>
        <p:spPr>
          <a:xfrm>
            <a:off x="9447368" y="1862749"/>
            <a:ext cx="2133600" cy="3931920"/>
          </a:xfrm>
        </p:spPr>
        <p:txBody>
          <a:bodyPr/>
          <a:lstStyle>
            <a:lvl1pPr>
              <a:buClr>
                <a:schemeClr val="bg2"/>
              </a:buClr>
              <a:defRPr>
                <a:solidFill>
                  <a:srgbClr val="FFFFFF"/>
                </a:solidFill>
              </a:defRPr>
            </a:lvl1pPr>
            <a:lvl2pPr>
              <a:buClr>
                <a:schemeClr val="bg2"/>
              </a:buClr>
              <a:defRPr>
                <a:solidFill>
                  <a:srgbClr val="FFFFFF"/>
                </a:solidFill>
              </a:defRPr>
            </a:lvl2pPr>
            <a:lvl3pPr>
              <a:buClr>
                <a:schemeClr val="bg2"/>
              </a:buClr>
              <a:defRPr>
                <a:solidFill>
                  <a:srgbClr val="FFFFFF"/>
                </a:solidFill>
              </a:defRPr>
            </a:lvl3pPr>
            <a:lvl4pPr>
              <a:buClr>
                <a:schemeClr val="bg2"/>
              </a:buClr>
              <a:defRPr>
                <a:solidFill>
                  <a:srgbClr val="FFFFFF"/>
                </a:solidFill>
              </a:defRPr>
            </a:lvl4pPr>
            <a:lvl5pPr>
              <a:buClr>
                <a:schemeClr val="bg2"/>
              </a:buClr>
              <a:defRPr>
                <a:solidFill>
                  <a:srgbClr val="FFFFFF"/>
                </a:solidFill>
              </a:defRPr>
            </a:lvl5pPr>
          </a:lstStyle>
          <a:p>
            <a:pPr lvl="0"/>
            <a:r>
              <a:rPr lang="en-US"/>
              <a:t>Click to edit Master text styles</a:t>
            </a:r>
          </a:p>
          <a:p>
            <a:pPr lvl="1"/>
            <a:r>
              <a:rPr lang="en-US"/>
              <a:t>Second level</a:t>
            </a:r>
          </a:p>
          <a:p>
            <a:pPr lvl="2"/>
            <a:r>
              <a:rPr lang="en-US"/>
              <a:t>Third level</a:t>
            </a:r>
          </a:p>
        </p:txBody>
      </p:sp>
      <p:sp>
        <p:nvSpPr>
          <p:cNvPr id="14" name="Holder 6">
            <a:extLst>
              <a:ext uri="{FF2B5EF4-FFF2-40B4-BE49-F238E27FC236}">
                <a16:creationId xmlns:a16="http://schemas.microsoft.com/office/drawing/2014/main" id="{D51DC422-3FA6-0742-8D05-6AC0A1A637C9}"/>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37187059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202F0DE-9314-43B8-8C44-74F858B9A0B7}"/>
              </a:ext>
            </a:extLst>
          </p:cNvPr>
          <p:cNvSpPr/>
          <p:nvPr userDrawn="1"/>
        </p:nvSpPr>
        <p:spPr>
          <a:xfrm>
            <a:off x="0" y="2"/>
            <a:ext cx="12192000" cy="6065012"/>
          </a:xfrm>
          <a:prstGeom prst="rect">
            <a:avLst/>
          </a:prstGeom>
          <a:gradFill flip="none" rotWithShape="1">
            <a:gsLst>
              <a:gs pos="0">
                <a:schemeClr val="tx1"/>
              </a:gs>
              <a:gs pos="100000">
                <a:schemeClr val="bg2"/>
              </a:gs>
              <a:gs pos="57000">
                <a:schemeClr val="tx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62581" tIns="162581" rIns="162581" bIns="162581" rtlCol="0" anchor="ctr"/>
          <a:lstStyle/>
          <a:p>
            <a:pPr algn="ctr"/>
            <a:endParaRPr lang="en-US" sz="2608">
              <a:ea typeface="Gotham Book" charset="0"/>
              <a:cs typeface="Gotham Book" charset="0"/>
            </a:endParaRPr>
          </a:p>
        </p:txBody>
      </p:sp>
      <p:pic>
        <p:nvPicPr>
          <p:cNvPr id="4" name="Picture 3" descr="ES_Logo.png">
            <a:extLst>
              <a:ext uri="{FF2B5EF4-FFF2-40B4-BE49-F238E27FC236}">
                <a16:creationId xmlns:a16="http://schemas.microsoft.com/office/drawing/2014/main" id="{F5B4ACF4-6001-4C9D-A80F-A69A6E75A0BE}"/>
              </a:ext>
            </a:extLst>
          </p:cNvPr>
          <p:cNvPicPr>
            <a:picLocks noChangeAspect="1"/>
          </p:cNvPicPr>
          <p:nvPr/>
        </p:nvPicPr>
        <p:blipFill>
          <a:blip r:embed="rId2"/>
          <a:stretch>
            <a:fillRect/>
          </a:stretch>
        </p:blipFill>
        <p:spPr>
          <a:xfrm>
            <a:off x="2334455" y="2066761"/>
            <a:ext cx="7607757" cy="1667299"/>
          </a:xfrm>
          <a:prstGeom prst="rect">
            <a:avLst/>
          </a:prstGeom>
        </p:spPr>
      </p:pic>
      <p:sp>
        <p:nvSpPr>
          <p:cNvPr id="5" name="Holder 6">
            <a:extLst>
              <a:ext uri="{FF2B5EF4-FFF2-40B4-BE49-F238E27FC236}">
                <a16:creationId xmlns:a16="http://schemas.microsoft.com/office/drawing/2014/main" id="{9A2D55A1-0CB3-1E44-BBAF-EECED2F04986}"/>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28913157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ECAE-8CBF-4C99-99F7-D8316FE2FAC0}"/>
              </a:ext>
            </a:extLst>
          </p:cNvPr>
          <p:cNvSpPr>
            <a:spLocks noGrp="1"/>
          </p:cNvSpPr>
          <p:nvPr>
            <p:ph type="title" hasCustomPrompt="1"/>
          </p:nvPr>
        </p:nvSpPr>
        <p:spPr/>
        <p:txBody>
          <a:bodyPr>
            <a:noAutofit/>
          </a:bodyPr>
          <a:lstStyle>
            <a:lvl1pPr>
              <a:defRPr/>
            </a:lvl1pPr>
          </a:lstStyle>
          <a:p>
            <a:r>
              <a:rPr lang="en-US"/>
              <a:t>Icons – FCP Technology</a:t>
            </a:r>
          </a:p>
        </p:txBody>
      </p:sp>
      <p:grpSp>
        <p:nvGrpSpPr>
          <p:cNvPr id="95" name="Group 94">
            <a:extLst>
              <a:ext uri="{FF2B5EF4-FFF2-40B4-BE49-F238E27FC236}">
                <a16:creationId xmlns:a16="http://schemas.microsoft.com/office/drawing/2014/main" id="{F270D38D-EA20-4FB7-BD8F-9A917795B687}"/>
              </a:ext>
            </a:extLst>
          </p:cNvPr>
          <p:cNvGrpSpPr/>
          <p:nvPr userDrawn="1"/>
        </p:nvGrpSpPr>
        <p:grpSpPr>
          <a:xfrm>
            <a:off x="753977" y="1304866"/>
            <a:ext cx="10778464" cy="4676890"/>
            <a:chOff x="-942040" y="920223"/>
            <a:chExt cx="8735639" cy="3790487"/>
          </a:xfrm>
        </p:grpSpPr>
        <p:sp>
          <p:nvSpPr>
            <p:cNvPr id="96" name="TextBox 95">
              <a:extLst>
                <a:ext uri="{FF2B5EF4-FFF2-40B4-BE49-F238E27FC236}">
                  <a16:creationId xmlns:a16="http://schemas.microsoft.com/office/drawing/2014/main" id="{C723F871-1A23-4D43-B137-4FE65132A0CD}"/>
                </a:ext>
              </a:extLst>
            </p:cNvPr>
            <p:cNvSpPr txBox="1">
              <a:spLocks noChangeAspect="1"/>
            </p:cNvSpPr>
            <p:nvPr/>
          </p:nvSpPr>
          <p:spPr>
            <a:xfrm>
              <a:off x="-905499" y="1556950"/>
              <a:ext cx="1257629" cy="177470"/>
            </a:xfrm>
            <a:prstGeom prst="rect">
              <a:avLst/>
            </a:prstGeom>
            <a:noFill/>
          </p:spPr>
          <p:txBody>
            <a:bodyPr wrap="square" lIns="0" tIns="0" rIns="0" bIns="0" rtlCol="0">
              <a:spAutoFit/>
            </a:bodyPr>
            <a:lstStyle/>
            <a:p>
              <a:pPr algn="ctr"/>
              <a:r>
                <a:rPr lang="en-US" sz="1423">
                  <a:solidFill>
                    <a:srgbClr val="141B4D"/>
                  </a:solidFill>
                </a:rPr>
                <a:t>ADDRESS</a:t>
              </a:r>
            </a:p>
          </p:txBody>
        </p:sp>
        <p:sp>
          <p:nvSpPr>
            <p:cNvPr id="97" name="TextBox 96">
              <a:extLst>
                <a:ext uri="{FF2B5EF4-FFF2-40B4-BE49-F238E27FC236}">
                  <a16:creationId xmlns:a16="http://schemas.microsoft.com/office/drawing/2014/main" id="{12C1D2B9-9851-40D8-9B9C-003E30363DD4}"/>
                </a:ext>
              </a:extLst>
            </p:cNvPr>
            <p:cNvSpPr txBox="1">
              <a:spLocks noChangeAspect="1"/>
            </p:cNvSpPr>
            <p:nvPr/>
          </p:nvSpPr>
          <p:spPr>
            <a:xfrm>
              <a:off x="933904" y="1556950"/>
              <a:ext cx="1257629" cy="354938"/>
            </a:xfrm>
            <a:prstGeom prst="rect">
              <a:avLst/>
            </a:prstGeom>
            <a:noFill/>
          </p:spPr>
          <p:txBody>
            <a:bodyPr wrap="square" lIns="0" tIns="0" rIns="0" bIns="0" rtlCol="0">
              <a:spAutoFit/>
            </a:bodyPr>
            <a:lstStyle/>
            <a:p>
              <a:pPr algn="ctr"/>
              <a:r>
                <a:rPr lang="en-US" sz="1423">
                  <a:solidFill>
                    <a:srgbClr val="141B4D"/>
                  </a:solidFill>
                </a:rPr>
                <a:t>AMPLIFIED GENOME</a:t>
              </a:r>
            </a:p>
          </p:txBody>
        </p:sp>
        <p:sp>
          <p:nvSpPr>
            <p:cNvPr id="98" name="TextBox 97">
              <a:extLst>
                <a:ext uri="{FF2B5EF4-FFF2-40B4-BE49-F238E27FC236}">
                  <a16:creationId xmlns:a16="http://schemas.microsoft.com/office/drawing/2014/main" id="{96B1F977-4518-4B0C-B5FD-A0B71E7FC108}"/>
                </a:ext>
              </a:extLst>
            </p:cNvPr>
            <p:cNvSpPr txBox="1">
              <a:spLocks noChangeAspect="1"/>
            </p:cNvSpPr>
            <p:nvPr/>
          </p:nvSpPr>
          <p:spPr>
            <a:xfrm>
              <a:off x="2792286" y="1556950"/>
              <a:ext cx="1257629" cy="177470"/>
            </a:xfrm>
            <a:prstGeom prst="rect">
              <a:avLst/>
            </a:prstGeom>
            <a:noFill/>
          </p:spPr>
          <p:txBody>
            <a:bodyPr wrap="square" lIns="0" tIns="0" rIns="0" bIns="0" rtlCol="0">
              <a:spAutoFit/>
            </a:bodyPr>
            <a:lstStyle/>
            <a:p>
              <a:pPr algn="ctr"/>
              <a:r>
                <a:rPr lang="en-US" sz="1423">
                  <a:solidFill>
                    <a:srgbClr val="141B4D"/>
                  </a:solidFill>
                </a:rPr>
                <a:t>APOPTOTIC</a:t>
              </a:r>
            </a:p>
          </p:txBody>
        </p:sp>
        <p:sp>
          <p:nvSpPr>
            <p:cNvPr id="99" name="TextBox 98">
              <a:extLst>
                <a:ext uri="{FF2B5EF4-FFF2-40B4-BE49-F238E27FC236}">
                  <a16:creationId xmlns:a16="http://schemas.microsoft.com/office/drawing/2014/main" id="{D6D6D7BE-E617-4344-9D0A-4C72C7411866}"/>
                </a:ext>
              </a:extLst>
            </p:cNvPr>
            <p:cNvSpPr txBox="1">
              <a:spLocks noChangeAspect="1"/>
            </p:cNvSpPr>
            <p:nvPr/>
          </p:nvSpPr>
          <p:spPr>
            <a:xfrm>
              <a:off x="4633931" y="1603296"/>
              <a:ext cx="1257629" cy="532408"/>
            </a:xfrm>
            <a:prstGeom prst="rect">
              <a:avLst/>
            </a:prstGeom>
            <a:noFill/>
          </p:spPr>
          <p:txBody>
            <a:bodyPr wrap="square" lIns="0" tIns="0" rIns="0" bIns="0" rtlCol="0">
              <a:spAutoFit/>
            </a:bodyPr>
            <a:lstStyle/>
            <a:p>
              <a:pPr algn="ctr"/>
              <a:r>
                <a:rPr lang="en-US" sz="1423">
                  <a:solidFill>
                    <a:srgbClr val="141B4D"/>
                  </a:solidFill>
                </a:rPr>
                <a:t>AR SIGNALING INHIBITOR</a:t>
              </a:r>
            </a:p>
            <a:p>
              <a:pPr algn="ctr"/>
              <a:r>
                <a:rPr lang="en-US" sz="1423">
                  <a:solidFill>
                    <a:srgbClr val="141B4D"/>
                  </a:solidFill>
                </a:rPr>
                <a:t>RESISTANCE</a:t>
              </a:r>
            </a:p>
          </p:txBody>
        </p:sp>
        <p:sp>
          <p:nvSpPr>
            <p:cNvPr id="100" name="TextBox 99">
              <a:extLst>
                <a:ext uri="{FF2B5EF4-FFF2-40B4-BE49-F238E27FC236}">
                  <a16:creationId xmlns:a16="http://schemas.microsoft.com/office/drawing/2014/main" id="{DE775F03-9689-4FAD-8B35-6C71FC01CE23}"/>
                </a:ext>
              </a:extLst>
            </p:cNvPr>
            <p:cNvSpPr txBox="1">
              <a:spLocks noChangeAspect="1"/>
            </p:cNvSpPr>
            <p:nvPr/>
          </p:nvSpPr>
          <p:spPr>
            <a:xfrm>
              <a:off x="6434534" y="1607739"/>
              <a:ext cx="1257629" cy="177470"/>
            </a:xfrm>
            <a:prstGeom prst="rect">
              <a:avLst/>
            </a:prstGeom>
            <a:noFill/>
          </p:spPr>
          <p:txBody>
            <a:bodyPr wrap="square" lIns="0" tIns="0" rIns="0" bIns="0" rtlCol="0">
              <a:spAutoFit/>
            </a:bodyPr>
            <a:lstStyle/>
            <a:p>
              <a:pPr algn="ctr"/>
              <a:r>
                <a:rPr lang="en-US" sz="1423">
                  <a:solidFill>
                    <a:srgbClr val="141B4D"/>
                  </a:solidFill>
                </a:rPr>
                <a:t>BAR CODE</a:t>
              </a:r>
            </a:p>
          </p:txBody>
        </p:sp>
        <p:sp>
          <p:nvSpPr>
            <p:cNvPr id="101" name="TextBox 100">
              <a:extLst>
                <a:ext uri="{FF2B5EF4-FFF2-40B4-BE49-F238E27FC236}">
                  <a16:creationId xmlns:a16="http://schemas.microsoft.com/office/drawing/2014/main" id="{8BAB27B7-D7A1-4CE8-B8CE-A0DCB4DD8B68}"/>
                </a:ext>
              </a:extLst>
            </p:cNvPr>
            <p:cNvSpPr txBox="1">
              <a:spLocks noChangeAspect="1"/>
            </p:cNvSpPr>
            <p:nvPr/>
          </p:nvSpPr>
          <p:spPr>
            <a:xfrm>
              <a:off x="910787" y="4180646"/>
              <a:ext cx="1257629" cy="354938"/>
            </a:xfrm>
            <a:prstGeom prst="rect">
              <a:avLst/>
            </a:prstGeom>
            <a:noFill/>
          </p:spPr>
          <p:txBody>
            <a:bodyPr wrap="square" lIns="0" tIns="0" rIns="0" bIns="0" rtlCol="0">
              <a:spAutoFit/>
            </a:bodyPr>
            <a:lstStyle/>
            <a:p>
              <a:pPr algn="ctr"/>
              <a:r>
                <a:rPr lang="en-US" sz="1423">
                  <a:solidFill>
                    <a:srgbClr val="141B4D"/>
                  </a:solidFill>
                </a:rPr>
                <a:t>CHEMICAL STRUCTURE</a:t>
              </a:r>
            </a:p>
          </p:txBody>
        </p:sp>
        <p:sp>
          <p:nvSpPr>
            <p:cNvPr id="102" name="TextBox 101">
              <a:extLst>
                <a:ext uri="{FF2B5EF4-FFF2-40B4-BE49-F238E27FC236}">
                  <a16:creationId xmlns:a16="http://schemas.microsoft.com/office/drawing/2014/main" id="{786CA1D3-C8F4-426D-8D00-10AF1C40492E}"/>
                </a:ext>
              </a:extLst>
            </p:cNvPr>
            <p:cNvSpPr txBox="1">
              <a:spLocks noChangeAspect="1"/>
            </p:cNvSpPr>
            <p:nvPr/>
          </p:nvSpPr>
          <p:spPr>
            <a:xfrm>
              <a:off x="-918925" y="2863249"/>
              <a:ext cx="1257629" cy="177470"/>
            </a:xfrm>
            <a:prstGeom prst="rect">
              <a:avLst/>
            </a:prstGeom>
            <a:noFill/>
          </p:spPr>
          <p:txBody>
            <a:bodyPr wrap="square" lIns="0" tIns="0" rIns="0" bIns="0" rtlCol="0">
              <a:spAutoFit/>
            </a:bodyPr>
            <a:lstStyle/>
            <a:p>
              <a:pPr algn="ctr"/>
              <a:r>
                <a:rPr lang="en-US" sz="1423">
                  <a:solidFill>
                    <a:srgbClr val="141B4D"/>
                  </a:solidFill>
                </a:rPr>
                <a:t>BIOPSY</a:t>
              </a:r>
            </a:p>
          </p:txBody>
        </p:sp>
        <p:sp>
          <p:nvSpPr>
            <p:cNvPr id="103" name="TextBox 102">
              <a:extLst>
                <a:ext uri="{FF2B5EF4-FFF2-40B4-BE49-F238E27FC236}">
                  <a16:creationId xmlns:a16="http://schemas.microsoft.com/office/drawing/2014/main" id="{6FF2C672-0439-4761-A5A3-5FF881EF4879}"/>
                </a:ext>
              </a:extLst>
            </p:cNvPr>
            <p:cNvSpPr txBox="1">
              <a:spLocks noChangeAspect="1"/>
            </p:cNvSpPr>
            <p:nvPr/>
          </p:nvSpPr>
          <p:spPr>
            <a:xfrm>
              <a:off x="919273" y="2863249"/>
              <a:ext cx="1257629" cy="177470"/>
            </a:xfrm>
            <a:prstGeom prst="rect">
              <a:avLst/>
            </a:prstGeom>
            <a:noFill/>
          </p:spPr>
          <p:txBody>
            <a:bodyPr wrap="square" lIns="0" tIns="0" rIns="0" bIns="0" rtlCol="0">
              <a:spAutoFit/>
            </a:bodyPr>
            <a:lstStyle/>
            <a:p>
              <a:pPr algn="ctr"/>
              <a:r>
                <a:rPr lang="en-US" sz="1423">
                  <a:solidFill>
                    <a:srgbClr val="141B4D"/>
                  </a:solidFill>
                </a:rPr>
                <a:t>BLOOD</a:t>
              </a:r>
            </a:p>
          </p:txBody>
        </p:sp>
        <p:sp>
          <p:nvSpPr>
            <p:cNvPr id="104" name="TextBox 103">
              <a:extLst>
                <a:ext uri="{FF2B5EF4-FFF2-40B4-BE49-F238E27FC236}">
                  <a16:creationId xmlns:a16="http://schemas.microsoft.com/office/drawing/2014/main" id="{BF8DEC2B-E475-4F18-8FA1-48B97CEB8A77}"/>
                </a:ext>
              </a:extLst>
            </p:cNvPr>
            <p:cNvSpPr txBox="1">
              <a:spLocks noChangeAspect="1"/>
            </p:cNvSpPr>
            <p:nvPr/>
          </p:nvSpPr>
          <p:spPr>
            <a:xfrm>
              <a:off x="2822526" y="2866799"/>
              <a:ext cx="1257629" cy="177470"/>
            </a:xfrm>
            <a:prstGeom prst="rect">
              <a:avLst/>
            </a:prstGeom>
            <a:noFill/>
          </p:spPr>
          <p:txBody>
            <a:bodyPr wrap="square" lIns="0" tIns="0" rIns="0" bIns="0" rtlCol="0">
              <a:spAutoFit/>
            </a:bodyPr>
            <a:lstStyle/>
            <a:p>
              <a:pPr algn="ctr"/>
              <a:r>
                <a:rPr lang="en-US" sz="1423">
                  <a:solidFill>
                    <a:srgbClr val="141B4D"/>
                  </a:solidFill>
                </a:rPr>
                <a:t>BLOOD TUBE 1</a:t>
              </a:r>
            </a:p>
          </p:txBody>
        </p:sp>
        <p:sp>
          <p:nvSpPr>
            <p:cNvPr id="105" name="TextBox 104">
              <a:extLst>
                <a:ext uri="{FF2B5EF4-FFF2-40B4-BE49-F238E27FC236}">
                  <a16:creationId xmlns:a16="http://schemas.microsoft.com/office/drawing/2014/main" id="{E9B33965-2B63-4B57-AEC1-44801A8D67A7}"/>
                </a:ext>
              </a:extLst>
            </p:cNvPr>
            <p:cNvSpPr txBox="1">
              <a:spLocks noChangeAspect="1"/>
            </p:cNvSpPr>
            <p:nvPr/>
          </p:nvSpPr>
          <p:spPr>
            <a:xfrm>
              <a:off x="4657047" y="2866799"/>
              <a:ext cx="1257629" cy="177470"/>
            </a:xfrm>
            <a:prstGeom prst="rect">
              <a:avLst/>
            </a:prstGeom>
            <a:noFill/>
          </p:spPr>
          <p:txBody>
            <a:bodyPr wrap="square" lIns="0" tIns="0" rIns="0" bIns="0" rtlCol="0">
              <a:spAutoFit/>
            </a:bodyPr>
            <a:lstStyle/>
            <a:p>
              <a:pPr algn="ctr"/>
              <a:r>
                <a:rPr lang="en-US" sz="1423">
                  <a:solidFill>
                    <a:srgbClr val="141B4D"/>
                  </a:solidFill>
                </a:rPr>
                <a:t>BLOOD TUBE 2</a:t>
              </a:r>
            </a:p>
          </p:txBody>
        </p:sp>
        <p:sp>
          <p:nvSpPr>
            <p:cNvPr id="106" name="TextBox 105">
              <a:extLst>
                <a:ext uri="{FF2B5EF4-FFF2-40B4-BE49-F238E27FC236}">
                  <a16:creationId xmlns:a16="http://schemas.microsoft.com/office/drawing/2014/main" id="{08DB7B0C-34DD-4DCF-9C8A-D0C8138ECF97}"/>
                </a:ext>
              </a:extLst>
            </p:cNvPr>
            <p:cNvSpPr txBox="1">
              <a:spLocks noChangeAspect="1"/>
            </p:cNvSpPr>
            <p:nvPr/>
          </p:nvSpPr>
          <p:spPr>
            <a:xfrm>
              <a:off x="6491567" y="2866800"/>
              <a:ext cx="1257629" cy="354938"/>
            </a:xfrm>
            <a:prstGeom prst="rect">
              <a:avLst/>
            </a:prstGeom>
            <a:noFill/>
          </p:spPr>
          <p:txBody>
            <a:bodyPr wrap="square" lIns="0" tIns="0" rIns="0" bIns="0" rtlCol="0">
              <a:spAutoFit/>
            </a:bodyPr>
            <a:lstStyle/>
            <a:p>
              <a:pPr algn="ctr"/>
              <a:r>
                <a:rPr lang="en-US" sz="1423">
                  <a:solidFill>
                    <a:srgbClr val="141B4D"/>
                  </a:solidFill>
                </a:rPr>
                <a:t>CANCER CELLS</a:t>
              </a:r>
            </a:p>
            <a:p>
              <a:pPr algn="ctr"/>
              <a:r>
                <a:rPr lang="en-US" sz="1423">
                  <a:solidFill>
                    <a:srgbClr val="141B4D"/>
                  </a:solidFill>
                </a:rPr>
                <a:t>NO BIOMARKER</a:t>
              </a:r>
            </a:p>
          </p:txBody>
        </p:sp>
        <p:sp>
          <p:nvSpPr>
            <p:cNvPr id="107" name="TextBox 106">
              <a:extLst>
                <a:ext uri="{FF2B5EF4-FFF2-40B4-BE49-F238E27FC236}">
                  <a16:creationId xmlns:a16="http://schemas.microsoft.com/office/drawing/2014/main" id="{2110F025-B029-4CAA-AA49-66677B2CB36F}"/>
                </a:ext>
              </a:extLst>
            </p:cNvPr>
            <p:cNvSpPr txBox="1">
              <a:spLocks noChangeAspect="1"/>
            </p:cNvSpPr>
            <p:nvPr/>
          </p:nvSpPr>
          <p:spPr>
            <a:xfrm>
              <a:off x="-918925" y="4178302"/>
              <a:ext cx="1257629" cy="532408"/>
            </a:xfrm>
            <a:prstGeom prst="rect">
              <a:avLst/>
            </a:prstGeom>
            <a:noFill/>
          </p:spPr>
          <p:txBody>
            <a:bodyPr wrap="square" lIns="0" tIns="0" rIns="0" bIns="0" rtlCol="0">
              <a:spAutoFit/>
            </a:bodyPr>
            <a:lstStyle/>
            <a:p>
              <a:pPr algn="ctr"/>
              <a:r>
                <a:rPr lang="en-US" sz="1423">
                  <a:solidFill>
                    <a:srgbClr val="141B4D"/>
                  </a:solidFill>
                </a:rPr>
                <a:t>CHECKPOINT INHIBITOR</a:t>
              </a:r>
            </a:p>
            <a:p>
              <a:pPr algn="ctr"/>
              <a:r>
                <a:rPr lang="en-US" sz="1423">
                  <a:solidFill>
                    <a:srgbClr val="141B4D"/>
                  </a:solidFill>
                </a:rPr>
                <a:t>RESISTANCE</a:t>
              </a:r>
            </a:p>
          </p:txBody>
        </p:sp>
        <p:sp>
          <p:nvSpPr>
            <p:cNvPr id="108" name="TextBox 107">
              <a:extLst>
                <a:ext uri="{FF2B5EF4-FFF2-40B4-BE49-F238E27FC236}">
                  <a16:creationId xmlns:a16="http://schemas.microsoft.com/office/drawing/2014/main" id="{707AB9AC-DB84-4D47-9F96-942030CED812}"/>
                </a:ext>
              </a:extLst>
            </p:cNvPr>
            <p:cNvSpPr txBox="1">
              <a:spLocks noChangeAspect="1"/>
            </p:cNvSpPr>
            <p:nvPr/>
          </p:nvSpPr>
          <p:spPr>
            <a:xfrm>
              <a:off x="2792960" y="4178300"/>
              <a:ext cx="1257629" cy="177470"/>
            </a:xfrm>
            <a:prstGeom prst="rect">
              <a:avLst/>
            </a:prstGeom>
            <a:noFill/>
          </p:spPr>
          <p:txBody>
            <a:bodyPr wrap="square" lIns="0" tIns="0" rIns="0" bIns="0" rtlCol="0">
              <a:spAutoFit/>
            </a:bodyPr>
            <a:lstStyle/>
            <a:p>
              <a:pPr algn="ctr"/>
              <a:r>
                <a:rPr lang="en-US" sz="1423">
                  <a:solidFill>
                    <a:srgbClr val="141B4D"/>
                  </a:solidFill>
                </a:rPr>
                <a:t>CHEMOTHERAPY 1</a:t>
              </a:r>
            </a:p>
          </p:txBody>
        </p:sp>
        <p:pic>
          <p:nvPicPr>
            <p:cNvPr id="109" name="Picture 108" descr="ES_Icon_Academia_1color.png">
              <a:extLst>
                <a:ext uri="{FF2B5EF4-FFF2-40B4-BE49-F238E27FC236}">
                  <a16:creationId xmlns:a16="http://schemas.microsoft.com/office/drawing/2014/main" id="{A0327CDA-E66E-4A73-B55E-B62C9E74FDD2}"/>
                </a:ext>
              </a:extLst>
            </p:cNvPr>
            <p:cNvPicPr>
              <a:picLocks noChangeAspect="1"/>
            </p:cNvPicPr>
            <p:nvPr/>
          </p:nvPicPr>
          <p:blipFill>
            <a:blip r:embed="rId2"/>
            <a:stretch>
              <a:fillRect/>
            </a:stretch>
          </p:blipFill>
          <p:spPr>
            <a:xfrm>
              <a:off x="-930109" y="920223"/>
              <a:ext cx="547180" cy="545543"/>
            </a:xfrm>
            <a:prstGeom prst="rect">
              <a:avLst/>
            </a:prstGeom>
          </p:spPr>
        </p:pic>
        <p:pic>
          <p:nvPicPr>
            <p:cNvPr id="110" name="Picture 109" descr="ES_Icon_Academia_1color.png">
              <a:extLst>
                <a:ext uri="{FF2B5EF4-FFF2-40B4-BE49-F238E27FC236}">
                  <a16:creationId xmlns:a16="http://schemas.microsoft.com/office/drawing/2014/main" id="{C1C68BF9-4477-4B36-BBF7-18FA0BCB7F1F}"/>
                </a:ext>
              </a:extLst>
            </p:cNvPr>
            <p:cNvPicPr>
              <a:picLocks noChangeAspect="1"/>
            </p:cNvPicPr>
            <p:nvPr/>
          </p:nvPicPr>
          <p:blipFill>
            <a:blip r:embed="rId3"/>
            <a:stretch>
              <a:fillRect/>
            </a:stretch>
          </p:blipFill>
          <p:spPr>
            <a:xfrm>
              <a:off x="-175995" y="920223"/>
              <a:ext cx="547180" cy="545543"/>
            </a:xfrm>
            <a:prstGeom prst="rect">
              <a:avLst/>
            </a:prstGeom>
          </p:spPr>
        </p:pic>
        <p:pic>
          <p:nvPicPr>
            <p:cNvPr id="111" name="Picture 110" descr="ES_Icon_Academia_1color.png">
              <a:extLst>
                <a:ext uri="{FF2B5EF4-FFF2-40B4-BE49-F238E27FC236}">
                  <a16:creationId xmlns:a16="http://schemas.microsoft.com/office/drawing/2014/main" id="{E9072C63-ED71-4472-BCF9-ABD52E9A7F88}"/>
                </a:ext>
              </a:extLst>
            </p:cNvPr>
            <p:cNvPicPr>
              <a:picLocks noChangeAspect="1"/>
            </p:cNvPicPr>
            <p:nvPr/>
          </p:nvPicPr>
          <p:blipFill>
            <a:blip r:embed="rId4"/>
            <a:stretch>
              <a:fillRect/>
            </a:stretch>
          </p:blipFill>
          <p:spPr>
            <a:xfrm>
              <a:off x="910789" y="920223"/>
              <a:ext cx="545685" cy="545543"/>
            </a:xfrm>
            <a:prstGeom prst="rect">
              <a:avLst/>
            </a:prstGeom>
          </p:spPr>
        </p:pic>
        <p:pic>
          <p:nvPicPr>
            <p:cNvPr id="112" name="Picture 111" descr="ES_Icon_Academia_1color.png">
              <a:extLst>
                <a:ext uri="{FF2B5EF4-FFF2-40B4-BE49-F238E27FC236}">
                  <a16:creationId xmlns:a16="http://schemas.microsoft.com/office/drawing/2014/main" id="{DBAA8938-EA1F-405E-9C1C-10245453F8DF}"/>
                </a:ext>
              </a:extLst>
            </p:cNvPr>
            <p:cNvPicPr>
              <a:picLocks noChangeAspect="1"/>
            </p:cNvPicPr>
            <p:nvPr/>
          </p:nvPicPr>
          <p:blipFill>
            <a:blip r:embed="rId5"/>
            <a:stretch>
              <a:fillRect/>
            </a:stretch>
          </p:blipFill>
          <p:spPr>
            <a:xfrm>
              <a:off x="1664903" y="920223"/>
              <a:ext cx="545685" cy="545543"/>
            </a:xfrm>
            <a:prstGeom prst="rect">
              <a:avLst/>
            </a:prstGeom>
          </p:spPr>
        </p:pic>
        <p:pic>
          <p:nvPicPr>
            <p:cNvPr id="113" name="Picture 112" descr="ES_Icon_Academia_1color.png">
              <a:extLst>
                <a:ext uri="{FF2B5EF4-FFF2-40B4-BE49-F238E27FC236}">
                  <a16:creationId xmlns:a16="http://schemas.microsoft.com/office/drawing/2014/main" id="{BC2EC1ED-664B-473C-AECC-85F83C5C9A95}"/>
                </a:ext>
              </a:extLst>
            </p:cNvPr>
            <p:cNvPicPr>
              <a:picLocks noChangeAspect="1"/>
            </p:cNvPicPr>
            <p:nvPr/>
          </p:nvPicPr>
          <p:blipFill>
            <a:blip r:embed="rId6"/>
            <a:stretch>
              <a:fillRect/>
            </a:stretch>
          </p:blipFill>
          <p:spPr>
            <a:xfrm>
              <a:off x="2769172" y="923172"/>
              <a:ext cx="545685" cy="539645"/>
            </a:xfrm>
            <a:prstGeom prst="rect">
              <a:avLst/>
            </a:prstGeom>
          </p:spPr>
        </p:pic>
        <p:pic>
          <p:nvPicPr>
            <p:cNvPr id="114" name="Picture 113" descr="ES_Icon_Academia_1color.png">
              <a:extLst>
                <a:ext uri="{FF2B5EF4-FFF2-40B4-BE49-F238E27FC236}">
                  <a16:creationId xmlns:a16="http://schemas.microsoft.com/office/drawing/2014/main" id="{B4E3990E-ABBE-4EDE-8DBB-FDE994268130}"/>
                </a:ext>
              </a:extLst>
            </p:cNvPr>
            <p:cNvPicPr>
              <a:picLocks noChangeAspect="1"/>
            </p:cNvPicPr>
            <p:nvPr/>
          </p:nvPicPr>
          <p:blipFill>
            <a:blip r:embed="rId7"/>
            <a:stretch>
              <a:fillRect/>
            </a:stretch>
          </p:blipFill>
          <p:spPr>
            <a:xfrm>
              <a:off x="3523286" y="923172"/>
              <a:ext cx="545685" cy="539645"/>
            </a:xfrm>
            <a:prstGeom prst="rect">
              <a:avLst/>
            </a:prstGeom>
          </p:spPr>
        </p:pic>
        <p:pic>
          <p:nvPicPr>
            <p:cNvPr id="115" name="Picture 114" descr="ES_Icon_Academia_1color.png">
              <a:extLst>
                <a:ext uri="{FF2B5EF4-FFF2-40B4-BE49-F238E27FC236}">
                  <a16:creationId xmlns:a16="http://schemas.microsoft.com/office/drawing/2014/main" id="{DD1ADB94-A90A-4D37-B6E5-55A9D29CAC18}"/>
                </a:ext>
              </a:extLst>
            </p:cNvPr>
            <p:cNvPicPr>
              <a:picLocks noChangeAspect="1"/>
            </p:cNvPicPr>
            <p:nvPr/>
          </p:nvPicPr>
          <p:blipFill>
            <a:blip r:embed="rId8"/>
            <a:stretch>
              <a:fillRect/>
            </a:stretch>
          </p:blipFill>
          <p:spPr>
            <a:xfrm>
              <a:off x="4603693" y="923173"/>
              <a:ext cx="544139" cy="547037"/>
            </a:xfrm>
            <a:prstGeom prst="rect">
              <a:avLst/>
            </a:prstGeom>
          </p:spPr>
        </p:pic>
        <p:pic>
          <p:nvPicPr>
            <p:cNvPr id="116" name="Picture 115" descr="ES_Icon_Academia_1color.png">
              <a:extLst>
                <a:ext uri="{FF2B5EF4-FFF2-40B4-BE49-F238E27FC236}">
                  <a16:creationId xmlns:a16="http://schemas.microsoft.com/office/drawing/2014/main" id="{4905A95F-341C-47AC-929C-01E1BE11BE04}"/>
                </a:ext>
              </a:extLst>
            </p:cNvPr>
            <p:cNvPicPr>
              <a:picLocks noChangeAspect="1"/>
            </p:cNvPicPr>
            <p:nvPr/>
          </p:nvPicPr>
          <p:blipFill>
            <a:blip r:embed="rId9"/>
            <a:stretch>
              <a:fillRect/>
            </a:stretch>
          </p:blipFill>
          <p:spPr>
            <a:xfrm>
              <a:off x="5357806" y="926869"/>
              <a:ext cx="544139" cy="547037"/>
            </a:xfrm>
            <a:prstGeom prst="rect">
              <a:avLst/>
            </a:prstGeom>
          </p:spPr>
        </p:pic>
        <p:pic>
          <p:nvPicPr>
            <p:cNvPr id="117" name="Picture 116" descr="ES_Icon_Academia_1color.png">
              <a:extLst>
                <a:ext uri="{FF2B5EF4-FFF2-40B4-BE49-F238E27FC236}">
                  <a16:creationId xmlns:a16="http://schemas.microsoft.com/office/drawing/2014/main" id="{07562F4C-2720-4771-A9C9-1BA3ED3D72A4}"/>
                </a:ext>
              </a:extLst>
            </p:cNvPr>
            <p:cNvPicPr>
              <a:picLocks noChangeAspect="1"/>
            </p:cNvPicPr>
            <p:nvPr/>
          </p:nvPicPr>
          <p:blipFill>
            <a:blip r:embed="rId10"/>
            <a:stretch>
              <a:fillRect/>
            </a:stretch>
          </p:blipFill>
          <p:spPr>
            <a:xfrm>
              <a:off x="6410672" y="928363"/>
              <a:ext cx="545685" cy="545543"/>
            </a:xfrm>
            <a:prstGeom prst="rect">
              <a:avLst/>
            </a:prstGeom>
          </p:spPr>
        </p:pic>
        <p:pic>
          <p:nvPicPr>
            <p:cNvPr id="118" name="Picture 117" descr="ES_Icon_Academia_1color.png">
              <a:extLst>
                <a:ext uri="{FF2B5EF4-FFF2-40B4-BE49-F238E27FC236}">
                  <a16:creationId xmlns:a16="http://schemas.microsoft.com/office/drawing/2014/main" id="{C495616D-B67B-4DE9-B2B8-DAFD70B0B9D2}"/>
                </a:ext>
              </a:extLst>
            </p:cNvPr>
            <p:cNvPicPr>
              <a:picLocks noChangeAspect="1"/>
            </p:cNvPicPr>
            <p:nvPr/>
          </p:nvPicPr>
          <p:blipFill>
            <a:blip r:embed="rId11"/>
            <a:stretch>
              <a:fillRect/>
            </a:stretch>
          </p:blipFill>
          <p:spPr>
            <a:xfrm>
              <a:off x="7164786" y="928363"/>
              <a:ext cx="545685" cy="545543"/>
            </a:xfrm>
            <a:prstGeom prst="rect">
              <a:avLst/>
            </a:prstGeom>
          </p:spPr>
        </p:pic>
        <p:pic>
          <p:nvPicPr>
            <p:cNvPr id="119" name="Picture 118" descr="ES_Icon_Academia_1color.png">
              <a:extLst>
                <a:ext uri="{FF2B5EF4-FFF2-40B4-BE49-F238E27FC236}">
                  <a16:creationId xmlns:a16="http://schemas.microsoft.com/office/drawing/2014/main" id="{5E171016-5161-49D7-8870-E3EB0DE3B7B9}"/>
                </a:ext>
              </a:extLst>
            </p:cNvPr>
            <p:cNvPicPr>
              <a:picLocks noChangeAspect="1"/>
            </p:cNvPicPr>
            <p:nvPr/>
          </p:nvPicPr>
          <p:blipFill>
            <a:blip r:embed="rId12"/>
            <a:stretch>
              <a:fillRect/>
            </a:stretch>
          </p:blipFill>
          <p:spPr>
            <a:xfrm>
              <a:off x="929991" y="3501272"/>
              <a:ext cx="457958" cy="545543"/>
            </a:xfrm>
            <a:prstGeom prst="rect">
              <a:avLst/>
            </a:prstGeom>
          </p:spPr>
        </p:pic>
        <p:pic>
          <p:nvPicPr>
            <p:cNvPr id="120" name="Picture 119" descr="ES_Icon_Academia_1color.png">
              <a:extLst>
                <a:ext uri="{FF2B5EF4-FFF2-40B4-BE49-F238E27FC236}">
                  <a16:creationId xmlns:a16="http://schemas.microsoft.com/office/drawing/2014/main" id="{523CAE10-66D1-4EF4-9DDF-7E074F880DE1}"/>
                </a:ext>
              </a:extLst>
            </p:cNvPr>
            <p:cNvPicPr>
              <a:picLocks noChangeAspect="1"/>
            </p:cNvPicPr>
            <p:nvPr/>
          </p:nvPicPr>
          <p:blipFill>
            <a:blip r:embed="rId13"/>
            <a:stretch>
              <a:fillRect/>
            </a:stretch>
          </p:blipFill>
          <p:spPr>
            <a:xfrm>
              <a:off x="1684105" y="3501272"/>
              <a:ext cx="457958" cy="545543"/>
            </a:xfrm>
            <a:prstGeom prst="rect">
              <a:avLst/>
            </a:prstGeom>
          </p:spPr>
        </p:pic>
        <p:pic>
          <p:nvPicPr>
            <p:cNvPr id="121" name="Picture 120" descr="ES_Icon_Academia_1color.png">
              <a:extLst>
                <a:ext uri="{FF2B5EF4-FFF2-40B4-BE49-F238E27FC236}">
                  <a16:creationId xmlns:a16="http://schemas.microsoft.com/office/drawing/2014/main" id="{AE8B329C-42D1-45B0-A9B0-DFD5343E6199}"/>
                </a:ext>
              </a:extLst>
            </p:cNvPr>
            <p:cNvPicPr>
              <a:picLocks noChangeAspect="1"/>
            </p:cNvPicPr>
            <p:nvPr/>
          </p:nvPicPr>
          <p:blipFill>
            <a:blip r:embed="rId14"/>
            <a:stretch>
              <a:fillRect/>
            </a:stretch>
          </p:blipFill>
          <p:spPr>
            <a:xfrm>
              <a:off x="-942040" y="2184618"/>
              <a:ext cx="545685" cy="544052"/>
            </a:xfrm>
            <a:prstGeom prst="rect">
              <a:avLst/>
            </a:prstGeom>
          </p:spPr>
        </p:pic>
        <p:pic>
          <p:nvPicPr>
            <p:cNvPr id="122" name="Picture 121" descr="ES_Icon_Academia_1color.png">
              <a:extLst>
                <a:ext uri="{FF2B5EF4-FFF2-40B4-BE49-F238E27FC236}">
                  <a16:creationId xmlns:a16="http://schemas.microsoft.com/office/drawing/2014/main" id="{AE92527B-4CB0-461D-8DBD-D7A6DB220110}"/>
                </a:ext>
              </a:extLst>
            </p:cNvPr>
            <p:cNvPicPr>
              <a:picLocks noChangeAspect="1"/>
            </p:cNvPicPr>
            <p:nvPr/>
          </p:nvPicPr>
          <p:blipFill>
            <a:blip r:embed="rId15"/>
            <a:stretch>
              <a:fillRect/>
            </a:stretch>
          </p:blipFill>
          <p:spPr>
            <a:xfrm>
              <a:off x="-187926" y="2184618"/>
              <a:ext cx="545685" cy="544052"/>
            </a:xfrm>
            <a:prstGeom prst="rect">
              <a:avLst/>
            </a:prstGeom>
          </p:spPr>
        </p:pic>
        <p:pic>
          <p:nvPicPr>
            <p:cNvPr id="123" name="Picture 122" descr="ES_Icon_Academia_1color.png">
              <a:extLst>
                <a:ext uri="{FF2B5EF4-FFF2-40B4-BE49-F238E27FC236}">
                  <a16:creationId xmlns:a16="http://schemas.microsoft.com/office/drawing/2014/main" id="{70678C58-D8E8-4D88-ADAB-30A9655968F1}"/>
                </a:ext>
              </a:extLst>
            </p:cNvPr>
            <p:cNvPicPr>
              <a:picLocks noChangeAspect="1"/>
            </p:cNvPicPr>
            <p:nvPr/>
          </p:nvPicPr>
          <p:blipFill>
            <a:blip r:embed="rId16"/>
            <a:stretch>
              <a:fillRect/>
            </a:stretch>
          </p:blipFill>
          <p:spPr>
            <a:xfrm>
              <a:off x="900583" y="2186822"/>
              <a:ext cx="536835" cy="539645"/>
            </a:xfrm>
            <a:prstGeom prst="rect">
              <a:avLst/>
            </a:prstGeom>
          </p:spPr>
        </p:pic>
        <p:pic>
          <p:nvPicPr>
            <p:cNvPr id="124" name="Picture 123" descr="ES_Icon_Academia_1color.png">
              <a:extLst>
                <a:ext uri="{FF2B5EF4-FFF2-40B4-BE49-F238E27FC236}">
                  <a16:creationId xmlns:a16="http://schemas.microsoft.com/office/drawing/2014/main" id="{003C8F15-454E-47E0-B30D-47AAA4D4268D}"/>
                </a:ext>
              </a:extLst>
            </p:cNvPr>
            <p:cNvPicPr>
              <a:picLocks noChangeAspect="1"/>
            </p:cNvPicPr>
            <p:nvPr/>
          </p:nvPicPr>
          <p:blipFill>
            <a:blip r:embed="rId17"/>
            <a:stretch>
              <a:fillRect/>
            </a:stretch>
          </p:blipFill>
          <p:spPr>
            <a:xfrm>
              <a:off x="1654696" y="2186822"/>
              <a:ext cx="536835" cy="539645"/>
            </a:xfrm>
            <a:prstGeom prst="rect">
              <a:avLst/>
            </a:prstGeom>
          </p:spPr>
        </p:pic>
        <p:pic>
          <p:nvPicPr>
            <p:cNvPr id="125" name="Picture 124" descr="ES_Icon_Academia_1color.png">
              <a:extLst>
                <a:ext uri="{FF2B5EF4-FFF2-40B4-BE49-F238E27FC236}">
                  <a16:creationId xmlns:a16="http://schemas.microsoft.com/office/drawing/2014/main" id="{53FE7DB3-DB89-4FF8-A2A4-906D060DE7C4}"/>
                </a:ext>
              </a:extLst>
            </p:cNvPr>
            <p:cNvPicPr>
              <a:picLocks noChangeAspect="1"/>
            </p:cNvPicPr>
            <p:nvPr/>
          </p:nvPicPr>
          <p:blipFill>
            <a:blip r:embed="rId18"/>
            <a:stretch>
              <a:fillRect/>
            </a:stretch>
          </p:blipFill>
          <p:spPr>
            <a:xfrm>
              <a:off x="2792287" y="2187594"/>
              <a:ext cx="544139" cy="543998"/>
            </a:xfrm>
            <a:prstGeom prst="rect">
              <a:avLst/>
            </a:prstGeom>
          </p:spPr>
        </p:pic>
        <p:pic>
          <p:nvPicPr>
            <p:cNvPr id="126" name="Picture 125" descr="ES_Icon_Academia_1color.png">
              <a:extLst>
                <a:ext uri="{FF2B5EF4-FFF2-40B4-BE49-F238E27FC236}">
                  <a16:creationId xmlns:a16="http://schemas.microsoft.com/office/drawing/2014/main" id="{9227C5C0-5E69-41EE-A69B-A5851F5E000B}"/>
                </a:ext>
              </a:extLst>
            </p:cNvPr>
            <p:cNvPicPr>
              <a:picLocks noChangeAspect="1"/>
            </p:cNvPicPr>
            <p:nvPr/>
          </p:nvPicPr>
          <p:blipFill>
            <a:blip r:embed="rId19"/>
            <a:stretch>
              <a:fillRect/>
            </a:stretch>
          </p:blipFill>
          <p:spPr>
            <a:xfrm>
              <a:off x="3546401" y="2191290"/>
              <a:ext cx="544139" cy="543998"/>
            </a:xfrm>
            <a:prstGeom prst="rect">
              <a:avLst/>
            </a:prstGeom>
          </p:spPr>
        </p:pic>
        <p:pic>
          <p:nvPicPr>
            <p:cNvPr id="127" name="Picture 126" descr="ES_Icon_Academia_1color.png">
              <a:extLst>
                <a:ext uri="{FF2B5EF4-FFF2-40B4-BE49-F238E27FC236}">
                  <a16:creationId xmlns:a16="http://schemas.microsoft.com/office/drawing/2014/main" id="{D733E86F-E746-4264-A1EC-3CCB6E3BEEB4}"/>
                </a:ext>
              </a:extLst>
            </p:cNvPr>
            <p:cNvPicPr>
              <a:picLocks noChangeAspect="1"/>
            </p:cNvPicPr>
            <p:nvPr/>
          </p:nvPicPr>
          <p:blipFill>
            <a:blip r:embed="rId20"/>
            <a:stretch>
              <a:fillRect/>
            </a:stretch>
          </p:blipFill>
          <p:spPr>
            <a:xfrm>
              <a:off x="4935928" y="2186822"/>
              <a:ext cx="243689" cy="545543"/>
            </a:xfrm>
            <a:prstGeom prst="rect">
              <a:avLst/>
            </a:prstGeom>
          </p:spPr>
        </p:pic>
        <p:pic>
          <p:nvPicPr>
            <p:cNvPr id="128" name="Picture 127" descr="ES_Icon_Academia_1color.png">
              <a:extLst>
                <a:ext uri="{FF2B5EF4-FFF2-40B4-BE49-F238E27FC236}">
                  <a16:creationId xmlns:a16="http://schemas.microsoft.com/office/drawing/2014/main" id="{3C1E3D43-60E4-4B2A-A375-ED8A10CE2A03}"/>
                </a:ext>
              </a:extLst>
            </p:cNvPr>
            <p:cNvPicPr>
              <a:picLocks noChangeAspect="1"/>
            </p:cNvPicPr>
            <p:nvPr/>
          </p:nvPicPr>
          <p:blipFill>
            <a:blip r:embed="rId21"/>
            <a:stretch>
              <a:fillRect/>
            </a:stretch>
          </p:blipFill>
          <p:spPr>
            <a:xfrm>
              <a:off x="5416451" y="2186822"/>
              <a:ext cx="243689" cy="545543"/>
            </a:xfrm>
            <a:prstGeom prst="rect">
              <a:avLst/>
            </a:prstGeom>
          </p:spPr>
        </p:pic>
        <p:pic>
          <p:nvPicPr>
            <p:cNvPr id="129" name="Picture 128" descr="ES_Icon_Academia_1color.png">
              <a:extLst>
                <a:ext uri="{FF2B5EF4-FFF2-40B4-BE49-F238E27FC236}">
                  <a16:creationId xmlns:a16="http://schemas.microsoft.com/office/drawing/2014/main" id="{F54BA8FD-41FF-4657-8EAB-FAD14C6D37A7}"/>
                </a:ext>
              </a:extLst>
            </p:cNvPr>
            <p:cNvPicPr>
              <a:picLocks noChangeAspect="1"/>
            </p:cNvPicPr>
            <p:nvPr/>
          </p:nvPicPr>
          <p:blipFill>
            <a:blip r:embed="rId22"/>
            <a:stretch>
              <a:fillRect/>
            </a:stretch>
          </p:blipFill>
          <p:spPr>
            <a:xfrm>
              <a:off x="-942039" y="3499068"/>
              <a:ext cx="545684" cy="544052"/>
            </a:xfrm>
            <a:prstGeom prst="rect">
              <a:avLst/>
            </a:prstGeom>
          </p:spPr>
        </p:pic>
        <p:pic>
          <p:nvPicPr>
            <p:cNvPr id="130" name="Picture 129" descr="ES_Icon_Academia_1color.png">
              <a:extLst>
                <a:ext uri="{FF2B5EF4-FFF2-40B4-BE49-F238E27FC236}">
                  <a16:creationId xmlns:a16="http://schemas.microsoft.com/office/drawing/2014/main" id="{99107BB2-F132-4AD8-81EE-53904B0FA6BC}"/>
                </a:ext>
              </a:extLst>
            </p:cNvPr>
            <p:cNvPicPr>
              <a:picLocks noChangeAspect="1"/>
            </p:cNvPicPr>
            <p:nvPr/>
          </p:nvPicPr>
          <p:blipFill>
            <a:blip r:embed="rId23"/>
            <a:stretch>
              <a:fillRect/>
            </a:stretch>
          </p:blipFill>
          <p:spPr>
            <a:xfrm>
              <a:off x="-187925" y="3499068"/>
              <a:ext cx="545684" cy="544052"/>
            </a:xfrm>
            <a:prstGeom prst="rect">
              <a:avLst/>
            </a:prstGeom>
          </p:spPr>
        </p:pic>
        <p:pic>
          <p:nvPicPr>
            <p:cNvPr id="131" name="Picture 130" descr="ES_Icon_Academia_1color.png">
              <a:extLst>
                <a:ext uri="{FF2B5EF4-FFF2-40B4-BE49-F238E27FC236}">
                  <a16:creationId xmlns:a16="http://schemas.microsoft.com/office/drawing/2014/main" id="{FB4AFC29-E728-4E0F-9583-AE4F85535444}"/>
                </a:ext>
              </a:extLst>
            </p:cNvPr>
            <p:cNvPicPr>
              <a:picLocks noChangeAspect="1"/>
            </p:cNvPicPr>
            <p:nvPr/>
          </p:nvPicPr>
          <p:blipFill>
            <a:blip r:embed="rId24"/>
            <a:stretch>
              <a:fillRect/>
            </a:stretch>
          </p:blipFill>
          <p:spPr>
            <a:xfrm>
              <a:off x="2838426" y="3501272"/>
              <a:ext cx="408526" cy="539645"/>
            </a:xfrm>
            <a:prstGeom prst="rect">
              <a:avLst/>
            </a:prstGeom>
          </p:spPr>
        </p:pic>
        <p:pic>
          <p:nvPicPr>
            <p:cNvPr id="132" name="Picture 131" descr="ES_Icon_Academia_1color.png">
              <a:extLst>
                <a:ext uri="{FF2B5EF4-FFF2-40B4-BE49-F238E27FC236}">
                  <a16:creationId xmlns:a16="http://schemas.microsoft.com/office/drawing/2014/main" id="{B3602AAF-65D4-426E-A247-AAEC94496F01}"/>
                </a:ext>
              </a:extLst>
            </p:cNvPr>
            <p:cNvPicPr>
              <a:picLocks noChangeAspect="1"/>
            </p:cNvPicPr>
            <p:nvPr/>
          </p:nvPicPr>
          <p:blipFill>
            <a:blip r:embed="rId25"/>
            <a:stretch>
              <a:fillRect/>
            </a:stretch>
          </p:blipFill>
          <p:spPr>
            <a:xfrm>
              <a:off x="3592539" y="3501272"/>
              <a:ext cx="408526" cy="539645"/>
            </a:xfrm>
            <a:prstGeom prst="rect">
              <a:avLst/>
            </a:prstGeom>
          </p:spPr>
        </p:pic>
        <p:pic>
          <p:nvPicPr>
            <p:cNvPr id="133" name="Picture 132" descr="ES_Icon_Academia_1color.png">
              <a:extLst>
                <a:ext uri="{FF2B5EF4-FFF2-40B4-BE49-F238E27FC236}">
                  <a16:creationId xmlns:a16="http://schemas.microsoft.com/office/drawing/2014/main" id="{407138EA-54B9-46F3-80D8-26B5F8E9350E}"/>
                </a:ext>
              </a:extLst>
            </p:cNvPr>
            <p:cNvPicPr>
              <a:picLocks noChangeAspect="1"/>
            </p:cNvPicPr>
            <p:nvPr/>
          </p:nvPicPr>
          <p:blipFill>
            <a:blip r:embed="rId26"/>
            <a:stretch>
              <a:fillRect/>
            </a:stretch>
          </p:blipFill>
          <p:spPr>
            <a:xfrm>
              <a:off x="6491567" y="2195864"/>
              <a:ext cx="545685" cy="527458"/>
            </a:xfrm>
            <a:prstGeom prst="rect">
              <a:avLst/>
            </a:prstGeom>
          </p:spPr>
        </p:pic>
        <p:pic>
          <p:nvPicPr>
            <p:cNvPr id="134" name="Picture 133" descr="ES_Icon_Academia_1color.png">
              <a:extLst>
                <a:ext uri="{FF2B5EF4-FFF2-40B4-BE49-F238E27FC236}">
                  <a16:creationId xmlns:a16="http://schemas.microsoft.com/office/drawing/2014/main" id="{11E0F153-3DB8-4074-A491-B0A95D98EAE5}"/>
                </a:ext>
              </a:extLst>
            </p:cNvPr>
            <p:cNvPicPr>
              <a:picLocks noChangeAspect="1"/>
            </p:cNvPicPr>
            <p:nvPr/>
          </p:nvPicPr>
          <p:blipFill>
            <a:blip r:embed="rId27"/>
            <a:stretch>
              <a:fillRect/>
            </a:stretch>
          </p:blipFill>
          <p:spPr>
            <a:xfrm>
              <a:off x="7245681" y="2195864"/>
              <a:ext cx="545685" cy="527458"/>
            </a:xfrm>
            <a:prstGeom prst="rect">
              <a:avLst/>
            </a:prstGeom>
          </p:spPr>
        </p:pic>
        <p:sp>
          <p:nvSpPr>
            <p:cNvPr id="135" name="TextBox 134">
              <a:extLst>
                <a:ext uri="{FF2B5EF4-FFF2-40B4-BE49-F238E27FC236}">
                  <a16:creationId xmlns:a16="http://schemas.microsoft.com/office/drawing/2014/main" id="{C7F0191B-7D48-4582-AC06-FF61805F935B}"/>
                </a:ext>
              </a:extLst>
            </p:cNvPr>
            <p:cNvSpPr txBox="1">
              <a:spLocks noChangeAspect="1"/>
            </p:cNvSpPr>
            <p:nvPr/>
          </p:nvSpPr>
          <p:spPr>
            <a:xfrm>
              <a:off x="4701452" y="4138747"/>
              <a:ext cx="1257629" cy="177470"/>
            </a:xfrm>
            <a:prstGeom prst="rect">
              <a:avLst/>
            </a:prstGeom>
            <a:noFill/>
          </p:spPr>
          <p:txBody>
            <a:bodyPr wrap="square" lIns="0" tIns="0" rIns="0" bIns="0" rtlCol="0">
              <a:spAutoFit/>
            </a:bodyPr>
            <a:lstStyle/>
            <a:p>
              <a:pPr algn="ctr"/>
              <a:r>
                <a:rPr lang="en-US" sz="1423">
                  <a:solidFill>
                    <a:srgbClr val="141B4D"/>
                  </a:solidFill>
                </a:rPr>
                <a:t>CHEMOTHERAPY 2</a:t>
              </a:r>
            </a:p>
          </p:txBody>
        </p:sp>
        <p:sp>
          <p:nvSpPr>
            <p:cNvPr id="136" name="TextBox 135">
              <a:extLst>
                <a:ext uri="{FF2B5EF4-FFF2-40B4-BE49-F238E27FC236}">
                  <a16:creationId xmlns:a16="http://schemas.microsoft.com/office/drawing/2014/main" id="{0AB5C9C4-FF37-4C8D-958C-BA1EC883B32A}"/>
                </a:ext>
              </a:extLst>
            </p:cNvPr>
            <p:cNvSpPr txBox="1">
              <a:spLocks noChangeAspect="1"/>
            </p:cNvSpPr>
            <p:nvPr/>
          </p:nvSpPr>
          <p:spPr>
            <a:xfrm>
              <a:off x="6535970" y="4138747"/>
              <a:ext cx="1257629" cy="177470"/>
            </a:xfrm>
            <a:prstGeom prst="rect">
              <a:avLst/>
            </a:prstGeom>
            <a:noFill/>
          </p:spPr>
          <p:txBody>
            <a:bodyPr wrap="square" lIns="0" tIns="0" rIns="0" bIns="0" rtlCol="0">
              <a:spAutoFit/>
            </a:bodyPr>
            <a:lstStyle/>
            <a:p>
              <a:pPr algn="ctr"/>
              <a:r>
                <a:rPr lang="en-US" sz="1423">
                  <a:solidFill>
                    <a:srgbClr val="141B4D"/>
                  </a:solidFill>
                </a:rPr>
                <a:t>CNV ANALYSIS</a:t>
              </a:r>
            </a:p>
          </p:txBody>
        </p:sp>
        <p:pic>
          <p:nvPicPr>
            <p:cNvPr id="137" name="Picture 136" descr="ES_Icon_Academia_1color.png">
              <a:extLst>
                <a:ext uri="{FF2B5EF4-FFF2-40B4-BE49-F238E27FC236}">
                  <a16:creationId xmlns:a16="http://schemas.microsoft.com/office/drawing/2014/main" id="{39432A22-6769-4A97-842A-3905D01048B7}"/>
                </a:ext>
              </a:extLst>
            </p:cNvPr>
            <p:cNvPicPr>
              <a:picLocks noChangeAspect="1"/>
            </p:cNvPicPr>
            <p:nvPr/>
          </p:nvPicPr>
          <p:blipFill>
            <a:blip r:embed="rId28"/>
            <a:stretch>
              <a:fillRect/>
            </a:stretch>
          </p:blipFill>
          <p:spPr>
            <a:xfrm>
              <a:off x="4700833" y="3501273"/>
              <a:ext cx="484899" cy="547037"/>
            </a:xfrm>
            <a:prstGeom prst="rect">
              <a:avLst/>
            </a:prstGeom>
          </p:spPr>
        </p:pic>
        <p:pic>
          <p:nvPicPr>
            <p:cNvPr id="138" name="Picture 137" descr="ES_Icon_Academia_1color.png">
              <a:extLst>
                <a:ext uri="{FF2B5EF4-FFF2-40B4-BE49-F238E27FC236}">
                  <a16:creationId xmlns:a16="http://schemas.microsoft.com/office/drawing/2014/main" id="{FFFFAAAC-C225-4DEE-AE5A-5940D9CA01D3}"/>
                </a:ext>
              </a:extLst>
            </p:cNvPr>
            <p:cNvPicPr>
              <a:picLocks noChangeAspect="1"/>
            </p:cNvPicPr>
            <p:nvPr/>
          </p:nvPicPr>
          <p:blipFill>
            <a:blip r:embed="rId29"/>
            <a:stretch>
              <a:fillRect/>
            </a:stretch>
          </p:blipFill>
          <p:spPr>
            <a:xfrm>
              <a:off x="5454947" y="3501273"/>
              <a:ext cx="484899" cy="547037"/>
            </a:xfrm>
            <a:prstGeom prst="rect">
              <a:avLst/>
            </a:prstGeom>
          </p:spPr>
        </p:pic>
        <p:pic>
          <p:nvPicPr>
            <p:cNvPr id="139" name="Picture 138" descr="ES_Icon_Academia_1color.png">
              <a:extLst>
                <a:ext uri="{FF2B5EF4-FFF2-40B4-BE49-F238E27FC236}">
                  <a16:creationId xmlns:a16="http://schemas.microsoft.com/office/drawing/2014/main" id="{56082CD2-CF16-454A-8627-986694C574D4}"/>
                </a:ext>
              </a:extLst>
            </p:cNvPr>
            <p:cNvPicPr>
              <a:picLocks noChangeAspect="1"/>
            </p:cNvPicPr>
            <p:nvPr/>
          </p:nvPicPr>
          <p:blipFill>
            <a:blip r:embed="rId30"/>
            <a:stretch>
              <a:fillRect/>
            </a:stretch>
          </p:blipFill>
          <p:spPr>
            <a:xfrm>
              <a:off x="6542673" y="3502019"/>
              <a:ext cx="484556" cy="545543"/>
            </a:xfrm>
            <a:prstGeom prst="rect">
              <a:avLst/>
            </a:prstGeom>
          </p:spPr>
        </p:pic>
        <p:pic>
          <p:nvPicPr>
            <p:cNvPr id="140" name="Picture 139" descr="ES_Icon_Academia_1color.png">
              <a:extLst>
                <a:ext uri="{FF2B5EF4-FFF2-40B4-BE49-F238E27FC236}">
                  <a16:creationId xmlns:a16="http://schemas.microsoft.com/office/drawing/2014/main" id="{91B44E8A-DCD3-498B-958D-27E7FCE435E6}"/>
                </a:ext>
              </a:extLst>
            </p:cNvPr>
            <p:cNvPicPr>
              <a:picLocks noChangeAspect="1"/>
            </p:cNvPicPr>
            <p:nvPr/>
          </p:nvPicPr>
          <p:blipFill>
            <a:blip r:embed="rId31"/>
            <a:stretch>
              <a:fillRect/>
            </a:stretch>
          </p:blipFill>
          <p:spPr>
            <a:xfrm>
              <a:off x="7296786" y="3502019"/>
              <a:ext cx="484556" cy="545543"/>
            </a:xfrm>
            <a:prstGeom prst="rect">
              <a:avLst/>
            </a:prstGeom>
          </p:spPr>
        </p:pic>
      </p:grpSp>
      <p:sp>
        <p:nvSpPr>
          <p:cNvPr id="49" name="Holder 6">
            <a:extLst>
              <a:ext uri="{FF2B5EF4-FFF2-40B4-BE49-F238E27FC236}">
                <a16:creationId xmlns:a16="http://schemas.microsoft.com/office/drawing/2014/main" id="{5C8A17E2-E810-8D4B-89D6-BA8939CDBBA1}"/>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pic>
        <p:nvPicPr>
          <p:cNvPr id="50" name="Picture 49" descr="ES_Icon_Academia_1color.png">
            <a:extLst>
              <a:ext uri="{FF2B5EF4-FFF2-40B4-BE49-F238E27FC236}">
                <a16:creationId xmlns:a16="http://schemas.microsoft.com/office/drawing/2014/main" id="{C8A75DB4-6C28-094F-9A55-10AE2F1AC1C4}"/>
              </a:ext>
            </a:extLst>
          </p:cNvPr>
          <p:cNvPicPr>
            <a:picLocks noChangeAspect="1"/>
          </p:cNvPicPr>
          <p:nvPr userDrawn="1"/>
        </p:nvPicPr>
        <p:blipFill>
          <a:blip r:embed="rId32"/>
          <a:stretch>
            <a:fillRect/>
          </a:stretch>
        </p:blipFill>
        <p:spPr>
          <a:xfrm>
            <a:off x="1680651" y="1313794"/>
            <a:ext cx="597826" cy="687603"/>
          </a:xfrm>
          <a:prstGeom prst="rect">
            <a:avLst/>
          </a:prstGeom>
        </p:spPr>
      </p:pic>
      <p:pic>
        <p:nvPicPr>
          <p:cNvPr id="51" name="Picture 50" descr="ES_Icon_Academia_1color.png">
            <a:extLst>
              <a:ext uri="{FF2B5EF4-FFF2-40B4-BE49-F238E27FC236}">
                <a16:creationId xmlns:a16="http://schemas.microsoft.com/office/drawing/2014/main" id="{499D0F96-C296-8842-B765-B69E7B5FA389}"/>
              </a:ext>
            </a:extLst>
          </p:cNvPr>
          <p:cNvPicPr>
            <a:picLocks noChangeAspect="1"/>
          </p:cNvPicPr>
          <p:nvPr userDrawn="1"/>
        </p:nvPicPr>
        <p:blipFill>
          <a:blip r:embed="rId33"/>
          <a:stretch>
            <a:fillRect/>
          </a:stretch>
        </p:blipFill>
        <p:spPr>
          <a:xfrm>
            <a:off x="3087294" y="1308211"/>
            <a:ext cx="575305" cy="689372"/>
          </a:xfrm>
          <a:prstGeom prst="rect">
            <a:avLst/>
          </a:prstGeom>
        </p:spPr>
      </p:pic>
    </p:spTree>
    <p:extLst>
      <p:ext uri="{BB962C8B-B14F-4D97-AF65-F5344CB8AC3E}">
        <p14:creationId xmlns:p14="http://schemas.microsoft.com/office/powerpoint/2010/main" val="15009721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ECAE-8CBF-4C99-99F7-D8316FE2FAC0}"/>
              </a:ext>
            </a:extLst>
          </p:cNvPr>
          <p:cNvSpPr>
            <a:spLocks noGrp="1"/>
          </p:cNvSpPr>
          <p:nvPr>
            <p:ph type="title" hasCustomPrompt="1"/>
          </p:nvPr>
        </p:nvSpPr>
        <p:spPr/>
        <p:txBody>
          <a:bodyPr>
            <a:noAutofit/>
          </a:bodyPr>
          <a:lstStyle>
            <a:lvl1pPr>
              <a:defRPr/>
            </a:lvl1pPr>
          </a:lstStyle>
          <a:p>
            <a:r>
              <a:rPr lang="en-US"/>
              <a:t>Icons – FCP Technology</a:t>
            </a:r>
          </a:p>
        </p:txBody>
      </p:sp>
      <p:grpSp>
        <p:nvGrpSpPr>
          <p:cNvPr id="95" name="Group 94">
            <a:extLst>
              <a:ext uri="{FF2B5EF4-FFF2-40B4-BE49-F238E27FC236}">
                <a16:creationId xmlns:a16="http://schemas.microsoft.com/office/drawing/2014/main" id="{E811659F-E59E-4DA4-82CB-810F35557A4D}"/>
              </a:ext>
            </a:extLst>
          </p:cNvPr>
          <p:cNvGrpSpPr/>
          <p:nvPr userDrawn="1"/>
        </p:nvGrpSpPr>
        <p:grpSpPr>
          <a:xfrm>
            <a:off x="694074" y="1300244"/>
            <a:ext cx="10888519" cy="4645943"/>
            <a:chOff x="-819328" y="874625"/>
            <a:chExt cx="8548506" cy="3647499"/>
          </a:xfrm>
        </p:grpSpPr>
        <p:sp>
          <p:nvSpPr>
            <p:cNvPr id="96" name="TextBox 95">
              <a:extLst>
                <a:ext uri="{FF2B5EF4-FFF2-40B4-BE49-F238E27FC236}">
                  <a16:creationId xmlns:a16="http://schemas.microsoft.com/office/drawing/2014/main" id="{CA13FE36-08CD-46EC-B30C-36789DA9D7D9}"/>
                </a:ext>
              </a:extLst>
            </p:cNvPr>
            <p:cNvSpPr txBox="1"/>
            <p:nvPr/>
          </p:nvSpPr>
          <p:spPr>
            <a:xfrm>
              <a:off x="-819328" y="1556950"/>
              <a:ext cx="1257628" cy="171913"/>
            </a:xfrm>
            <a:prstGeom prst="rect">
              <a:avLst/>
            </a:prstGeom>
            <a:noFill/>
          </p:spPr>
          <p:txBody>
            <a:bodyPr wrap="square" lIns="0" tIns="0" rIns="0" bIns="0" rtlCol="0">
              <a:spAutoFit/>
            </a:bodyPr>
            <a:lstStyle/>
            <a:p>
              <a:pPr algn="ctr"/>
              <a:r>
                <a:rPr lang="en-US" sz="1423">
                  <a:solidFill>
                    <a:srgbClr val="141B4D"/>
                  </a:solidFill>
                </a:rPr>
                <a:t>CONSUMABLES</a:t>
              </a:r>
            </a:p>
          </p:txBody>
        </p:sp>
        <p:sp>
          <p:nvSpPr>
            <p:cNvPr id="97" name="TextBox 96">
              <a:extLst>
                <a:ext uri="{FF2B5EF4-FFF2-40B4-BE49-F238E27FC236}">
                  <a16:creationId xmlns:a16="http://schemas.microsoft.com/office/drawing/2014/main" id="{9A3E3877-0DE6-4A19-BE45-85623E1C6E39}"/>
                </a:ext>
              </a:extLst>
            </p:cNvPr>
            <p:cNvSpPr txBox="1"/>
            <p:nvPr/>
          </p:nvSpPr>
          <p:spPr>
            <a:xfrm>
              <a:off x="938412" y="1556950"/>
              <a:ext cx="1257628" cy="171913"/>
            </a:xfrm>
            <a:prstGeom prst="rect">
              <a:avLst/>
            </a:prstGeom>
            <a:noFill/>
          </p:spPr>
          <p:txBody>
            <a:bodyPr wrap="square" lIns="0" tIns="0" rIns="0" bIns="0" rtlCol="0">
              <a:spAutoFit/>
            </a:bodyPr>
            <a:lstStyle/>
            <a:p>
              <a:pPr algn="ctr"/>
              <a:r>
                <a:rPr lang="en-US" sz="1423">
                  <a:solidFill>
                    <a:srgbClr val="141B4D"/>
                  </a:solidFill>
                </a:rPr>
                <a:t>DNA</a:t>
              </a:r>
            </a:p>
          </p:txBody>
        </p:sp>
        <p:sp>
          <p:nvSpPr>
            <p:cNvPr id="98" name="TextBox 97">
              <a:extLst>
                <a:ext uri="{FF2B5EF4-FFF2-40B4-BE49-F238E27FC236}">
                  <a16:creationId xmlns:a16="http://schemas.microsoft.com/office/drawing/2014/main" id="{D1D38752-04F1-4AB7-95B9-AC848B3144D8}"/>
                </a:ext>
              </a:extLst>
            </p:cNvPr>
            <p:cNvSpPr txBox="1"/>
            <p:nvPr/>
          </p:nvSpPr>
          <p:spPr>
            <a:xfrm>
              <a:off x="2802509" y="1556950"/>
              <a:ext cx="1257628" cy="171913"/>
            </a:xfrm>
            <a:prstGeom prst="rect">
              <a:avLst/>
            </a:prstGeom>
            <a:noFill/>
          </p:spPr>
          <p:txBody>
            <a:bodyPr wrap="square" lIns="0" tIns="0" rIns="0" bIns="0" rtlCol="0">
              <a:spAutoFit/>
            </a:bodyPr>
            <a:lstStyle/>
            <a:p>
              <a:pPr algn="ctr"/>
              <a:r>
                <a:rPr lang="en-US" sz="1423">
                  <a:solidFill>
                    <a:srgbClr val="141B4D"/>
                  </a:solidFill>
                </a:rPr>
                <a:t>ENUMERATION</a:t>
              </a:r>
            </a:p>
          </p:txBody>
        </p:sp>
        <p:sp>
          <p:nvSpPr>
            <p:cNvPr id="99" name="TextBox 98">
              <a:extLst>
                <a:ext uri="{FF2B5EF4-FFF2-40B4-BE49-F238E27FC236}">
                  <a16:creationId xmlns:a16="http://schemas.microsoft.com/office/drawing/2014/main" id="{290E15F5-C360-4E97-AF7D-7EBFEB205D9E}"/>
                </a:ext>
              </a:extLst>
            </p:cNvPr>
            <p:cNvSpPr txBox="1"/>
            <p:nvPr/>
          </p:nvSpPr>
          <p:spPr>
            <a:xfrm>
              <a:off x="4637029" y="1556950"/>
              <a:ext cx="1257628" cy="171913"/>
            </a:xfrm>
            <a:prstGeom prst="rect">
              <a:avLst/>
            </a:prstGeom>
            <a:noFill/>
          </p:spPr>
          <p:txBody>
            <a:bodyPr wrap="square" lIns="0" tIns="0" rIns="0" bIns="0" rtlCol="0">
              <a:spAutoFit/>
            </a:bodyPr>
            <a:lstStyle/>
            <a:p>
              <a:pPr algn="ctr"/>
              <a:r>
                <a:rPr lang="en-US" sz="1423">
                  <a:solidFill>
                    <a:srgbClr val="141B4D"/>
                  </a:solidFill>
                </a:rPr>
                <a:t>FISH</a:t>
              </a:r>
            </a:p>
          </p:txBody>
        </p:sp>
        <p:sp>
          <p:nvSpPr>
            <p:cNvPr id="100" name="TextBox 99">
              <a:extLst>
                <a:ext uri="{FF2B5EF4-FFF2-40B4-BE49-F238E27FC236}">
                  <a16:creationId xmlns:a16="http://schemas.microsoft.com/office/drawing/2014/main" id="{4F57366F-1D34-4BFE-B926-377429AE7F56}"/>
                </a:ext>
              </a:extLst>
            </p:cNvPr>
            <p:cNvSpPr txBox="1"/>
            <p:nvPr/>
          </p:nvSpPr>
          <p:spPr>
            <a:xfrm>
              <a:off x="6471549" y="1556950"/>
              <a:ext cx="1257628" cy="171913"/>
            </a:xfrm>
            <a:prstGeom prst="rect">
              <a:avLst/>
            </a:prstGeom>
            <a:noFill/>
          </p:spPr>
          <p:txBody>
            <a:bodyPr wrap="square" lIns="0" tIns="0" rIns="0" bIns="0" rtlCol="0">
              <a:spAutoFit/>
            </a:bodyPr>
            <a:lstStyle/>
            <a:p>
              <a:pPr algn="ctr"/>
              <a:r>
                <a:rPr lang="en-US" sz="1423">
                  <a:solidFill>
                    <a:srgbClr val="141B4D"/>
                  </a:solidFill>
                </a:rPr>
                <a:t>FREEZER</a:t>
              </a:r>
            </a:p>
          </p:txBody>
        </p:sp>
        <p:sp>
          <p:nvSpPr>
            <p:cNvPr id="101" name="TextBox 100">
              <a:extLst>
                <a:ext uri="{FF2B5EF4-FFF2-40B4-BE49-F238E27FC236}">
                  <a16:creationId xmlns:a16="http://schemas.microsoft.com/office/drawing/2014/main" id="{1D285C3D-4C88-4063-84A1-1DACA0E7D30C}"/>
                </a:ext>
              </a:extLst>
            </p:cNvPr>
            <p:cNvSpPr txBox="1"/>
            <p:nvPr/>
          </p:nvSpPr>
          <p:spPr>
            <a:xfrm>
              <a:off x="-777158" y="2863249"/>
              <a:ext cx="1257628" cy="171913"/>
            </a:xfrm>
            <a:prstGeom prst="rect">
              <a:avLst/>
            </a:prstGeom>
            <a:noFill/>
          </p:spPr>
          <p:txBody>
            <a:bodyPr wrap="square" lIns="0" tIns="0" rIns="0" bIns="0" rtlCol="0">
              <a:spAutoFit/>
            </a:bodyPr>
            <a:lstStyle/>
            <a:p>
              <a:pPr algn="ctr"/>
              <a:r>
                <a:rPr lang="en-US" sz="1423">
                  <a:solidFill>
                    <a:srgbClr val="141B4D"/>
                  </a:solidFill>
                </a:rPr>
                <a:t>IDENTIFY</a:t>
              </a:r>
            </a:p>
          </p:txBody>
        </p:sp>
        <p:sp>
          <p:nvSpPr>
            <p:cNvPr id="102" name="TextBox 101">
              <a:extLst>
                <a:ext uri="{FF2B5EF4-FFF2-40B4-BE49-F238E27FC236}">
                  <a16:creationId xmlns:a16="http://schemas.microsoft.com/office/drawing/2014/main" id="{6990367B-34F0-4D4E-BE7C-1DD1EDF256CD}"/>
                </a:ext>
              </a:extLst>
            </p:cNvPr>
            <p:cNvSpPr txBox="1"/>
            <p:nvPr/>
          </p:nvSpPr>
          <p:spPr>
            <a:xfrm>
              <a:off x="1057362" y="2863249"/>
              <a:ext cx="1257628" cy="171913"/>
            </a:xfrm>
            <a:prstGeom prst="rect">
              <a:avLst/>
            </a:prstGeom>
            <a:noFill/>
          </p:spPr>
          <p:txBody>
            <a:bodyPr wrap="square" lIns="0" tIns="0" rIns="0" bIns="0" rtlCol="0">
              <a:spAutoFit/>
            </a:bodyPr>
            <a:lstStyle/>
            <a:p>
              <a:pPr algn="ctr"/>
              <a:r>
                <a:rPr lang="en-US" sz="1423">
                  <a:solidFill>
                    <a:srgbClr val="141B4D"/>
                  </a:solidFill>
                </a:rPr>
                <a:t>IMAGING</a:t>
              </a:r>
            </a:p>
          </p:txBody>
        </p:sp>
        <p:sp>
          <p:nvSpPr>
            <p:cNvPr id="103" name="TextBox 102">
              <a:extLst>
                <a:ext uri="{FF2B5EF4-FFF2-40B4-BE49-F238E27FC236}">
                  <a16:creationId xmlns:a16="http://schemas.microsoft.com/office/drawing/2014/main" id="{0E79C809-9728-4465-8C86-9A480CA04BB7}"/>
                </a:ext>
              </a:extLst>
            </p:cNvPr>
            <p:cNvSpPr txBox="1"/>
            <p:nvPr/>
          </p:nvSpPr>
          <p:spPr>
            <a:xfrm>
              <a:off x="2760257" y="2860934"/>
              <a:ext cx="1257628" cy="171913"/>
            </a:xfrm>
            <a:prstGeom prst="rect">
              <a:avLst/>
            </a:prstGeom>
            <a:noFill/>
          </p:spPr>
          <p:txBody>
            <a:bodyPr wrap="square" lIns="0" tIns="0" rIns="0" bIns="0" rtlCol="0">
              <a:spAutoFit/>
            </a:bodyPr>
            <a:lstStyle/>
            <a:p>
              <a:pPr algn="ctr"/>
              <a:r>
                <a:rPr lang="en-US" sz="1423">
                  <a:solidFill>
                    <a:srgbClr val="141B4D"/>
                  </a:solidFill>
                </a:rPr>
                <a:t>LAB CLIA 1</a:t>
              </a:r>
            </a:p>
          </p:txBody>
        </p:sp>
        <p:sp>
          <p:nvSpPr>
            <p:cNvPr id="104" name="TextBox 103">
              <a:extLst>
                <a:ext uri="{FF2B5EF4-FFF2-40B4-BE49-F238E27FC236}">
                  <a16:creationId xmlns:a16="http://schemas.microsoft.com/office/drawing/2014/main" id="{2A45E932-9E0E-4B31-B864-494B643E6421}"/>
                </a:ext>
              </a:extLst>
            </p:cNvPr>
            <p:cNvSpPr txBox="1"/>
            <p:nvPr/>
          </p:nvSpPr>
          <p:spPr>
            <a:xfrm>
              <a:off x="4594778" y="2860934"/>
              <a:ext cx="1257628" cy="171913"/>
            </a:xfrm>
            <a:prstGeom prst="rect">
              <a:avLst/>
            </a:prstGeom>
            <a:noFill/>
          </p:spPr>
          <p:txBody>
            <a:bodyPr wrap="square" lIns="0" tIns="0" rIns="0" bIns="0" rtlCol="0">
              <a:spAutoFit/>
            </a:bodyPr>
            <a:lstStyle/>
            <a:p>
              <a:pPr algn="ctr"/>
              <a:r>
                <a:rPr lang="en-US" sz="1423">
                  <a:solidFill>
                    <a:srgbClr val="141B4D"/>
                  </a:solidFill>
                </a:rPr>
                <a:t>LAB CLIA 2</a:t>
              </a:r>
            </a:p>
          </p:txBody>
        </p:sp>
        <p:sp>
          <p:nvSpPr>
            <p:cNvPr id="105" name="TextBox 104">
              <a:extLst>
                <a:ext uri="{FF2B5EF4-FFF2-40B4-BE49-F238E27FC236}">
                  <a16:creationId xmlns:a16="http://schemas.microsoft.com/office/drawing/2014/main" id="{B8A8E76E-DB66-428A-A429-F14402CE738D}"/>
                </a:ext>
              </a:extLst>
            </p:cNvPr>
            <p:cNvSpPr txBox="1"/>
            <p:nvPr/>
          </p:nvSpPr>
          <p:spPr>
            <a:xfrm>
              <a:off x="6429298" y="2860934"/>
              <a:ext cx="1257628" cy="171913"/>
            </a:xfrm>
            <a:prstGeom prst="rect">
              <a:avLst/>
            </a:prstGeom>
            <a:noFill/>
          </p:spPr>
          <p:txBody>
            <a:bodyPr wrap="square" lIns="0" tIns="0" rIns="0" bIns="0" rtlCol="0">
              <a:spAutoFit/>
            </a:bodyPr>
            <a:lstStyle/>
            <a:p>
              <a:pPr algn="ctr"/>
              <a:r>
                <a:rPr lang="en-US" sz="1423">
                  <a:solidFill>
                    <a:srgbClr val="141B4D"/>
                  </a:solidFill>
                </a:rPr>
                <a:t>LAB REFERENCE 1</a:t>
              </a:r>
            </a:p>
          </p:txBody>
        </p:sp>
        <p:sp>
          <p:nvSpPr>
            <p:cNvPr id="106" name="TextBox 105">
              <a:extLst>
                <a:ext uri="{FF2B5EF4-FFF2-40B4-BE49-F238E27FC236}">
                  <a16:creationId xmlns:a16="http://schemas.microsoft.com/office/drawing/2014/main" id="{582E7FA8-C10C-423F-B7F1-572E993BD095}"/>
                </a:ext>
              </a:extLst>
            </p:cNvPr>
            <p:cNvSpPr txBox="1"/>
            <p:nvPr/>
          </p:nvSpPr>
          <p:spPr>
            <a:xfrm>
              <a:off x="-775673" y="4178300"/>
              <a:ext cx="1257628" cy="171913"/>
            </a:xfrm>
            <a:prstGeom prst="rect">
              <a:avLst/>
            </a:prstGeom>
            <a:noFill/>
          </p:spPr>
          <p:txBody>
            <a:bodyPr wrap="square" lIns="0" tIns="0" rIns="0" bIns="0" rtlCol="0">
              <a:spAutoFit/>
            </a:bodyPr>
            <a:lstStyle/>
            <a:p>
              <a:pPr algn="ctr"/>
              <a:r>
                <a:rPr lang="en-US" sz="1423">
                  <a:solidFill>
                    <a:srgbClr val="141B4D"/>
                  </a:solidFill>
                </a:rPr>
                <a:t>LAB REFERENCE 2</a:t>
              </a:r>
            </a:p>
          </p:txBody>
        </p:sp>
        <p:sp>
          <p:nvSpPr>
            <p:cNvPr id="107" name="TextBox 106">
              <a:extLst>
                <a:ext uri="{FF2B5EF4-FFF2-40B4-BE49-F238E27FC236}">
                  <a16:creationId xmlns:a16="http://schemas.microsoft.com/office/drawing/2014/main" id="{D85DA95D-27A5-444B-AF92-77A15CFCF068}"/>
                </a:ext>
              </a:extLst>
            </p:cNvPr>
            <p:cNvSpPr txBox="1"/>
            <p:nvPr/>
          </p:nvSpPr>
          <p:spPr>
            <a:xfrm>
              <a:off x="1058847" y="4178300"/>
              <a:ext cx="1257628" cy="171913"/>
            </a:xfrm>
            <a:prstGeom prst="rect">
              <a:avLst/>
            </a:prstGeom>
            <a:noFill/>
          </p:spPr>
          <p:txBody>
            <a:bodyPr wrap="square" lIns="0" tIns="0" rIns="0" bIns="0" rtlCol="0">
              <a:spAutoFit/>
            </a:bodyPr>
            <a:lstStyle/>
            <a:p>
              <a:pPr algn="ctr"/>
              <a:r>
                <a:rPr lang="en-US" sz="1423">
                  <a:solidFill>
                    <a:srgbClr val="141B4D"/>
                  </a:solidFill>
                </a:rPr>
                <a:t>LABS PHYSICIAN</a:t>
              </a:r>
            </a:p>
          </p:txBody>
        </p:sp>
        <p:pic>
          <p:nvPicPr>
            <p:cNvPr id="108" name="Picture 107" descr="ES_Icon_Academia_1color.png">
              <a:extLst>
                <a:ext uri="{FF2B5EF4-FFF2-40B4-BE49-F238E27FC236}">
                  <a16:creationId xmlns:a16="http://schemas.microsoft.com/office/drawing/2014/main" id="{AD39EDE0-9152-4519-9E70-E6B609EDE81A}"/>
                </a:ext>
              </a:extLst>
            </p:cNvPr>
            <p:cNvPicPr>
              <a:picLocks noChangeAspect="1"/>
            </p:cNvPicPr>
            <p:nvPr/>
          </p:nvPicPr>
          <p:blipFill>
            <a:blip r:embed="rId2"/>
            <a:stretch>
              <a:fillRect/>
            </a:stretch>
          </p:blipFill>
          <p:spPr>
            <a:xfrm>
              <a:off x="-700377" y="920223"/>
              <a:ext cx="426734" cy="545543"/>
            </a:xfrm>
            <a:prstGeom prst="rect">
              <a:avLst/>
            </a:prstGeom>
          </p:spPr>
        </p:pic>
        <p:pic>
          <p:nvPicPr>
            <p:cNvPr id="109" name="Picture 108" descr="ES_Icon_Academia_1color.png">
              <a:extLst>
                <a:ext uri="{FF2B5EF4-FFF2-40B4-BE49-F238E27FC236}">
                  <a16:creationId xmlns:a16="http://schemas.microsoft.com/office/drawing/2014/main" id="{0992F200-D827-4526-B790-3E105E7C3FCF}"/>
                </a:ext>
              </a:extLst>
            </p:cNvPr>
            <p:cNvPicPr>
              <a:picLocks noChangeAspect="1"/>
            </p:cNvPicPr>
            <p:nvPr/>
          </p:nvPicPr>
          <p:blipFill>
            <a:blip r:embed="rId3"/>
            <a:stretch>
              <a:fillRect/>
            </a:stretch>
          </p:blipFill>
          <p:spPr>
            <a:xfrm>
              <a:off x="915298" y="920223"/>
              <a:ext cx="545685" cy="545543"/>
            </a:xfrm>
            <a:prstGeom prst="rect">
              <a:avLst/>
            </a:prstGeom>
          </p:spPr>
        </p:pic>
        <p:pic>
          <p:nvPicPr>
            <p:cNvPr id="110" name="Picture 109" descr="ES_Icon_Academia_1color.png">
              <a:extLst>
                <a:ext uri="{FF2B5EF4-FFF2-40B4-BE49-F238E27FC236}">
                  <a16:creationId xmlns:a16="http://schemas.microsoft.com/office/drawing/2014/main" id="{F4A97D00-9DF7-4AF3-90F6-2002FD91D735}"/>
                </a:ext>
              </a:extLst>
            </p:cNvPr>
            <p:cNvPicPr>
              <a:picLocks noChangeAspect="1"/>
            </p:cNvPicPr>
            <p:nvPr/>
          </p:nvPicPr>
          <p:blipFill>
            <a:blip r:embed="rId4"/>
            <a:stretch>
              <a:fillRect/>
            </a:stretch>
          </p:blipFill>
          <p:spPr>
            <a:xfrm>
              <a:off x="1669412" y="920223"/>
              <a:ext cx="545685" cy="545543"/>
            </a:xfrm>
            <a:prstGeom prst="rect">
              <a:avLst/>
            </a:prstGeom>
          </p:spPr>
        </p:pic>
        <p:pic>
          <p:nvPicPr>
            <p:cNvPr id="111" name="Picture 110" descr="ES_Icon_Academia_1color.png">
              <a:extLst>
                <a:ext uri="{FF2B5EF4-FFF2-40B4-BE49-F238E27FC236}">
                  <a16:creationId xmlns:a16="http://schemas.microsoft.com/office/drawing/2014/main" id="{F9C28BC4-8621-434E-8076-0ADF4E7489FA}"/>
                </a:ext>
              </a:extLst>
            </p:cNvPr>
            <p:cNvPicPr>
              <a:picLocks noChangeAspect="1"/>
            </p:cNvPicPr>
            <p:nvPr/>
          </p:nvPicPr>
          <p:blipFill>
            <a:blip r:embed="rId5"/>
            <a:stretch>
              <a:fillRect/>
            </a:stretch>
          </p:blipFill>
          <p:spPr>
            <a:xfrm>
              <a:off x="2806272" y="876828"/>
              <a:ext cx="476137" cy="547037"/>
            </a:xfrm>
            <a:prstGeom prst="rect">
              <a:avLst/>
            </a:prstGeom>
          </p:spPr>
        </p:pic>
        <p:pic>
          <p:nvPicPr>
            <p:cNvPr id="112" name="Picture 111" descr="ES_Icon_Academia_1color.png">
              <a:extLst>
                <a:ext uri="{FF2B5EF4-FFF2-40B4-BE49-F238E27FC236}">
                  <a16:creationId xmlns:a16="http://schemas.microsoft.com/office/drawing/2014/main" id="{E5D51DF4-1F0B-4136-A4A1-8550D5C7EA2A}"/>
                </a:ext>
              </a:extLst>
            </p:cNvPr>
            <p:cNvPicPr>
              <a:picLocks noChangeAspect="1"/>
            </p:cNvPicPr>
            <p:nvPr/>
          </p:nvPicPr>
          <p:blipFill>
            <a:blip r:embed="rId6"/>
            <a:stretch>
              <a:fillRect/>
            </a:stretch>
          </p:blipFill>
          <p:spPr>
            <a:xfrm>
              <a:off x="3560385" y="880524"/>
              <a:ext cx="476137" cy="547037"/>
            </a:xfrm>
            <a:prstGeom prst="rect">
              <a:avLst/>
            </a:prstGeom>
          </p:spPr>
        </p:pic>
        <p:pic>
          <p:nvPicPr>
            <p:cNvPr id="113" name="Picture 112" descr="ES_Icon_Academia_1color.png">
              <a:extLst>
                <a:ext uri="{FF2B5EF4-FFF2-40B4-BE49-F238E27FC236}">
                  <a16:creationId xmlns:a16="http://schemas.microsoft.com/office/drawing/2014/main" id="{2DEB5D7E-F801-48F0-975C-3E58645BED8C}"/>
                </a:ext>
              </a:extLst>
            </p:cNvPr>
            <p:cNvPicPr>
              <a:picLocks noChangeAspect="1"/>
            </p:cNvPicPr>
            <p:nvPr/>
          </p:nvPicPr>
          <p:blipFill>
            <a:blip r:embed="rId7"/>
            <a:stretch>
              <a:fillRect/>
            </a:stretch>
          </p:blipFill>
          <p:spPr>
            <a:xfrm>
              <a:off x="4671362" y="874625"/>
              <a:ext cx="490425" cy="545543"/>
            </a:xfrm>
            <a:prstGeom prst="rect">
              <a:avLst/>
            </a:prstGeom>
          </p:spPr>
        </p:pic>
        <p:pic>
          <p:nvPicPr>
            <p:cNvPr id="114" name="Picture 113" descr="ES_Icon_Academia_1color.png">
              <a:extLst>
                <a:ext uri="{FF2B5EF4-FFF2-40B4-BE49-F238E27FC236}">
                  <a16:creationId xmlns:a16="http://schemas.microsoft.com/office/drawing/2014/main" id="{7B8193CA-BD92-4BAE-A4DC-580D4A5159DE}"/>
                </a:ext>
              </a:extLst>
            </p:cNvPr>
            <p:cNvPicPr>
              <a:picLocks noChangeAspect="1"/>
            </p:cNvPicPr>
            <p:nvPr/>
          </p:nvPicPr>
          <p:blipFill>
            <a:blip r:embed="rId8"/>
            <a:stretch>
              <a:fillRect/>
            </a:stretch>
          </p:blipFill>
          <p:spPr>
            <a:xfrm>
              <a:off x="5394911" y="877574"/>
              <a:ext cx="490425" cy="545543"/>
            </a:xfrm>
            <a:prstGeom prst="rect">
              <a:avLst/>
            </a:prstGeom>
          </p:spPr>
        </p:pic>
        <p:pic>
          <p:nvPicPr>
            <p:cNvPr id="115" name="Picture 114" descr="ES_Icon_Academia_1color.png">
              <a:extLst>
                <a:ext uri="{FF2B5EF4-FFF2-40B4-BE49-F238E27FC236}">
                  <a16:creationId xmlns:a16="http://schemas.microsoft.com/office/drawing/2014/main" id="{9CDF8E04-510A-4B61-B5BC-0CCDBE5C1F70}"/>
                </a:ext>
              </a:extLst>
            </p:cNvPr>
            <p:cNvPicPr>
              <a:picLocks noChangeAspect="1"/>
            </p:cNvPicPr>
            <p:nvPr/>
          </p:nvPicPr>
          <p:blipFill>
            <a:blip r:embed="rId9"/>
            <a:stretch>
              <a:fillRect/>
            </a:stretch>
          </p:blipFill>
          <p:spPr>
            <a:xfrm>
              <a:off x="-775671" y="2184618"/>
              <a:ext cx="496483" cy="544052"/>
            </a:xfrm>
            <a:prstGeom prst="rect">
              <a:avLst/>
            </a:prstGeom>
          </p:spPr>
        </p:pic>
        <p:pic>
          <p:nvPicPr>
            <p:cNvPr id="116" name="Picture 115" descr="ES_Icon_Academia_1color.png">
              <a:extLst>
                <a:ext uri="{FF2B5EF4-FFF2-40B4-BE49-F238E27FC236}">
                  <a16:creationId xmlns:a16="http://schemas.microsoft.com/office/drawing/2014/main" id="{0D96A5E2-58A6-419B-A5CF-FFF90DDF2753}"/>
                </a:ext>
              </a:extLst>
            </p:cNvPr>
            <p:cNvPicPr>
              <a:picLocks noChangeAspect="1"/>
            </p:cNvPicPr>
            <p:nvPr/>
          </p:nvPicPr>
          <p:blipFill>
            <a:blip r:embed="rId10"/>
            <a:stretch>
              <a:fillRect/>
            </a:stretch>
          </p:blipFill>
          <p:spPr>
            <a:xfrm>
              <a:off x="-21557" y="2184618"/>
              <a:ext cx="496483" cy="544052"/>
            </a:xfrm>
            <a:prstGeom prst="rect">
              <a:avLst/>
            </a:prstGeom>
          </p:spPr>
        </p:pic>
        <p:pic>
          <p:nvPicPr>
            <p:cNvPr id="117" name="Picture 116" descr="ES_Icon_Academia_1color.png">
              <a:extLst>
                <a:ext uri="{FF2B5EF4-FFF2-40B4-BE49-F238E27FC236}">
                  <a16:creationId xmlns:a16="http://schemas.microsoft.com/office/drawing/2014/main" id="{18400E78-7294-4803-9C07-7EDFC2A61FCB}"/>
                </a:ext>
              </a:extLst>
            </p:cNvPr>
            <p:cNvPicPr>
              <a:picLocks noChangeAspect="1"/>
            </p:cNvPicPr>
            <p:nvPr/>
          </p:nvPicPr>
          <p:blipFill>
            <a:blip r:embed="rId11"/>
            <a:stretch>
              <a:fillRect/>
            </a:stretch>
          </p:blipFill>
          <p:spPr>
            <a:xfrm>
              <a:off x="1038674" y="2187561"/>
              <a:ext cx="536835" cy="538166"/>
            </a:xfrm>
            <a:prstGeom prst="rect">
              <a:avLst/>
            </a:prstGeom>
          </p:spPr>
        </p:pic>
        <p:pic>
          <p:nvPicPr>
            <p:cNvPr id="118" name="Picture 117" descr="ES_Icon_Academia_1color.png">
              <a:extLst>
                <a:ext uri="{FF2B5EF4-FFF2-40B4-BE49-F238E27FC236}">
                  <a16:creationId xmlns:a16="http://schemas.microsoft.com/office/drawing/2014/main" id="{BFEB1E4D-4B01-4C5D-ABB5-DC8D81B6CDD5}"/>
                </a:ext>
              </a:extLst>
            </p:cNvPr>
            <p:cNvPicPr>
              <a:picLocks noChangeAspect="1"/>
            </p:cNvPicPr>
            <p:nvPr/>
          </p:nvPicPr>
          <p:blipFill>
            <a:blip r:embed="rId12"/>
            <a:stretch>
              <a:fillRect/>
            </a:stretch>
          </p:blipFill>
          <p:spPr>
            <a:xfrm>
              <a:off x="1792787" y="2187561"/>
              <a:ext cx="536835" cy="538166"/>
            </a:xfrm>
            <a:prstGeom prst="rect">
              <a:avLst/>
            </a:prstGeom>
          </p:spPr>
        </p:pic>
        <p:pic>
          <p:nvPicPr>
            <p:cNvPr id="119" name="Picture 118" descr="ES_Icon_Academia_1color.png">
              <a:extLst>
                <a:ext uri="{FF2B5EF4-FFF2-40B4-BE49-F238E27FC236}">
                  <a16:creationId xmlns:a16="http://schemas.microsoft.com/office/drawing/2014/main" id="{2E315CC7-4935-4BF8-9AAC-B9A89BC68E41}"/>
                </a:ext>
              </a:extLst>
            </p:cNvPr>
            <p:cNvPicPr>
              <a:picLocks noChangeAspect="1"/>
            </p:cNvPicPr>
            <p:nvPr/>
          </p:nvPicPr>
          <p:blipFill>
            <a:blip r:embed="rId13"/>
            <a:stretch>
              <a:fillRect/>
            </a:stretch>
          </p:blipFill>
          <p:spPr>
            <a:xfrm>
              <a:off x="2768033" y="2181729"/>
              <a:ext cx="468108" cy="543998"/>
            </a:xfrm>
            <a:prstGeom prst="rect">
              <a:avLst/>
            </a:prstGeom>
          </p:spPr>
        </p:pic>
        <p:pic>
          <p:nvPicPr>
            <p:cNvPr id="120" name="Picture 119" descr="ES_Icon_Academia_1color.png">
              <a:extLst>
                <a:ext uri="{FF2B5EF4-FFF2-40B4-BE49-F238E27FC236}">
                  <a16:creationId xmlns:a16="http://schemas.microsoft.com/office/drawing/2014/main" id="{85A9380B-88F2-4D8E-BFFA-3D1C633B5E84}"/>
                </a:ext>
              </a:extLst>
            </p:cNvPr>
            <p:cNvPicPr>
              <a:picLocks noChangeAspect="1"/>
            </p:cNvPicPr>
            <p:nvPr/>
          </p:nvPicPr>
          <p:blipFill>
            <a:blip r:embed="rId14"/>
            <a:stretch>
              <a:fillRect/>
            </a:stretch>
          </p:blipFill>
          <p:spPr>
            <a:xfrm>
              <a:off x="3522147" y="2185425"/>
              <a:ext cx="468108" cy="543998"/>
            </a:xfrm>
            <a:prstGeom prst="rect">
              <a:avLst/>
            </a:prstGeom>
          </p:spPr>
        </p:pic>
        <p:pic>
          <p:nvPicPr>
            <p:cNvPr id="121" name="Picture 120" descr="ES_Icon_Academia_1color.png">
              <a:extLst>
                <a:ext uri="{FF2B5EF4-FFF2-40B4-BE49-F238E27FC236}">
                  <a16:creationId xmlns:a16="http://schemas.microsoft.com/office/drawing/2014/main" id="{46BC971B-C525-4E6E-8232-A3400473629B}"/>
                </a:ext>
              </a:extLst>
            </p:cNvPr>
            <p:cNvPicPr>
              <a:picLocks noChangeAspect="1"/>
            </p:cNvPicPr>
            <p:nvPr/>
          </p:nvPicPr>
          <p:blipFill>
            <a:blip r:embed="rId15"/>
            <a:stretch>
              <a:fillRect/>
            </a:stretch>
          </p:blipFill>
          <p:spPr>
            <a:xfrm>
              <a:off x="-738567" y="3499068"/>
              <a:ext cx="425244" cy="544052"/>
            </a:xfrm>
            <a:prstGeom prst="rect">
              <a:avLst/>
            </a:prstGeom>
          </p:spPr>
        </p:pic>
        <p:pic>
          <p:nvPicPr>
            <p:cNvPr id="122" name="Picture 121" descr="ES_Icon_Academia_1color.png">
              <a:extLst>
                <a:ext uri="{FF2B5EF4-FFF2-40B4-BE49-F238E27FC236}">
                  <a16:creationId xmlns:a16="http://schemas.microsoft.com/office/drawing/2014/main" id="{A248C426-9936-47DE-A57A-5326147CE034}"/>
                </a:ext>
              </a:extLst>
            </p:cNvPr>
            <p:cNvPicPr>
              <a:picLocks noChangeAspect="1"/>
            </p:cNvPicPr>
            <p:nvPr/>
          </p:nvPicPr>
          <p:blipFill>
            <a:blip r:embed="rId16"/>
            <a:stretch>
              <a:fillRect/>
            </a:stretch>
          </p:blipFill>
          <p:spPr>
            <a:xfrm>
              <a:off x="15547" y="3499068"/>
              <a:ext cx="425244" cy="544052"/>
            </a:xfrm>
            <a:prstGeom prst="rect">
              <a:avLst/>
            </a:prstGeom>
          </p:spPr>
        </p:pic>
        <p:pic>
          <p:nvPicPr>
            <p:cNvPr id="123" name="Picture 122" descr="ES_Icon_Academia_1color.png">
              <a:extLst>
                <a:ext uri="{FF2B5EF4-FFF2-40B4-BE49-F238E27FC236}">
                  <a16:creationId xmlns:a16="http://schemas.microsoft.com/office/drawing/2014/main" id="{7325BBE5-7EFE-4660-B42D-F3F8466024EC}"/>
                </a:ext>
              </a:extLst>
            </p:cNvPr>
            <p:cNvPicPr>
              <a:picLocks noChangeAspect="1"/>
            </p:cNvPicPr>
            <p:nvPr/>
          </p:nvPicPr>
          <p:blipFill>
            <a:blip r:embed="rId17"/>
            <a:stretch>
              <a:fillRect/>
            </a:stretch>
          </p:blipFill>
          <p:spPr>
            <a:xfrm>
              <a:off x="6467895" y="2189999"/>
              <a:ext cx="468493" cy="527458"/>
            </a:xfrm>
            <a:prstGeom prst="rect">
              <a:avLst/>
            </a:prstGeom>
          </p:spPr>
        </p:pic>
        <p:pic>
          <p:nvPicPr>
            <p:cNvPr id="124" name="Picture 123" descr="ES_Icon_Academia_1color.png">
              <a:extLst>
                <a:ext uri="{FF2B5EF4-FFF2-40B4-BE49-F238E27FC236}">
                  <a16:creationId xmlns:a16="http://schemas.microsoft.com/office/drawing/2014/main" id="{740F9F51-2973-4407-AAC4-614901BD29BA}"/>
                </a:ext>
              </a:extLst>
            </p:cNvPr>
            <p:cNvPicPr>
              <a:picLocks noChangeAspect="1"/>
            </p:cNvPicPr>
            <p:nvPr/>
          </p:nvPicPr>
          <p:blipFill>
            <a:blip r:embed="rId18"/>
            <a:stretch>
              <a:fillRect/>
            </a:stretch>
          </p:blipFill>
          <p:spPr>
            <a:xfrm>
              <a:off x="7222008" y="2189999"/>
              <a:ext cx="468493" cy="527458"/>
            </a:xfrm>
            <a:prstGeom prst="rect">
              <a:avLst/>
            </a:prstGeom>
          </p:spPr>
        </p:pic>
        <p:pic>
          <p:nvPicPr>
            <p:cNvPr id="125" name="Picture 124" descr="ES_Icon_Academia_1color.png">
              <a:extLst>
                <a:ext uri="{FF2B5EF4-FFF2-40B4-BE49-F238E27FC236}">
                  <a16:creationId xmlns:a16="http://schemas.microsoft.com/office/drawing/2014/main" id="{0B181828-5A80-49CD-9769-A90A8880C4FF}"/>
                </a:ext>
              </a:extLst>
            </p:cNvPr>
            <p:cNvPicPr>
              <a:picLocks noChangeAspect="1"/>
            </p:cNvPicPr>
            <p:nvPr/>
          </p:nvPicPr>
          <p:blipFill>
            <a:blip r:embed="rId19"/>
            <a:stretch>
              <a:fillRect/>
            </a:stretch>
          </p:blipFill>
          <p:spPr>
            <a:xfrm>
              <a:off x="-65214" y="917274"/>
              <a:ext cx="426734" cy="545543"/>
            </a:xfrm>
            <a:prstGeom prst="rect">
              <a:avLst/>
            </a:prstGeom>
          </p:spPr>
        </p:pic>
        <p:pic>
          <p:nvPicPr>
            <p:cNvPr id="126" name="Picture 125" descr="ES_Icon_Academia_1color.png">
              <a:extLst>
                <a:ext uri="{FF2B5EF4-FFF2-40B4-BE49-F238E27FC236}">
                  <a16:creationId xmlns:a16="http://schemas.microsoft.com/office/drawing/2014/main" id="{8B7E8904-2494-418D-A4BC-76ACC4C4EAE3}"/>
                </a:ext>
              </a:extLst>
            </p:cNvPr>
            <p:cNvPicPr>
              <a:picLocks noChangeAspect="1"/>
            </p:cNvPicPr>
            <p:nvPr/>
          </p:nvPicPr>
          <p:blipFill>
            <a:blip r:embed="rId20"/>
            <a:stretch>
              <a:fillRect/>
            </a:stretch>
          </p:blipFill>
          <p:spPr>
            <a:xfrm>
              <a:off x="6377266" y="890952"/>
              <a:ext cx="545685" cy="518786"/>
            </a:xfrm>
            <a:prstGeom prst="rect">
              <a:avLst/>
            </a:prstGeom>
          </p:spPr>
        </p:pic>
        <p:pic>
          <p:nvPicPr>
            <p:cNvPr id="127" name="Picture 126" descr="ES_Icon_Academia_1color.png">
              <a:extLst>
                <a:ext uri="{FF2B5EF4-FFF2-40B4-BE49-F238E27FC236}">
                  <a16:creationId xmlns:a16="http://schemas.microsoft.com/office/drawing/2014/main" id="{E97D7277-1412-4D62-BC67-06092F25AB38}"/>
                </a:ext>
              </a:extLst>
            </p:cNvPr>
            <p:cNvPicPr>
              <a:picLocks noChangeAspect="1"/>
            </p:cNvPicPr>
            <p:nvPr/>
          </p:nvPicPr>
          <p:blipFill>
            <a:blip r:embed="rId21"/>
            <a:stretch>
              <a:fillRect/>
            </a:stretch>
          </p:blipFill>
          <p:spPr>
            <a:xfrm>
              <a:off x="7183493" y="890952"/>
              <a:ext cx="545685" cy="518786"/>
            </a:xfrm>
            <a:prstGeom prst="rect">
              <a:avLst/>
            </a:prstGeom>
          </p:spPr>
        </p:pic>
        <p:pic>
          <p:nvPicPr>
            <p:cNvPr id="128" name="Picture 127" descr="ES_Icon_Academia_1color.png">
              <a:extLst>
                <a:ext uri="{FF2B5EF4-FFF2-40B4-BE49-F238E27FC236}">
                  <a16:creationId xmlns:a16="http://schemas.microsoft.com/office/drawing/2014/main" id="{7AD04960-AFFE-47A6-9AFB-E67944CA7034}"/>
                </a:ext>
              </a:extLst>
            </p:cNvPr>
            <p:cNvPicPr>
              <a:picLocks noChangeAspect="1"/>
            </p:cNvPicPr>
            <p:nvPr/>
          </p:nvPicPr>
          <p:blipFill>
            <a:blip r:embed="rId22"/>
            <a:stretch>
              <a:fillRect/>
            </a:stretch>
          </p:blipFill>
          <p:spPr>
            <a:xfrm>
              <a:off x="4592168" y="2181729"/>
              <a:ext cx="468108" cy="543998"/>
            </a:xfrm>
            <a:prstGeom prst="rect">
              <a:avLst/>
            </a:prstGeom>
          </p:spPr>
        </p:pic>
        <p:pic>
          <p:nvPicPr>
            <p:cNvPr id="129" name="Picture 128" descr="ES_Icon_Academia_1color.png">
              <a:extLst>
                <a:ext uri="{FF2B5EF4-FFF2-40B4-BE49-F238E27FC236}">
                  <a16:creationId xmlns:a16="http://schemas.microsoft.com/office/drawing/2014/main" id="{A269F740-C0F2-4D6E-A9BC-2291807A15A7}"/>
                </a:ext>
              </a:extLst>
            </p:cNvPr>
            <p:cNvPicPr>
              <a:picLocks noChangeAspect="1"/>
            </p:cNvPicPr>
            <p:nvPr/>
          </p:nvPicPr>
          <p:blipFill>
            <a:blip r:embed="rId23"/>
            <a:stretch>
              <a:fillRect/>
            </a:stretch>
          </p:blipFill>
          <p:spPr>
            <a:xfrm>
              <a:off x="5346282" y="2185425"/>
              <a:ext cx="468108" cy="543998"/>
            </a:xfrm>
            <a:prstGeom prst="rect">
              <a:avLst/>
            </a:prstGeom>
          </p:spPr>
        </p:pic>
        <p:pic>
          <p:nvPicPr>
            <p:cNvPr id="130" name="Picture 129" descr="ES_Icon_Academia_1color.png">
              <a:extLst>
                <a:ext uri="{FF2B5EF4-FFF2-40B4-BE49-F238E27FC236}">
                  <a16:creationId xmlns:a16="http://schemas.microsoft.com/office/drawing/2014/main" id="{56D90263-44FB-4903-8EE3-0E2B0BD7EB48}"/>
                </a:ext>
              </a:extLst>
            </p:cNvPr>
            <p:cNvPicPr>
              <a:picLocks noChangeAspect="1"/>
            </p:cNvPicPr>
            <p:nvPr/>
          </p:nvPicPr>
          <p:blipFill>
            <a:blip r:embed="rId24"/>
            <a:stretch>
              <a:fillRect/>
            </a:stretch>
          </p:blipFill>
          <p:spPr>
            <a:xfrm>
              <a:off x="1060128" y="3502791"/>
              <a:ext cx="496897" cy="538166"/>
            </a:xfrm>
            <a:prstGeom prst="rect">
              <a:avLst/>
            </a:prstGeom>
          </p:spPr>
        </p:pic>
        <p:pic>
          <p:nvPicPr>
            <p:cNvPr id="131" name="Picture 130" descr="ES_Icon_Academia_1color.png">
              <a:extLst>
                <a:ext uri="{FF2B5EF4-FFF2-40B4-BE49-F238E27FC236}">
                  <a16:creationId xmlns:a16="http://schemas.microsoft.com/office/drawing/2014/main" id="{EDF84D7A-463D-4D12-A2B4-711E345C1B7A}"/>
                </a:ext>
              </a:extLst>
            </p:cNvPr>
            <p:cNvPicPr>
              <a:picLocks noChangeAspect="1"/>
            </p:cNvPicPr>
            <p:nvPr/>
          </p:nvPicPr>
          <p:blipFill>
            <a:blip r:embed="rId25"/>
            <a:stretch>
              <a:fillRect/>
            </a:stretch>
          </p:blipFill>
          <p:spPr>
            <a:xfrm>
              <a:off x="1814242" y="3502791"/>
              <a:ext cx="496897" cy="538166"/>
            </a:xfrm>
            <a:prstGeom prst="rect">
              <a:avLst/>
            </a:prstGeom>
          </p:spPr>
        </p:pic>
        <p:sp>
          <p:nvSpPr>
            <p:cNvPr id="132" name="TextBox 131">
              <a:extLst>
                <a:ext uri="{FF2B5EF4-FFF2-40B4-BE49-F238E27FC236}">
                  <a16:creationId xmlns:a16="http://schemas.microsoft.com/office/drawing/2014/main" id="{CDA9BBA5-61EE-4B69-AEBF-416BBD4E509E}"/>
                </a:ext>
              </a:extLst>
            </p:cNvPr>
            <p:cNvSpPr txBox="1"/>
            <p:nvPr/>
          </p:nvSpPr>
          <p:spPr>
            <a:xfrm>
              <a:off x="2760257" y="4178300"/>
              <a:ext cx="1257628" cy="171913"/>
            </a:xfrm>
            <a:prstGeom prst="rect">
              <a:avLst/>
            </a:prstGeom>
            <a:noFill/>
          </p:spPr>
          <p:txBody>
            <a:bodyPr wrap="square" lIns="0" tIns="0" rIns="0" bIns="0" rtlCol="0">
              <a:spAutoFit/>
            </a:bodyPr>
            <a:lstStyle/>
            <a:p>
              <a:pPr algn="ctr"/>
              <a:r>
                <a:rPr lang="en-US" sz="1423">
                  <a:solidFill>
                    <a:srgbClr val="141B4D"/>
                  </a:solidFill>
                </a:rPr>
                <a:t>LIBRARY PREP</a:t>
              </a:r>
            </a:p>
          </p:txBody>
        </p:sp>
        <p:sp>
          <p:nvSpPr>
            <p:cNvPr id="133" name="TextBox 132">
              <a:extLst>
                <a:ext uri="{FF2B5EF4-FFF2-40B4-BE49-F238E27FC236}">
                  <a16:creationId xmlns:a16="http://schemas.microsoft.com/office/drawing/2014/main" id="{D4AD469B-00FE-4BAB-95A7-9DC9018A3AEE}"/>
                </a:ext>
              </a:extLst>
            </p:cNvPr>
            <p:cNvSpPr txBox="1"/>
            <p:nvPr/>
          </p:nvSpPr>
          <p:spPr>
            <a:xfrm>
              <a:off x="4594778" y="4178300"/>
              <a:ext cx="1257628" cy="171913"/>
            </a:xfrm>
            <a:prstGeom prst="rect">
              <a:avLst/>
            </a:prstGeom>
            <a:noFill/>
          </p:spPr>
          <p:txBody>
            <a:bodyPr wrap="square" lIns="0" tIns="0" rIns="0" bIns="0" rtlCol="0">
              <a:spAutoFit/>
            </a:bodyPr>
            <a:lstStyle/>
            <a:p>
              <a:pPr algn="ctr"/>
              <a:r>
                <a:rPr lang="en-US" sz="1423">
                  <a:solidFill>
                    <a:srgbClr val="141B4D"/>
                  </a:solidFill>
                </a:rPr>
                <a:t>MAILER</a:t>
              </a:r>
            </a:p>
          </p:txBody>
        </p:sp>
        <p:sp>
          <p:nvSpPr>
            <p:cNvPr id="134" name="TextBox 133">
              <a:extLst>
                <a:ext uri="{FF2B5EF4-FFF2-40B4-BE49-F238E27FC236}">
                  <a16:creationId xmlns:a16="http://schemas.microsoft.com/office/drawing/2014/main" id="{9B87831F-F600-4BE2-8E04-68B2F4E9EA94}"/>
                </a:ext>
              </a:extLst>
            </p:cNvPr>
            <p:cNvSpPr txBox="1"/>
            <p:nvPr/>
          </p:nvSpPr>
          <p:spPr>
            <a:xfrm>
              <a:off x="6429298" y="4178300"/>
              <a:ext cx="1257628" cy="343824"/>
            </a:xfrm>
            <a:prstGeom prst="rect">
              <a:avLst/>
            </a:prstGeom>
            <a:noFill/>
          </p:spPr>
          <p:txBody>
            <a:bodyPr wrap="square" lIns="0" tIns="0" rIns="0" bIns="0" rtlCol="0">
              <a:spAutoFit/>
            </a:bodyPr>
            <a:lstStyle/>
            <a:p>
              <a:pPr algn="ctr"/>
              <a:r>
                <a:rPr lang="en-US" sz="1423">
                  <a:solidFill>
                    <a:srgbClr val="141B4D"/>
                  </a:solidFill>
                </a:rPr>
                <a:t>NEXTGEN SEQUENCING</a:t>
              </a:r>
            </a:p>
          </p:txBody>
        </p:sp>
        <p:pic>
          <p:nvPicPr>
            <p:cNvPr id="135" name="Picture 134" descr="ES_Icon_Academia_1color.png">
              <a:extLst>
                <a:ext uri="{FF2B5EF4-FFF2-40B4-BE49-F238E27FC236}">
                  <a16:creationId xmlns:a16="http://schemas.microsoft.com/office/drawing/2014/main" id="{43DD753E-C1C8-4FBE-BCDC-D3D08FD0F625}"/>
                </a:ext>
              </a:extLst>
            </p:cNvPr>
            <p:cNvPicPr>
              <a:picLocks noChangeAspect="1"/>
            </p:cNvPicPr>
            <p:nvPr/>
          </p:nvPicPr>
          <p:blipFill>
            <a:blip r:embed="rId26"/>
            <a:stretch>
              <a:fillRect/>
            </a:stretch>
          </p:blipFill>
          <p:spPr>
            <a:xfrm>
              <a:off x="2728498" y="3545273"/>
              <a:ext cx="547180" cy="538142"/>
            </a:xfrm>
            <a:prstGeom prst="rect">
              <a:avLst/>
            </a:prstGeom>
          </p:spPr>
        </p:pic>
        <p:pic>
          <p:nvPicPr>
            <p:cNvPr id="136" name="Picture 135" descr="ES_Icon_Academia_1color.png">
              <a:extLst>
                <a:ext uri="{FF2B5EF4-FFF2-40B4-BE49-F238E27FC236}">
                  <a16:creationId xmlns:a16="http://schemas.microsoft.com/office/drawing/2014/main" id="{8B234BCD-F90B-44C5-A712-CB5FAE337A4D}"/>
                </a:ext>
              </a:extLst>
            </p:cNvPr>
            <p:cNvPicPr>
              <a:picLocks noChangeAspect="1"/>
            </p:cNvPicPr>
            <p:nvPr/>
          </p:nvPicPr>
          <p:blipFill>
            <a:blip r:embed="rId27"/>
            <a:stretch>
              <a:fillRect/>
            </a:stretch>
          </p:blipFill>
          <p:spPr>
            <a:xfrm>
              <a:off x="3482612" y="3545273"/>
              <a:ext cx="547180" cy="538142"/>
            </a:xfrm>
            <a:prstGeom prst="rect">
              <a:avLst/>
            </a:prstGeom>
          </p:spPr>
        </p:pic>
        <p:pic>
          <p:nvPicPr>
            <p:cNvPr id="137" name="Picture 136" descr="ES_Icon_Academia_1color.png">
              <a:extLst>
                <a:ext uri="{FF2B5EF4-FFF2-40B4-BE49-F238E27FC236}">
                  <a16:creationId xmlns:a16="http://schemas.microsoft.com/office/drawing/2014/main" id="{5619041F-C85F-44BE-B2A0-E09DF2209957}"/>
                </a:ext>
              </a:extLst>
            </p:cNvPr>
            <p:cNvPicPr>
              <a:picLocks noChangeAspect="1"/>
            </p:cNvPicPr>
            <p:nvPr/>
          </p:nvPicPr>
          <p:blipFill>
            <a:blip r:embed="rId28"/>
            <a:stretch>
              <a:fillRect/>
            </a:stretch>
          </p:blipFill>
          <p:spPr>
            <a:xfrm>
              <a:off x="4570168" y="3555896"/>
              <a:ext cx="547180" cy="516897"/>
            </a:xfrm>
            <a:prstGeom prst="rect">
              <a:avLst/>
            </a:prstGeom>
          </p:spPr>
        </p:pic>
        <p:pic>
          <p:nvPicPr>
            <p:cNvPr id="138" name="Picture 137" descr="ES_Icon_Academia_1color.png">
              <a:extLst>
                <a:ext uri="{FF2B5EF4-FFF2-40B4-BE49-F238E27FC236}">
                  <a16:creationId xmlns:a16="http://schemas.microsoft.com/office/drawing/2014/main" id="{A8E42DE8-1B4A-4AFD-AD80-55FDCCBAC717}"/>
                </a:ext>
              </a:extLst>
            </p:cNvPr>
            <p:cNvPicPr>
              <a:picLocks noChangeAspect="1"/>
            </p:cNvPicPr>
            <p:nvPr/>
          </p:nvPicPr>
          <p:blipFill>
            <a:blip r:embed="rId29"/>
            <a:stretch>
              <a:fillRect/>
            </a:stretch>
          </p:blipFill>
          <p:spPr>
            <a:xfrm>
              <a:off x="5324281" y="3555896"/>
              <a:ext cx="547180" cy="516897"/>
            </a:xfrm>
            <a:prstGeom prst="rect">
              <a:avLst/>
            </a:prstGeom>
          </p:spPr>
        </p:pic>
        <p:pic>
          <p:nvPicPr>
            <p:cNvPr id="139" name="Picture 138" descr="ES_Icon_Academia_1color.png">
              <a:extLst>
                <a:ext uri="{FF2B5EF4-FFF2-40B4-BE49-F238E27FC236}">
                  <a16:creationId xmlns:a16="http://schemas.microsoft.com/office/drawing/2014/main" id="{4CF984A9-EC12-4E4F-A232-50E1ADD26FBD}"/>
                </a:ext>
              </a:extLst>
            </p:cNvPr>
            <p:cNvPicPr>
              <a:picLocks noChangeAspect="1"/>
            </p:cNvPicPr>
            <p:nvPr/>
          </p:nvPicPr>
          <p:blipFill>
            <a:blip r:embed="rId30"/>
            <a:stretch>
              <a:fillRect/>
            </a:stretch>
          </p:blipFill>
          <p:spPr>
            <a:xfrm>
              <a:off x="6404638" y="3587536"/>
              <a:ext cx="545685" cy="453614"/>
            </a:xfrm>
            <a:prstGeom prst="rect">
              <a:avLst/>
            </a:prstGeom>
          </p:spPr>
        </p:pic>
        <p:pic>
          <p:nvPicPr>
            <p:cNvPr id="140" name="Picture 139" descr="ES_Icon_Academia_1color.png">
              <a:extLst>
                <a:ext uri="{FF2B5EF4-FFF2-40B4-BE49-F238E27FC236}">
                  <a16:creationId xmlns:a16="http://schemas.microsoft.com/office/drawing/2014/main" id="{4B445123-3588-40A7-84AB-C61153504C57}"/>
                </a:ext>
              </a:extLst>
            </p:cNvPr>
            <p:cNvPicPr>
              <a:picLocks noChangeAspect="1"/>
            </p:cNvPicPr>
            <p:nvPr/>
          </p:nvPicPr>
          <p:blipFill>
            <a:blip r:embed="rId31"/>
            <a:stretch>
              <a:fillRect/>
            </a:stretch>
          </p:blipFill>
          <p:spPr>
            <a:xfrm>
              <a:off x="7141242" y="3584587"/>
              <a:ext cx="545685" cy="453614"/>
            </a:xfrm>
            <a:prstGeom prst="rect">
              <a:avLst/>
            </a:prstGeom>
          </p:spPr>
        </p:pic>
      </p:grpSp>
      <p:sp>
        <p:nvSpPr>
          <p:cNvPr id="49" name="Holder 6">
            <a:extLst>
              <a:ext uri="{FF2B5EF4-FFF2-40B4-BE49-F238E27FC236}">
                <a16:creationId xmlns:a16="http://schemas.microsoft.com/office/drawing/2014/main" id="{1991E849-43C6-4A4C-8E40-97F6CE714AFE}"/>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35452307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ECAE-8CBF-4C99-99F7-D8316FE2FAC0}"/>
              </a:ext>
            </a:extLst>
          </p:cNvPr>
          <p:cNvSpPr>
            <a:spLocks noGrp="1"/>
          </p:cNvSpPr>
          <p:nvPr>
            <p:ph type="title" hasCustomPrompt="1"/>
          </p:nvPr>
        </p:nvSpPr>
        <p:spPr/>
        <p:txBody>
          <a:bodyPr>
            <a:noAutofit/>
          </a:bodyPr>
          <a:lstStyle>
            <a:lvl1pPr>
              <a:defRPr/>
            </a:lvl1pPr>
          </a:lstStyle>
          <a:p>
            <a:r>
              <a:rPr lang="en-US"/>
              <a:t>Icons – FCP Technology</a:t>
            </a:r>
          </a:p>
        </p:txBody>
      </p:sp>
      <p:grpSp>
        <p:nvGrpSpPr>
          <p:cNvPr id="95" name="Group 94">
            <a:extLst>
              <a:ext uri="{FF2B5EF4-FFF2-40B4-BE49-F238E27FC236}">
                <a16:creationId xmlns:a16="http://schemas.microsoft.com/office/drawing/2014/main" id="{EBFC4AD3-C82C-4651-B525-450BE811978F}"/>
              </a:ext>
            </a:extLst>
          </p:cNvPr>
          <p:cNvGrpSpPr/>
          <p:nvPr userDrawn="1"/>
        </p:nvGrpSpPr>
        <p:grpSpPr>
          <a:xfrm>
            <a:off x="608171" y="1308589"/>
            <a:ext cx="11082967" cy="4605901"/>
            <a:chOff x="-930109" y="928845"/>
            <a:chExt cx="8640579" cy="3590884"/>
          </a:xfrm>
        </p:grpSpPr>
        <p:sp>
          <p:nvSpPr>
            <p:cNvPr id="96" name="TextBox 95">
              <a:extLst>
                <a:ext uri="{FF2B5EF4-FFF2-40B4-BE49-F238E27FC236}">
                  <a16:creationId xmlns:a16="http://schemas.microsoft.com/office/drawing/2014/main" id="{C35BD39E-0045-473C-B97F-BE5211C77193}"/>
                </a:ext>
              </a:extLst>
            </p:cNvPr>
            <p:cNvSpPr txBox="1"/>
            <p:nvPr/>
          </p:nvSpPr>
          <p:spPr>
            <a:xfrm>
              <a:off x="6438210" y="4178299"/>
              <a:ext cx="1257628" cy="341430"/>
            </a:xfrm>
            <a:prstGeom prst="rect">
              <a:avLst/>
            </a:prstGeom>
            <a:noFill/>
          </p:spPr>
          <p:txBody>
            <a:bodyPr wrap="square" lIns="0" tIns="0" rIns="0" bIns="0" rtlCol="0">
              <a:spAutoFit/>
            </a:bodyPr>
            <a:lstStyle/>
            <a:p>
              <a:pPr algn="ctr"/>
              <a:r>
                <a:rPr lang="en-US" sz="1423">
                  <a:solidFill>
                    <a:srgbClr val="141B4D"/>
                  </a:solidFill>
                </a:rPr>
                <a:t>SINGLE CELL PICKING</a:t>
              </a:r>
            </a:p>
          </p:txBody>
        </p:sp>
        <p:sp>
          <p:nvSpPr>
            <p:cNvPr id="97" name="TextBox 96">
              <a:extLst>
                <a:ext uri="{FF2B5EF4-FFF2-40B4-BE49-F238E27FC236}">
                  <a16:creationId xmlns:a16="http://schemas.microsoft.com/office/drawing/2014/main" id="{467663F5-5A06-4B36-987C-C3EB6D4B8C2F}"/>
                </a:ext>
              </a:extLst>
            </p:cNvPr>
            <p:cNvSpPr txBox="1"/>
            <p:nvPr/>
          </p:nvSpPr>
          <p:spPr>
            <a:xfrm>
              <a:off x="-906995" y="1556951"/>
              <a:ext cx="1257628" cy="341430"/>
            </a:xfrm>
            <a:prstGeom prst="rect">
              <a:avLst/>
            </a:prstGeom>
            <a:noFill/>
          </p:spPr>
          <p:txBody>
            <a:bodyPr wrap="square" lIns="0" tIns="0" rIns="0" bIns="0" rtlCol="0">
              <a:spAutoFit/>
            </a:bodyPr>
            <a:lstStyle/>
            <a:p>
              <a:pPr algn="ctr"/>
              <a:r>
                <a:rPr lang="en-US" sz="1423">
                  <a:solidFill>
                    <a:srgbClr val="141B4D"/>
                  </a:solidFill>
                </a:rPr>
                <a:t>PARP INHIBITOR SENSITIVITY</a:t>
              </a:r>
            </a:p>
          </p:txBody>
        </p:sp>
        <p:sp>
          <p:nvSpPr>
            <p:cNvPr id="98" name="TextBox 97">
              <a:extLst>
                <a:ext uri="{FF2B5EF4-FFF2-40B4-BE49-F238E27FC236}">
                  <a16:creationId xmlns:a16="http://schemas.microsoft.com/office/drawing/2014/main" id="{9BC187B4-D33F-4693-93F4-12A9BABC3CE7}"/>
                </a:ext>
              </a:extLst>
            </p:cNvPr>
            <p:cNvSpPr txBox="1"/>
            <p:nvPr/>
          </p:nvSpPr>
          <p:spPr>
            <a:xfrm>
              <a:off x="927525" y="1556950"/>
              <a:ext cx="1257628" cy="341430"/>
            </a:xfrm>
            <a:prstGeom prst="rect">
              <a:avLst/>
            </a:prstGeom>
            <a:noFill/>
          </p:spPr>
          <p:txBody>
            <a:bodyPr wrap="square" lIns="0" tIns="0" rIns="0" bIns="0" rtlCol="0">
              <a:spAutoFit/>
            </a:bodyPr>
            <a:lstStyle/>
            <a:p>
              <a:pPr algn="ctr"/>
              <a:r>
                <a:rPr lang="en-US" sz="1423">
                  <a:solidFill>
                    <a:srgbClr val="141B4D"/>
                  </a:solidFill>
                </a:rPr>
                <a:t>PATHOLOGY SOFTWARE</a:t>
              </a:r>
            </a:p>
          </p:txBody>
        </p:sp>
        <p:sp>
          <p:nvSpPr>
            <p:cNvPr id="99" name="TextBox 98">
              <a:extLst>
                <a:ext uri="{FF2B5EF4-FFF2-40B4-BE49-F238E27FC236}">
                  <a16:creationId xmlns:a16="http://schemas.microsoft.com/office/drawing/2014/main" id="{BAD1686D-97E4-4844-999B-6B5AD15A4B91}"/>
                </a:ext>
              </a:extLst>
            </p:cNvPr>
            <p:cNvSpPr txBox="1"/>
            <p:nvPr/>
          </p:nvSpPr>
          <p:spPr>
            <a:xfrm>
              <a:off x="2764175" y="1609680"/>
              <a:ext cx="1257628" cy="341430"/>
            </a:xfrm>
            <a:prstGeom prst="rect">
              <a:avLst/>
            </a:prstGeom>
            <a:noFill/>
          </p:spPr>
          <p:txBody>
            <a:bodyPr wrap="square" lIns="0" tIns="0" rIns="0" bIns="0" rtlCol="0">
              <a:spAutoFit/>
            </a:bodyPr>
            <a:lstStyle/>
            <a:p>
              <a:pPr algn="ctr"/>
              <a:r>
                <a:rPr lang="en-US" sz="1423">
                  <a:solidFill>
                    <a:srgbClr val="141B4D"/>
                  </a:solidFill>
                </a:rPr>
                <a:t>PATIENT/PATIENT INDICATION</a:t>
              </a:r>
            </a:p>
          </p:txBody>
        </p:sp>
        <p:sp>
          <p:nvSpPr>
            <p:cNvPr id="100" name="TextBox 99">
              <a:extLst>
                <a:ext uri="{FF2B5EF4-FFF2-40B4-BE49-F238E27FC236}">
                  <a16:creationId xmlns:a16="http://schemas.microsoft.com/office/drawing/2014/main" id="{90FBCCA3-3162-42C3-B9E7-DF8F531749C4}"/>
                </a:ext>
              </a:extLst>
            </p:cNvPr>
            <p:cNvSpPr txBox="1"/>
            <p:nvPr/>
          </p:nvSpPr>
          <p:spPr>
            <a:xfrm>
              <a:off x="4598694" y="1609680"/>
              <a:ext cx="1257628" cy="170716"/>
            </a:xfrm>
            <a:prstGeom prst="rect">
              <a:avLst/>
            </a:prstGeom>
            <a:noFill/>
          </p:spPr>
          <p:txBody>
            <a:bodyPr wrap="square" lIns="0" tIns="0" rIns="0" bIns="0" rtlCol="0">
              <a:spAutoFit/>
            </a:bodyPr>
            <a:lstStyle/>
            <a:p>
              <a:pPr algn="ctr"/>
              <a:r>
                <a:rPr lang="en-US" sz="1423">
                  <a:solidFill>
                    <a:srgbClr val="141B4D"/>
                  </a:solidFill>
                </a:rPr>
                <a:t>PCR PLATE</a:t>
              </a:r>
            </a:p>
          </p:txBody>
        </p:sp>
        <p:sp>
          <p:nvSpPr>
            <p:cNvPr id="101" name="TextBox 100">
              <a:extLst>
                <a:ext uri="{FF2B5EF4-FFF2-40B4-BE49-F238E27FC236}">
                  <a16:creationId xmlns:a16="http://schemas.microsoft.com/office/drawing/2014/main" id="{2554B4DC-8307-4679-AC21-603B57700941}"/>
                </a:ext>
              </a:extLst>
            </p:cNvPr>
            <p:cNvSpPr txBox="1"/>
            <p:nvPr/>
          </p:nvSpPr>
          <p:spPr>
            <a:xfrm>
              <a:off x="6438210" y="1609679"/>
              <a:ext cx="1257628" cy="341430"/>
            </a:xfrm>
            <a:prstGeom prst="rect">
              <a:avLst/>
            </a:prstGeom>
            <a:noFill/>
          </p:spPr>
          <p:txBody>
            <a:bodyPr wrap="square" lIns="0" tIns="0" rIns="0" bIns="0" rtlCol="0">
              <a:spAutoFit/>
            </a:bodyPr>
            <a:lstStyle/>
            <a:p>
              <a:pPr algn="ctr"/>
              <a:r>
                <a:rPr lang="en-US" sz="1423">
                  <a:solidFill>
                    <a:srgbClr val="141B4D"/>
                  </a:solidFill>
                </a:rPr>
                <a:t>PROTEIN BIOMARKER</a:t>
              </a:r>
            </a:p>
          </p:txBody>
        </p:sp>
        <p:sp>
          <p:nvSpPr>
            <p:cNvPr id="102" name="TextBox 101">
              <a:extLst>
                <a:ext uri="{FF2B5EF4-FFF2-40B4-BE49-F238E27FC236}">
                  <a16:creationId xmlns:a16="http://schemas.microsoft.com/office/drawing/2014/main" id="{0DED4473-0C17-4C19-9D26-D1D6990174C6}"/>
                </a:ext>
              </a:extLst>
            </p:cNvPr>
            <p:cNvSpPr txBox="1"/>
            <p:nvPr/>
          </p:nvSpPr>
          <p:spPr>
            <a:xfrm>
              <a:off x="-899869" y="2874788"/>
              <a:ext cx="1257628" cy="170716"/>
            </a:xfrm>
            <a:prstGeom prst="rect">
              <a:avLst/>
            </a:prstGeom>
            <a:noFill/>
          </p:spPr>
          <p:txBody>
            <a:bodyPr wrap="square" lIns="0" tIns="0" rIns="0" bIns="0" rtlCol="0">
              <a:spAutoFit/>
            </a:bodyPr>
            <a:lstStyle/>
            <a:p>
              <a:pPr algn="ctr"/>
              <a:r>
                <a:rPr lang="en-US" sz="1423">
                  <a:solidFill>
                    <a:srgbClr val="141B4D"/>
                  </a:solidFill>
                </a:rPr>
                <a:t>QPCR</a:t>
              </a:r>
            </a:p>
          </p:txBody>
        </p:sp>
        <p:sp>
          <p:nvSpPr>
            <p:cNvPr id="103" name="TextBox 102">
              <a:extLst>
                <a:ext uri="{FF2B5EF4-FFF2-40B4-BE49-F238E27FC236}">
                  <a16:creationId xmlns:a16="http://schemas.microsoft.com/office/drawing/2014/main" id="{9404D7B5-0B21-4EBB-9E97-9E3DBB702D72}"/>
                </a:ext>
              </a:extLst>
            </p:cNvPr>
            <p:cNvSpPr txBox="1"/>
            <p:nvPr/>
          </p:nvSpPr>
          <p:spPr>
            <a:xfrm>
              <a:off x="934650" y="2874788"/>
              <a:ext cx="1257628" cy="170716"/>
            </a:xfrm>
            <a:prstGeom prst="rect">
              <a:avLst/>
            </a:prstGeom>
            <a:noFill/>
          </p:spPr>
          <p:txBody>
            <a:bodyPr wrap="square" lIns="0" tIns="0" rIns="0" bIns="0" rtlCol="0">
              <a:spAutoFit/>
            </a:bodyPr>
            <a:lstStyle/>
            <a:p>
              <a:pPr algn="ctr"/>
              <a:r>
                <a:rPr lang="en-US" sz="1423">
                  <a:solidFill>
                    <a:srgbClr val="141B4D"/>
                  </a:solidFill>
                </a:rPr>
                <a:t>QR CODE</a:t>
              </a:r>
            </a:p>
          </p:txBody>
        </p:sp>
        <p:sp>
          <p:nvSpPr>
            <p:cNvPr id="104" name="TextBox 103">
              <a:extLst>
                <a:ext uri="{FF2B5EF4-FFF2-40B4-BE49-F238E27FC236}">
                  <a16:creationId xmlns:a16="http://schemas.microsoft.com/office/drawing/2014/main" id="{A194F023-0DA3-4A0F-BB5C-8FD8E4718908}"/>
                </a:ext>
              </a:extLst>
            </p:cNvPr>
            <p:cNvSpPr txBox="1"/>
            <p:nvPr/>
          </p:nvSpPr>
          <p:spPr>
            <a:xfrm>
              <a:off x="2769171" y="2874788"/>
              <a:ext cx="1257628" cy="170716"/>
            </a:xfrm>
            <a:prstGeom prst="rect">
              <a:avLst/>
            </a:prstGeom>
            <a:noFill/>
          </p:spPr>
          <p:txBody>
            <a:bodyPr wrap="square" lIns="0" tIns="0" rIns="0" bIns="0" rtlCol="0">
              <a:spAutoFit/>
            </a:bodyPr>
            <a:lstStyle/>
            <a:p>
              <a:pPr algn="ctr"/>
              <a:r>
                <a:rPr lang="en-US" sz="1423">
                  <a:solidFill>
                    <a:srgbClr val="141B4D"/>
                  </a:solidFill>
                </a:rPr>
                <a:t>REAGENT KIT</a:t>
              </a:r>
            </a:p>
          </p:txBody>
        </p:sp>
        <p:sp>
          <p:nvSpPr>
            <p:cNvPr id="105" name="TextBox 104">
              <a:extLst>
                <a:ext uri="{FF2B5EF4-FFF2-40B4-BE49-F238E27FC236}">
                  <a16:creationId xmlns:a16="http://schemas.microsoft.com/office/drawing/2014/main" id="{B8480D9F-4E6F-400F-BBB1-EE98639E41F6}"/>
                </a:ext>
              </a:extLst>
            </p:cNvPr>
            <p:cNvSpPr txBox="1"/>
            <p:nvPr/>
          </p:nvSpPr>
          <p:spPr>
            <a:xfrm>
              <a:off x="4603691" y="2874788"/>
              <a:ext cx="1257628" cy="170716"/>
            </a:xfrm>
            <a:prstGeom prst="rect">
              <a:avLst/>
            </a:prstGeom>
            <a:noFill/>
          </p:spPr>
          <p:txBody>
            <a:bodyPr wrap="square" lIns="0" tIns="0" rIns="0" bIns="0" rtlCol="0">
              <a:spAutoFit/>
            </a:bodyPr>
            <a:lstStyle/>
            <a:p>
              <a:pPr algn="ctr"/>
              <a:r>
                <a:rPr lang="en-US" sz="1423">
                  <a:solidFill>
                    <a:srgbClr val="141B4D"/>
                  </a:solidFill>
                </a:rPr>
                <a:t>REPORT 1</a:t>
              </a:r>
            </a:p>
          </p:txBody>
        </p:sp>
        <p:sp>
          <p:nvSpPr>
            <p:cNvPr id="106" name="TextBox 105">
              <a:extLst>
                <a:ext uri="{FF2B5EF4-FFF2-40B4-BE49-F238E27FC236}">
                  <a16:creationId xmlns:a16="http://schemas.microsoft.com/office/drawing/2014/main" id="{821B9EAF-F140-4557-B4A1-72E6B3DE52DB}"/>
                </a:ext>
              </a:extLst>
            </p:cNvPr>
            <p:cNvSpPr txBox="1"/>
            <p:nvPr/>
          </p:nvSpPr>
          <p:spPr>
            <a:xfrm>
              <a:off x="6438210" y="2874788"/>
              <a:ext cx="1257628" cy="170716"/>
            </a:xfrm>
            <a:prstGeom prst="rect">
              <a:avLst/>
            </a:prstGeom>
            <a:noFill/>
          </p:spPr>
          <p:txBody>
            <a:bodyPr wrap="square" lIns="0" tIns="0" rIns="0" bIns="0" rtlCol="0">
              <a:spAutoFit/>
            </a:bodyPr>
            <a:lstStyle/>
            <a:p>
              <a:pPr algn="ctr"/>
              <a:r>
                <a:rPr lang="en-US" sz="1423">
                  <a:solidFill>
                    <a:srgbClr val="141B4D"/>
                  </a:solidFill>
                </a:rPr>
                <a:t>REPORT 2</a:t>
              </a:r>
            </a:p>
          </p:txBody>
        </p:sp>
        <p:pic>
          <p:nvPicPr>
            <p:cNvPr id="107" name="Picture 106" descr="ES_Icon_Academia_1color.png">
              <a:extLst>
                <a:ext uri="{FF2B5EF4-FFF2-40B4-BE49-F238E27FC236}">
                  <a16:creationId xmlns:a16="http://schemas.microsoft.com/office/drawing/2014/main" id="{A11F92B9-9702-45C6-BD02-429B95C81CDF}"/>
                </a:ext>
              </a:extLst>
            </p:cNvPr>
            <p:cNvPicPr>
              <a:picLocks noChangeAspect="1"/>
            </p:cNvPicPr>
            <p:nvPr/>
          </p:nvPicPr>
          <p:blipFill>
            <a:blip r:embed="rId2"/>
            <a:stretch>
              <a:fillRect/>
            </a:stretch>
          </p:blipFill>
          <p:spPr>
            <a:xfrm>
              <a:off x="-930109" y="945367"/>
              <a:ext cx="545685" cy="495255"/>
            </a:xfrm>
            <a:prstGeom prst="rect">
              <a:avLst/>
            </a:prstGeom>
          </p:spPr>
        </p:pic>
        <p:pic>
          <p:nvPicPr>
            <p:cNvPr id="108" name="Picture 107" descr="ES_Icon_Academia_1color.png">
              <a:extLst>
                <a:ext uri="{FF2B5EF4-FFF2-40B4-BE49-F238E27FC236}">
                  <a16:creationId xmlns:a16="http://schemas.microsoft.com/office/drawing/2014/main" id="{A97BEDC0-8D17-4152-B9EA-EF05E7D336B7}"/>
                </a:ext>
              </a:extLst>
            </p:cNvPr>
            <p:cNvPicPr>
              <a:picLocks noChangeAspect="1"/>
            </p:cNvPicPr>
            <p:nvPr/>
          </p:nvPicPr>
          <p:blipFill>
            <a:blip r:embed="rId3"/>
            <a:stretch>
              <a:fillRect/>
            </a:stretch>
          </p:blipFill>
          <p:spPr>
            <a:xfrm>
              <a:off x="-175995" y="945367"/>
              <a:ext cx="545685" cy="495255"/>
            </a:xfrm>
            <a:prstGeom prst="rect">
              <a:avLst/>
            </a:prstGeom>
          </p:spPr>
        </p:pic>
        <p:pic>
          <p:nvPicPr>
            <p:cNvPr id="109" name="Picture 108" descr="ES_Icon_Academia_1color.png">
              <a:extLst>
                <a:ext uri="{FF2B5EF4-FFF2-40B4-BE49-F238E27FC236}">
                  <a16:creationId xmlns:a16="http://schemas.microsoft.com/office/drawing/2014/main" id="{61888CF6-34B7-4BF2-8B0D-896706256F59}"/>
                </a:ext>
              </a:extLst>
            </p:cNvPr>
            <p:cNvPicPr>
              <a:picLocks noChangeAspect="1"/>
            </p:cNvPicPr>
            <p:nvPr/>
          </p:nvPicPr>
          <p:blipFill>
            <a:blip r:embed="rId4"/>
            <a:stretch>
              <a:fillRect/>
            </a:stretch>
          </p:blipFill>
          <p:spPr>
            <a:xfrm>
              <a:off x="904411" y="928845"/>
              <a:ext cx="545685" cy="528298"/>
            </a:xfrm>
            <a:prstGeom prst="rect">
              <a:avLst/>
            </a:prstGeom>
          </p:spPr>
        </p:pic>
        <p:pic>
          <p:nvPicPr>
            <p:cNvPr id="110" name="Picture 109" descr="ES_Icon_Academia_1color.png">
              <a:extLst>
                <a:ext uri="{FF2B5EF4-FFF2-40B4-BE49-F238E27FC236}">
                  <a16:creationId xmlns:a16="http://schemas.microsoft.com/office/drawing/2014/main" id="{362288C3-BF13-4CED-8FF9-15AC2D2E34E0}"/>
                </a:ext>
              </a:extLst>
            </p:cNvPr>
            <p:cNvPicPr>
              <a:picLocks noChangeAspect="1"/>
            </p:cNvPicPr>
            <p:nvPr/>
          </p:nvPicPr>
          <p:blipFill>
            <a:blip r:embed="rId5"/>
            <a:stretch>
              <a:fillRect/>
            </a:stretch>
          </p:blipFill>
          <p:spPr>
            <a:xfrm>
              <a:off x="1658525" y="928845"/>
              <a:ext cx="545685" cy="528298"/>
            </a:xfrm>
            <a:prstGeom prst="rect">
              <a:avLst/>
            </a:prstGeom>
          </p:spPr>
        </p:pic>
        <p:pic>
          <p:nvPicPr>
            <p:cNvPr id="111" name="Picture 110" descr="ES_Icon_Academia_1color.png">
              <a:extLst>
                <a:ext uri="{FF2B5EF4-FFF2-40B4-BE49-F238E27FC236}">
                  <a16:creationId xmlns:a16="http://schemas.microsoft.com/office/drawing/2014/main" id="{B4C3F8DA-276E-4782-83AC-CF2E7D273111}"/>
                </a:ext>
              </a:extLst>
            </p:cNvPr>
            <p:cNvPicPr>
              <a:picLocks noChangeAspect="1"/>
            </p:cNvPicPr>
            <p:nvPr/>
          </p:nvPicPr>
          <p:blipFill>
            <a:blip r:embed="rId6"/>
            <a:stretch>
              <a:fillRect/>
            </a:stretch>
          </p:blipFill>
          <p:spPr>
            <a:xfrm>
              <a:off x="2733936" y="932559"/>
              <a:ext cx="544139" cy="541033"/>
            </a:xfrm>
            <a:prstGeom prst="rect">
              <a:avLst/>
            </a:prstGeom>
          </p:spPr>
        </p:pic>
        <p:pic>
          <p:nvPicPr>
            <p:cNvPr id="112" name="Picture 111" descr="ES_Icon_Academia_1color.png">
              <a:extLst>
                <a:ext uri="{FF2B5EF4-FFF2-40B4-BE49-F238E27FC236}">
                  <a16:creationId xmlns:a16="http://schemas.microsoft.com/office/drawing/2014/main" id="{5E8D0821-2968-4287-AE3A-E7C24A4148F4}"/>
                </a:ext>
              </a:extLst>
            </p:cNvPr>
            <p:cNvPicPr>
              <a:picLocks noChangeAspect="1"/>
            </p:cNvPicPr>
            <p:nvPr/>
          </p:nvPicPr>
          <p:blipFill>
            <a:blip r:embed="rId7"/>
            <a:stretch>
              <a:fillRect/>
            </a:stretch>
          </p:blipFill>
          <p:spPr>
            <a:xfrm>
              <a:off x="3477664" y="936255"/>
              <a:ext cx="544139" cy="541033"/>
            </a:xfrm>
            <a:prstGeom prst="rect">
              <a:avLst/>
            </a:prstGeom>
          </p:spPr>
        </p:pic>
        <p:pic>
          <p:nvPicPr>
            <p:cNvPr id="113" name="Picture 112" descr="ES_Icon_Academia_1color.png">
              <a:extLst>
                <a:ext uri="{FF2B5EF4-FFF2-40B4-BE49-F238E27FC236}">
                  <a16:creationId xmlns:a16="http://schemas.microsoft.com/office/drawing/2014/main" id="{3E135130-8D7C-443E-AFD0-8C59C1EB4CD0}"/>
                </a:ext>
              </a:extLst>
            </p:cNvPr>
            <p:cNvPicPr>
              <a:picLocks noChangeAspect="1"/>
            </p:cNvPicPr>
            <p:nvPr/>
          </p:nvPicPr>
          <p:blipFill>
            <a:blip r:embed="rId8"/>
            <a:stretch>
              <a:fillRect/>
            </a:stretch>
          </p:blipFill>
          <p:spPr>
            <a:xfrm>
              <a:off x="4574833" y="931862"/>
              <a:ext cx="545685" cy="542425"/>
            </a:xfrm>
            <a:prstGeom prst="rect">
              <a:avLst/>
            </a:prstGeom>
          </p:spPr>
        </p:pic>
        <p:pic>
          <p:nvPicPr>
            <p:cNvPr id="114" name="Picture 113" descr="ES_Icon_Academia_1color.png">
              <a:extLst>
                <a:ext uri="{FF2B5EF4-FFF2-40B4-BE49-F238E27FC236}">
                  <a16:creationId xmlns:a16="http://schemas.microsoft.com/office/drawing/2014/main" id="{F31FE612-4A3C-45A6-BB2F-87F3B205CA43}"/>
                </a:ext>
              </a:extLst>
            </p:cNvPr>
            <p:cNvPicPr>
              <a:picLocks noChangeAspect="1"/>
            </p:cNvPicPr>
            <p:nvPr/>
          </p:nvPicPr>
          <p:blipFill>
            <a:blip r:embed="rId9"/>
            <a:stretch>
              <a:fillRect/>
            </a:stretch>
          </p:blipFill>
          <p:spPr>
            <a:xfrm>
              <a:off x="5328947" y="931862"/>
              <a:ext cx="545685" cy="542425"/>
            </a:xfrm>
            <a:prstGeom prst="rect">
              <a:avLst/>
            </a:prstGeom>
          </p:spPr>
        </p:pic>
        <p:pic>
          <p:nvPicPr>
            <p:cNvPr id="115" name="Picture 114" descr="ES_Icon_Academia_1color.png">
              <a:extLst>
                <a:ext uri="{FF2B5EF4-FFF2-40B4-BE49-F238E27FC236}">
                  <a16:creationId xmlns:a16="http://schemas.microsoft.com/office/drawing/2014/main" id="{4E68C966-CCE1-4A90-A4E9-BEC0CA52CC8A}"/>
                </a:ext>
              </a:extLst>
            </p:cNvPr>
            <p:cNvPicPr>
              <a:picLocks noChangeAspect="1"/>
            </p:cNvPicPr>
            <p:nvPr/>
          </p:nvPicPr>
          <p:blipFill>
            <a:blip r:embed="rId10"/>
            <a:stretch>
              <a:fillRect/>
            </a:stretch>
          </p:blipFill>
          <p:spPr>
            <a:xfrm>
              <a:off x="6419522" y="931862"/>
              <a:ext cx="536835" cy="505583"/>
            </a:xfrm>
            <a:prstGeom prst="rect">
              <a:avLst/>
            </a:prstGeom>
          </p:spPr>
        </p:pic>
        <p:pic>
          <p:nvPicPr>
            <p:cNvPr id="116" name="Picture 115" descr="ES_Icon_Academia_1color.png">
              <a:extLst>
                <a:ext uri="{FF2B5EF4-FFF2-40B4-BE49-F238E27FC236}">
                  <a16:creationId xmlns:a16="http://schemas.microsoft.com/office/drawing/2014/main" id="{D3A24FE8-B3C0-4F46-B028-DA49EF000BCD}"/>
                </a:ext>
              </a:extLst>
            </p:cNvPr>
            <p:cNvPicPr>
              <a:picLocks noChangeAspect="1"/>
            </p:cNvPicPr>
            <p:nvPr/>
          </p:nvPicPr>
          <p:blipFill>
            <a:blip r:embed="rId11"/>
            <a:stretch>
              <a:fillRect/>
            </a:stretch>
          </p:blipFill>
          <p:spPr>
            <a:xfrm>
              <a:off x="7173635" y="931862"/>
              <a:ext cx="536835" cy="505583"/>
            </a:xfrm>
            <a:prstGeom prst="rect">
              <a:avLst/>
            </a:prstGeom>
          </p:spPr>
        </p:pic>
        <p:pic>
          <p:nvPicPr>
            <p:cNvPr id="117" name="Picture 116" descr="ES_Icon_Academia_1color.png">
              <a:extLst>
                <a:ext uri="{FF2B5EF4-FFF2-40B4-BE49-F238E27FC236}">
                  <a16:creationId xmlns:a16="http://schemas.microsoft.com/office/drawing/2014/main" id="{7D16DDA3-1846-439F-B0BE-0667EF9F4A7D}"/>
                </a:ext>
              </a:extLst>
            </p:cNvPr>
            <p:cNvPicPr>
              <a:picLocks noChangeAspect="1"/>
            </p:cNvPicPr>
            <p:nvPr/>
          </p:nvPicPr>
          <p:blipFill>
            <a:blip r:embed="rId12"/>
            <a:stretch>
              <a:fillRect/>
            </a:stretch>
          </p:blipFill>
          <p:spPr>
            <a:xfrm>
              <a:off x="-930109" y="2205245"/>
              <a:ext cx="544139" cy="524675"/>
            </a:xfrm>
            <a:prstGeom prst="rect">
              <a:avLst/>
            </a:prstGeom>
          </p:spPr>
        </p:pic>
        <p:pic>
          <p:nvPicPr>
            <p:cNvPr id="118" name="Picture 117" descr="ES_Icon_Academia_1color.png">
              <a:extLst>
                <a:ext uri="{FF2B5EF4-FFF2-40B4-BE49-F238E27FC236}">
                  <a16:creationId xmlns:a16="http://schemas.microsoft.com/office/drawing/2014/main" id="{9D99715B-967F-413A-BE0B-860805FF19D8}"/>
                </a:ext>
              </a:extLst>
            </p:cNvPr>
            <p:cNvPicPr>
              <a:picLocks noChangeAspect="1"/>
            </p:cNvPicPr>
            <p:nvPr/>
          </p:nvPicPr>
          <p:blipFill>
            <a:blip r:embed="rId13"/>
            <a:stretch>
              <a:fillRect/>
            </a:stretch>
          </p:blipFill>
          <p:spPr>
            <a:xfrm>
              <a:off x="-175995" y="2208941"/>
              <a:ext cx="544139" cy="524675"/>
            </a:xfrm>
            <a:prstGeom prst="rect">
              <a:avLst/>
            </a:prstGeom>
          </p:spPr>
        </p:pic>
        <p:pic>
          <p:nvPicPr>
            <p:cNvPr id="119" name="Picture 118" descr="ES_Icon_Academia_1color.png">
              <a:extLst>
                <a:ext uri="{FF2B5EF4-FFF2-40B4-BE49-F238E27FC236}">
                  <a16:creationId xmlns:a16="http://schemas.microsoft.com/office/drawing/2014/main" id="{22A77F5A-F11A-448F-96BA-C2DC66115438}"/>
                </a:ext>
              </a:extLst>
            </p:cNvPr>
            <p:cNvPicPr>
              <a:picLocks noChangeAspect="1"/>
            </p:cNvPicPr>
            <p:nvPr/>
          </p:nvPicPr>
          <p:blipFill>
            <a:blip r:embed="rId14"/>
            <a:stretch>
              <a:fillRect/>
            </a:stretch>
          </p:blipFill>
          <p:spPr>
            <a:xfrm>
              <a:off x="4582806" y="2208940"/>
              <a:ext cx="541227" cy="544052"/>
            </a:xfrm>
            <a:prstGeom prst="rect">
              <a:avLst/>
            </a:prstGeom>
          </p:spPr>
        </p:pic>
        <p:pic>
          <p:nvPicPr>
            <p:cNvPr id="120" name="Picture 119" descr="ES_Icon_Academia_1color.png">
              <a:extLst>
                <a:ext uri="{FF2B5EF4-FFF2-40B4-BE49-F238E27FC236}">
                  <a16:creationId xmlns:a16="http://schemas.microsoft.com/office/drawing/2014/main" id="{6A1774B3-07B0-47F5-8F4F-7B011BD56ED8}"/>
                </a:ext>
              </a:extLst>
            </p:cNvPr>
            <p:cNvPicPr>
              <a:picLocks noChangeAspect="1"/>
            </p:cNvPicPr>
            <p:nvPr/>
          </p:nvPicPr>
          <p:blipFill>
            <a:blip r:embed="rId15"/>
            <a:stretch>
              <a:fillRect/>
            </a:stretch>
          </p:blipFill>
          <p:spPr>
            <a:xfrm>
              <a:off x="5317864" y="2208940"/>
              <a:ext cx="541227" cy="544052"/>
            </a:xfrm>
            <a:prstGeom prst="rect">
              <a:avLst/>
            </a:prstGeom>
          </p:spPr>
        </p:pic>
        <p:pic>
          <p:nvPicPr>
            <p:cNvPr id="121" name="Picture 120" descr="ES_Icon_Academia_1color.png">
              <a:extLst>
                <a:ext uri="{FF2B5EF4-FFF2-40B4-BE49-F238E27FC236}">
                  <a16:creationId xmlns:a16="http://schemas.microsoft.com/office/drawing/2014/main" id="{B0B2DE3C-4567-4EB2-BDC7-376702C479E9}"/>
                </a:ext>
              </a:extLst>
            </p:cNvPr>
            <p:cNvPicPr>
              <a:picLocks noChangeAspect="1"/>
            </p:cNvPicPr>
            <p:nvPr/>
          </p:nvPicPr>
          <p:blipFill>
            <a:blip r:embed="rId16"/>
            <a:stretch>
              <a:fillRect/>
            </a:stretch>
          </p:blipFill>
          <p:spPr>
            <a:xfrm>
              <a:off x="2797784" y="2203853"/>
              <a:ext cx="488460" cy="527458"/>
            </a:xfrm>
            <a:prstGeom prst="rect">
              <a:avLst/>
            </a:prstGeom>
          </p:spPr>
        </p:pic>
        <p:pic>
          <p:nvPicPr>
            <p:cNvPr id="122" name="Picture 121" descr="ES_Icon_Academia_1color.png">
              <a:extLst>
                <a:ext uri="{FF2B5EF4-FFF2-40B4-BE49-F238E27FC236}">
                  <a16:creationId xmlns:a16="http://schemas.microsoft.com/office/drawing/2014/main" id="{4A681DE9-237F-49B6-9C63-99081E7C553E}"/>
                </a:ext>
              </a:extLst>
            </p:cNvPr>
            <p:cNvPicPr>
              <a:picLocks noChangeAspect="1"/>
            </p:cNvPicPr>
            <p:nvPr/>
          </p:nvPicPr>
          <p:blipFill>
            <a:blip r:embed="rId17"/>
            <a:stretch>
              <a:fillRect/>
            </a:stretch>
          </p:blipFill>
          <p:spPr>
            <a:xfrm>
              <a:off x="3551897" y="2203853"/>
              <a:ext cx="488460" cy="527458"/>
            </a:xfrm>
            <a:prstGeom prst="rect">
              <a:avLst/>
            </a:prstGeom>
          </p:spPr>
        </p:pic>
        <p:pic>
          <p:nvPicPr>
            <p:cNvPr id="123" name="Picture 122" descr="ES_Icon_Academia_1color.png">
              <a:extLst>
                <a:ext uri="{FF2B5EF4-FFF2-40B4-BE49-F238E27FC236}">
                  <a16:creationId xmlns:a16="http://schemas.microsoft.com/office/drawing/2014/main" id="{1DC4BCF6-9BF1-45CC-9902-307304140A8B}"/>
                </a:ext>
              </a:extLst>
            </p:cNvPr>
            <p:cNvPicPr>
              <a:picLocks noChangeAspect="1"/>
            </p:cNvPicPr>
            <p:nvPr/>
          </p:nvPicPr>
          <p:blipFill>
            <a:blip r:embed="rId18"/>
            <a:stretch>
              <a:fillRect/>
            </a:stretch>
          </p:blipFill>
          <p:spPr>
            <a:xfrm>
              <a:off x="904408" y="2205245"/>
              <a:ext cx="523377" cy="524675"/>
            </a:xfrm>
            <a:prstGeom prst="rect">
              <a:avLst/>
            </a:prstGeom>
          </p:spPr>
        </p:pic>
        <p:pic>
          <p:nvPicPr>
            <p:cNvPr id="124" name="Picture 123" descr="ES_Icon_Academia_1color.png">
              <a:extLst>
                <a:ext uri="{FF2B5EF4-FFF2-40B4-BE49-F238E27FC236}">
                  <a16:creationId xmlns:a16="http://schemas.microsoft.com/office/drawing/2014/main" id="{D8F6A053-9B35-4CAE-A690-3E1988EFDF09}"/>
                </a:ext>
              </a:extLst>
            </p:cNvPr>
            <p:cNvPicPr>
              <a:picLocks noChangeAspect="1"/>
            </p:cNvPicPr>
            <p:nvPr/>
          </p:nvPicPr>
          <p:blipFill>
            <a:blip r:embed="rId19"/>
            <a:stretch>
              <a:fillRect/>
            </a:stretch>
          </p:blipFill>
          <p:spPr>
            <a:xfrm>
              <a:off x="1658521" y="2208941"/>
              <a:ext cx="523377" cy="524675"/>
            </a:xfrm>
            <a:prstGeom prst="rect">
              <a:avLst/>
            </a:prstGeom>
          </p:spPr>
        </p:pic>
        <p:pic>
          <p:nvPicPr>
            <p:cNvPr id="125" name="Picture 124" descr="ES_Icon_Academia_1color.png">
              <a:extLst>
                <a:ext uri="{FF2B5EF4-FFF2-40B4-BE49-F238E27FC236}">
                  <a16:creationId xmlns:a16="http://schemas.microsoft.com/office/drawing/2014/main" id="{6F5A18C6-E690-46C4-AE8B-2FA4F1C78F89}"/>
                </a:ext>
              </a:extLst>
            </p:cNvPr>
            <p:cNvPicPr>
              <a:picLocks noChangeAspect="1"/>
            </p:cNvPicPr>
            <p:nvPr/>
          </p:nvPicPr>
          <p:blipFill>
            <a:blip r:embed="rId20"/>
            <a:stretch>
              <a:fillRect/>
            </a:stretch>
          </p:blipFill>
          <p:spPr>
            <a:xfrm>
              <a:off x="6577742" y="2208940"/>
              <a:ext cx="400360" cy="544052"/>
            </a:xfrm>
            <a:prstGeom prst="rect">
              <a:avLst/>
            </a:prstGeom>
          </p:spPr>
        </p:pic>
        <p:pic>
          <p:nvPicPr>
            <p:cNvPr id="126" name="Picture 125" descr="ES_Icon_Academia_1color.png">
              <a:extLst>
                <a:ext uri="{FF2B5EF4-FFF2-40B4-BE49-F238E27FC236}">
                  <a16:creationId xmlns:a16="http://schemas.microsoft.com/office/drawing/2014/main" id="{9CE6C328-C27A-44E0-99DD-7EF029CACEC0}"/>
                </a:ext>
              </a:extLst>
            </p:cNvPr>
            <p:cNvPicPr>
              <a:picLocks noChangeAspect="1"/>
            </p:cNvPicPr>
            <p:nvPr/>
          </p:nvPicPr>
          <p:blipFill>
            <a:blip r:embed="rId21"/>
            <a:stretch>
              <a:fillRect/>
            </a:stretch>
          </p:blipFill>
          <p:spPr>
            <a:xfrm>
              <a:off x="7169210" y="2208940"/>
              <a:ext cx="400360" cy="544052"/>
            </a:xfrm>
            <a:prstGeom prst="rect">
              <a:avLst/>
            </a:prstGeom>
          </p:spPr>
        </p:pic>
        <p:sp>
          <p:nvSpPr>
            <p:cNvPr id="127" name="TextBox 126">
              <a:extLst>
                <a:ext uri="{FF2B5EF4-FFF2-40B4-BE49-F238E27FC236}">
                  <a16:creationId xmlns:a16="http://schemas.microsoft.com/office/drawing/2014/main" id="{481EC305-84CC-45D1-B7B9-E4A351FC4E6F}"/>
                </a:ext>
              </a:extLst>
            </p:cNvPr>
            <p:cNvSpPr txBox="1"/>
            <p:nvPr/>
          </p:nvSpPr>
          <p:spPr>
            <a:xfrm>
              <a:off x="934650" y="4178300"/>
              <a:ext cx="1257628" cy="170716"/>
            </a:xfrm>
            <a:prstGeom prst="rect">
              <a:avLst/>
            </a:prstGeom>
            <a:noFill/>
          </p:spPr>
          <p:txBody>
            <a:bodyPr wrap="square" lIns="0" tIns="0" rIns="0" bIns="0" rtlCol="0">
              <a:spAutoFit/>
            </a:bodyPr>
            <a:lstStyle/>
            <a:p>
              <a:pPr algn="ctr"/>
              <a:r>
                <a:rPr lang="en-US" sz="1423">
                  <a:solidFill>
                    <a:srgbClr val="141B4D"/>
                  </a:solidFill>
                </a:rPr>
                <a:t>RESULTS</a:t>
              </a:r>
            </a:p>
          </p:txBody>
        </p:sp>
        <p:sp>
          <p:nvSpPr>
            <p:cNvPr id="128" name="TextBox 127">
              <a:extLst>
                <a:ext uri="{FF2B5EF4-FFF2-40B4-BE49-F238E27FC236}">
                  <a16:creationId xmlns:a16="http://schemas.microsoft.com/office/drawing/2014/main" id="{7F470E7B-CE36-4502-A6CB-915613ECFB93}"/>
                </a:ext>
              </a:extLst>
            </p:cNvPr>
            <p:cNvSpPr txBox="1"/>
            <p:nvPr/>
          </p:nvSpPr>
          <p:spPr>
            <a:xfrm>
              <a:off x="2769171" y="4178300"/>
              <a:ext cx="1257628" cy="170716"/>
            </a:xfrm>
            <a:prstGeom prst="rect">
              <a:avLst/>
            </a:prstGeom>
            <a:noFill/>
          </p:spPr>
          <p:txBody>
            <a:bodyPr wrap="square" lIns="0" tIns="0" rIns="0" bIns="0" rtlCol="0">
              <a:spAutoFit/>
            </a:bodyPr>
            <a:lstStyle/>
            <a:p>
              <a:pPr algn="ctr"/>
              <a:r>
                <a:rPr lang="en-US" sz="1423">
                  <a:solidFill>
                    <a:srgbClr val="141B4D"/>
                  </a:solidFill>
                </a:rPr>
                <a:t>SCAN</a:t>
              </a:r>
            </a:p>
          </p:txBody>
        </p:sp>
        <p:sp>
          <p:nvSpPr>
            <p:cNvPr id="129" name="TextBox 128">
              <a:extLst>
                <a:ext uri="{FF2B5EF4-FFF2-40B4-BE49-F238E27FC236}">
                  <a16:creationId xmlns:a16="http://schemas.microsoft.com/office/drawing/2014/main" id="{59FBC5E1-0E79-4374-A890-88B2ABA93809}"/>
                </a:ext>
              </a:extLst>
            </p:cNvPr>
            <p:cNvSpPr txBox="1"/>
            <p:nvPr/>
          </p:nvSpPr>
          <p:spPr>
            <a:xfrm>
              <a:off x="4603691" y="4178301"/>
              <a:ext cx="1257628" cy="170716"/>
            </a:xfrm>
            <a:prstGeom prst="rect">
              <a:avLst/>
            </a:prstGeom>
            <a:noFill/>
          </p:spPr>
          <p:txBody>
            <a:bodyPr wrap="square" lIns="0" tIns="0" rIns="0" bIns="0" rtlCol="0">
              <a:spAutoFit/>
            </a:bodyPr>
            <a:lstStyle/>
            <a:p>
              <a:pPr algn="ctr"/>
              <a:r>
                <a:rPr lang="en-US" sz="1423">
                  <a:solidFill>
                    <a:srgbClr val="141B4D"/>
                  </a:solidFill>
                </a:rPr>
                <a:t>SCAN COORDINATES</a:t>
              </a:r>
            </a:p>
          </p:txBody>
        </p:sp>
        <p:pic>
          <p:nvPicPr>
            <p:cNvPr id="130" name="Picture 129" descr="ES_Icon_Academia_1color.png">
              <a:extLst>
                <a:ext uri="{FF2B5EF4-FFF2-40B4-BE49-F238E27FC236}">
                  <a16:creationId xmlns:a16="http://schemas.microsoft.com/office/drawing/2014/main" id="{442E9E5E-000A-4EDB-915D-C4BDC94AB924}"/>
                </a:ext>
              </a:extLst>
            </p:cNvPr>
            <p:cNvPicPr>
              <a:picLocks noChangeAspect="1"/>
            </p:cNvPicPr>
            <p:nvPr/>
          </p:nvPicPr>
          <p:blipFill>
            <a:blip r:embed="rId22"/>
            <a:stretch>
              <a:fillRect/>
            </a:stretch>
          </p:blipFill>
          <p:spPr>
            <a:xfrm>
              <a:off x="-781980" y="3545273"/>
              <a:ext cx="396011" cy="538142"/>
            </a:xfrm>
            <a:prstGeom prst="rect">
              <a:avLst/>
            </a:prstGeom>
          </p:spPr>
        </p:pic>
        <p:pic>
          <p:nvPicPr>
            <p:cNvPr id="131" name="Picture 130" descr="ES_Icon_Academia_1color.png">
              <a:extLst>
                <a:ext uri="{FF2B5EF4-FFF2-40B4-BE49-F238E27FC236}">
                  <a16:creationId xmlns:a16="http://schemas.microsoft.com/office/drawing/2014/main" id="{4ADCEB56-BCAD-41FC-BDB9-4E37E90659BC}"/>
                </a:ext>
              </a:extLst>
            </p:cNvPr>
            <p:cNvPicPr>
              <a:picLocks noChangeAspect="1"/>
            </p:cNvPicPr>
            <p:nvPr/>
          </p:nvPicPr>
          <p:blipFill>
            <a:blip r:embed="rId23"/>
            <a:stretch>
              <a:fillRect/>
            </a:stretch>
          </p:blipFill>
          <p:spPr>
            <a:xfrm>
              <a:off x="-175995" y="3545273"/>
              <a:ext cx="396011" cy="538142"/>
            </a:xfrm>
            <a:prstGeom prst="rect">
              <a:avLst/>
            </a:prstGeom>
          </p:spPr>
        </p:pic>
        <p:pic>
          <p:nvPicPr>
            <p:cNvPr id="132" name="Picture 131" descr="ES_Icon_Academia_1color.png">
              <a:extLst>
                <a:ext uri="{FF2B5EF4-FFF2-40B4-BE49-F238E27FC236}">
                  <a16:creationId xmlns:a16="http://schemas.microsoft.com/office/drawing/2014/main" id="{243B4E06-4CF1-4AF2-BB82-C6AFDD5DE3B5}"/>
                </a:ext>
              </a:extLst>
            </p:cNvPr>
            <p:cNvPicPr>
              <a:picLocks noChangeAspect="1"/>
            </p:cNvPicPr>
            <p:nvPr/>
          </p:nvPicPr>
          <p:blipFill>
            <a:blip r:embed="rId24"/>
            <a:stretch>
              <a:fillRect/>
            </a:stretch>
          </p:blipFill>
          <p:spPr>
            <a:xfrm>
              <a:off x="922985" y="3555896"/>
              <a:ext cx="521293" cy="516897"/>
            </a:xfrm>
            <a:prstGeom prst="rect">
              <a:avLst/>
            </a:prstGeom>
          </p:spPr>
        </p:pic>
        <p:pic>
          <p:nvPicPr>
            <p:cNvPr id="133" name="Picture 132" descr="ES_Icon_Academia_1color.png">
              <a:extLst>
                <a:ext uri="{FF2B5EF4-FFF2-40B4-BE49-F238E27FC236}">
                  <a16:creationId xmlns:a16="http://schemas.microsoft.com/office/drawing/2014/main" id="{CEA2C7B6-2ADA-4C0E-A6DD-A65017E6E6E5}"/>
                </a:ext>
              </a:extLst>
            </p:cNvPr>
            <p:cNvPicPr>
              <a:picLocks noChangeAspect="1"/>
            </p:cNvPicPr>
            <p:nvPr/>
          </p:nvPicPr>
          <p:blipFill>
            <a:blip r:embed="rId25"/>
            <a:stretch>
              <a:fillRect/>
            </a:stretch>
          </p:blipFill>
          <p:spPr>
            <a:xfrm>
              <a:off x="1677099" y="3555896"/>
              <a:ext cx="521293" cy="516897"/>
            </a:xfrm>
            <a:prstGeom prst="rect">
              <a:avLst/>
            </a:prstGeom>
          </p:spPr>
        </p:pic>
        <p:pic>
          <p:nvPicPr>
            <p:cNvPr id="134" name="Picture 133" descr="ES_Icon_Academia_1color.png">
              <a:extLst>
                <a:ext uri="{FF2B5EF4-FFF2-40B4-BE49-F238E27FC236}">
                  <a16:creationId xmlns:a16="http://schemas.microsoft.com/office/drawing/2014/main" id="{24D1AE26-2C67-48FB-A553-86613B162797}"/>
                </a:ext>
              </a:extLst>
            </p:cNvPr>
            <p:cNvPicPr>
              <a:picLocks noChangeAspect="1"/>
            </p:cNvPicPr>
            <p:nvPr/>
          </p:nvPicPr>
          <p:blipFill>
            <a:blip r:embed="rId26"/>
            <a:stretch>
              <a:fillRect/>
            </a:stretch>
          </p:blipFill>
          <p:spPr>
            <a:xfrm>
              <a:off x="2788619" y="3587536"/>
              <a:ext cx="457471" cy="453614"/>
            </a:xfrm>
            <a:prstGeom prst="rect">
              <a:avLst/>
            </a:prstGeom>
          </p:spPr>
        </p:pic>
        <p:pic>
          <p:nvPicPr>
            <p:cNvPr id="135" name="Picture 134" descr="ES_Icon_Academia_1color.png">
              <a:extLst>
                <a:ext uri="{FF2B5EF4-FFF2-40B4-BE49-F238E27FC236}">
                  <a16:creationId xmlns:a16="http://schemas.microsoft.com/office/drawing/2014/main" id="{AE4A2CA4-56FE-4D7B-8E78-9739794CE7D9}"/>
                </a:ext>
              </a:extLst>
            </p:cNvPr>
            <p:cNvPicPr>
              <a:picLocks noChangeAspect="1"/>
            </p:cNvPicPr>
            <p:nvPr/>
          </p:nvPicPr>
          <p:blipFill>
            <a:blip r:embed="rId27"/>
            <a:stretch>
              <a:fillRect/>
            </a:stretch>
          </p:blipFill>
          <p:spPr>
            <a:xfrm>
              <a:off x="3525222" y="3584587"/>
              <a:ext cx="457471" cy="453614"/>
            </a:xfrm>
            <a:prstGeom prst="rect">
              <a:avLst/>
            </a:prstGeom>
          </p:spPr>
        </p:pic>
        <p:pic>
          <p:nvPicPr>
            <p:cNvPr id="136" name="Picture 135" descr="ES_Icon_Academia_1color.png">
              <a:extLst>
                <a:ext uri="{FF2B5EF4-FFF2-40B4-BE49-F238E27FC236}">
                  <a16:creationId xmlns:a16="http://schemas.microsoft.com/office/drawing/2014/main" id="{355EBDCF-2F42-4644-9294-D55256EFC2A4}"/>
                </a:ext>
              </a:extLst>
            </p:cNvPr>
            <p:cNvPicPr>
              <a:picLocks noChangeAspect="1"/>
            </p:cNvPicPr>
            <p:nvPr/>
          </p:nvPicPr>
          <p:blipFill>
            <a:blip r:embed="rId28"/>
            <a:stretch>
              <a:fillRect/>
            </a:stretch>
          </p:blipFill>
          <p:spPr>
            <a:xfrm>
              <a:off x="4603686" y="3566717"/>
              <a:ext cx="499467" cy="495255"/>
            </a:xfrm>
            <a:prstGeom prst="rect">
              <a:avLst/>
            </a:prstGeom>
          </p:spPr>
        </p:pic>
        <p:pic>
          <p:nvPicPr>
            <p:cNvPr id="137" name="Picture 136" descr="ES_Icon_Academia_1color.png">
              <a:extLst>
                <a:ext uri="{FF2B5EF4-FFF2-40B4-BE49-F238E27FC236}">
                  <a16:creationId xmlns:a16="http://schemas.microsoft.com/office/drawing/2014/main" id="{8A37DB19-D0B3-487E-933E-45420C604660}"/>
                </a:ext>
              </a:extLst>
            </p:cNvPr>
            <p:cNvPicPr>
              <a:picLocks noChangeAspect="1"/>
            </p:cNvPicPr>
            <p:nvPr/>
          </p:nvPicPr>
          <p:blipFill>
            <a:blip r:embed="rId29"/>
            <a:stretch>
              <a:fillRect/>
            </a:stretch>
          </p:blipFill>
          <p:spPr>
            <a:xfrm>
              <a:off x="5357800" y="3566717"/>
              <a:ext cx="499467" cy="495255"/>
            </a:xfrm>
            <a:prstGeom prst="rect">
              <a:avLst/>
            </a:prstGeom>
          </p:spPr>
        </p:pic>
        <p:pic>
          <p:nvPicPr>
            <p:cNvPr id="138" name="Picture 137" descr="ES_Icon_Academia_1color.png">
              <a:extLst>
                <a:ext uri="{FF2B5EF4-FFF2-40B4-BE49-F238E27FC236}">
                  <a16:creationId xmlns:a16="http://schemas.microsoft.com/office/drawing/2014/main" id="{3AFC3D24-B0BE-4778-9549-4FBBD39E05FE}"/>
                </a:ext>
              </a:extLst>
            </p:cNvPr>
            <p:cNvPicPr>
              <a:picLocks noChangeAspect="1"/>
            </p:cNvPicPr>
            <p:nvPr/>
          </p:nvPicPr>
          <p:blipFill>
            <a:blip r:embed="rId30"/>
            <a:stretch>
              <a:fillRect/>
            </a:stretch>
          </p:blipFill>
          <p:spPr>
            <a:xfrm>
              <a:off x="6425162" y="3550194"/>
              <a:ext cx="525555" cy="528298"/>
            </a:xfrm>
            <a:prstGeom prst="rect">
              <a:avLst/>
            </a:prstGeom>
          </p:spPr>
        </p:pic>
        <p:pic>
          <p:nvPicPr>
            <p:cNvPr id="139" name="Picture 138" descr="ES_Icon_Academia_1color.png">
              <a:extLst>
                <a:ext uri="{FF2B5EF4-FFF2-40B4-BE49-F238E27FC236}">
                  <a16:creationId xmlns:a16="http://schemas.microsoft.com/office/drawing/2014/main" id="{ED68226C-FF32-4B1B-B151-26C2EC2B6CCD}"/>
                </a:ext>
              </a:extLst>
            </p:cNvPr>
            <p:cNvPicPr>
              <a:picLocks noChangeAspect="1"/>
            </p:cNvPicPr>
            <p:nvPr/>
          </p:nvPicPr>
          <p:blipFill>
            <a:blip r:embed="rId31"/>
            <a:stretch>
              <a:fillRect/>
            </a:stretch>
          </p:blipFill>
          <p:spPr>
            <a:xfrm>
              <a:off x="7179275" y="3550194"/>
              <a:ext cx="525555" cy="528298"/>
            </a:xfrm>
            <a:prstGeom prst="rect">
              <a:avLst/>
            </a:prstGeom>
          </p:spPr>
        </p:pic>
        <p:sp>
          <p:nvSpPr>
            <p:cNvPr id="140" name="TextBox 139">
              <a:extLst>
                <a:ext uri="{FF2B5EF4-FFF2-40B4-BE49-F238E27FC236}">
                  <a16:creationId xmlns:a16="http://schemas.microsoft.com/office/drawing/2014/main" id="{F303C63F-A3F2-4DBB-BF09-9E2A0EF1DC97}"/>
                </a:ext>
              </a:extLst>
            </p:cNvPr>
            <p:cNvSpPr txBox="1"/>
            <p:nvPr/>
          </p:nvSpPr>
          <p:spPr>
            <a:xfrm>
              <a:off x="-906995" y="4178301"/>
              <a:ext cx="1257628" cy="170716"/>
            </a:xfrm>
            <a:prstGeom prst="rect">
              <a:avLst/>
            </a:prstGeom>
            <a:noFill/>
          </p:spPr>
          <p:txBody>
            <a:bodyPr wrap="square" lIns="0" tIns="0" rIns="0" bIns="0" rtlCol="0">
              <a:spAutoFit/>
            </a:bodyPr>
            <a:lstStyle/>
            <a:p>
              <a:pPr algn="ctr"/>
              <a:r>
                <a:rPr lang="en-US" sz="1423">
                  <a:solidFill>
                    <a:srgbClr val="141B4D"/>
                  </a:solidFill>
                </a:rPr>
                <a:t>REPORT 3</a:t>
              </a:r>
            </a:p>
          </p:txBody>
        </p:sp>
      </p:grpSp>
      <p:sp>
        <p:nvSpPr>
          <p:cNvPr id="49" name="Holder 6">
            <a:extLst>
              <a:ext uri="{FF2B5EF4-FFF2-40B4-BE49-F238E27FC236}">
                <a16:creationId xmlns:a16="http://schemas.microsoft.com/office/drawing/2014/main" id="{CB346BD9-6E04-8E43-B38E-3376AB080A89}"/>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18696491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ECAE-8CBF-4C99-99F7-D8316FE2FAC0}"/>
              </a:ext>
            </a:extLst>
          </p:cNvPr>
          <p:cNvSpPr>
            <a:spLocks noGrp="1"/>
          </p:cNvSpPr>
          <p:nvPr>
            <p:ph type="title" hasCustomPrompt="1"/>
          </p:nvPr>
        </p:nvSpPr>
        <p:spPr/>
        <p:txBody>
          <a:bodyPr>
            <a:noAutofit/>
          </a:bodyPr>
          <a:lstStyle>
            <a:lvl1pPr>
              <a:defRPr/>
            </a:lvl1pPr>
          </a:lstStyle>
          <a:p>
            <a:r>
              <a:rPr lang="en-US"/>
              <a:t>Icons – FCP Technology</a:t>
            </a:r>
          </a:p>
        </p:txBody>
      </p:sp>
      <p:grpSp>
        <p:nvGrpSpPr>
          <p:cNvPr id="53" name="Group 52">
            <a:extLst>
              <a:ext uri="{FF2B5EF4-FFF2-40B4-BE49-F238E27FC236}">
                <a16:creationId xmlns:a16="http://schemas.microsoft.com/office/drawing/2014/main" id="{9D6ED797-56A7-4E70-9C2F-849AD1963CEC}"/>
              </a:ext>
            </a:extLst>
          </p:cNvPr>
          <p:cNvGrpSpPr/>
          <p:nvPr userDrawn="1"/>
        </p:nvGrpSpPr>
        <p:grpSpPr>
          <a:xfrm>
            <a:off x="637801" y="1304398"/>
            <a:ext cx="11001065" cy="2755534"/>
            <a:chOff x="-970064" y="876162"/>
            <a:chExt cx="8656077" cy="2168163"/>
          </a:xfrm>
        </p:grpSpPr>
        <p:sp>
          <p:nvSpPr>
            <p:cNvPr id="54" name="TextBox 53">
              <a:extLst>
                <a:ext uri="{FF2B5EF4-FFF2-40B4-BE49-F238E27FC236}">
                  <a16:creationId xmlns:a16="http://schemas.microsoft.com/office/drawing/2014/main" id="{9BF8B0C8-FAA7-4853-8181-82227D53DDD7}"/>
                </a:ext>
              </a:extLst>
            </p:cNvPr>
            <p:cNvSpPr txBox="1"/>
            <p:nvPr/>
          </p:nvSpPr>
          <p:spPr>
            <a:xfrm>
              <a:off x="-899869" y="1556979"/>
              <a:ext cx="1257628" cy="172295"/>
            </a:xfrm>
            <a:prstGeom prst="rect">
              <a:avLst/>
            </a:prstGeom>
            <a:noFill/>
          </p:spPr>
          <p:txBody>
            <a:bodyPr wrap="square" lIns="0" tIns="0" rIns="0" bIns="0" rtlCol="0">
              <a:spAutoFit/>
            </a:bodyPr>
            <a:lstStyle/>
            <a:p>
              <a:pPr algn="ctr"/>
              <a:r>
                <a:rPr lang="en-US" sz="1423">
                  <a:solidFill>
                    <a:srgbClr val="141B4D"/>
                  </a:solidFill>
                </a:rPr>
                <a:t>SLIDES</a:t>
              </a:r>
            </a:p>
          </p:txBody>
        </p:sp>
        <p:sp>
          <p:nvSpPr>
            <p:cNvPr id="55" name="TextBox 54">
              <a:extLst>
                <a:ext uri="{FF2B5EF4-FFF2-40B4-BE49-F238E27FC236}">
                  <a16:creationId xmlns:a16="http://schemas.microsoft.com/office/drawing/2014/main" id="{D83926A0-1B09-4179-94F4-78868DF72E7D}"/>
                </a:ext>
              </a:extLst>
            </p:cNvPr>
            <p:cNvSpPr txBox="1"/>
            <p:nvPr/>
          </p:nvSpPr>
          <p:spPr>
            <a:xfrm>
              <a:off x="934651" y="1556979"/>
              <a:ext cx="1257628" cy="172295"/>
            </a:xfrm>
            <a:prstGeom prst="rect">
              <a:avLst/>
            </a:prstGeom>
            <a:noFill/>
          </p:spPr>
          <p:txBody>
            <a:bodyPr wrap="square" lIns="0" tIns="0" rIns="0" bIns="0" rtlCol="0">
              <a:spAutoFit/>
            </a:bodyPr>
            <a:lstStyle/>
            <a:p>
              <a:pPr algn="ctr"/>
              <a:r>
                <a:rPr lang="en-US" sz="1423">
                  <a:solidFill>
                    <a:srgbClr val="141B4D"/>
                  </a:solidFill>
                </a:rPr>
                <a:t>SLIDE COVER SLIP</a:t>
              </a:r>
            </a:p>
          </p:txBody>
        </p:sp>
        <p:sp>
          <p:nvSpPr>
            <p:cNvPr id="56" name="TextBox 55">
              <a:extLst>
                <a:ext uri="{FF2B5EF4-FFF2-40B4-BE49-F238E27FC236}">
                  <a16:creationId xmlns:a16="http://schemas.microsoft.com/office/drawing/2014/main" id="{36BF30A2-16B8-4E9A-B56A-CC0605D77C37}"/>
                </a:ext>
              </a:extLst>
            </p:cNvPr>
            <p:cNvSpPr txBox="1"/>
            <p:nvPr/>
          </p:nvSpPr>
          <p:spPr>
            <a:xfrm>
              <a:off x="2769171" y="1556979"/>
              <a:ext cx="1257628" cy="172295"/>
            </a:xfrm>
            <a:prstGeom prst="rect">
              <a:avLst/>
            </a:prstGeom>
            <a:noFill/>
          </p:spPr>
          <p:txBody>
            <a:bodyPr wrap="square" lIns="0" tIns="0" rIns="0" bIns="0" rtlCol="0">
              <a:spAutoFit/>
            </a:bodyPr>
            <a:lstStyle/>
            <a:p>
              <a:pPr algn="ctr"/>
              <a:r>
                <a:rPr lang="en-US" sz="1423">
                  <a:solidFill>
                    <a:srgbClr val="141B4D"/>
                  </a:solidFill>
                </a:rPr>
                <a:t>STAINING</a:t>
              </a:r>
            </a:p>
          </p:txBody>
        </p:sp>
        <p:sp>
          <p:nvSpPr>
            <p:cNvPr id="57" name="TextBox 56">
              <a:extLst>
                <a:ext uri="{FF2B5EF4-FFF2-40B4-BE49-F238E27FC236}">
                  <a16:creationId xmlns:a16="http://schemas.microsoft.com/office/drawing/2014/main" id="{D907A06A-2B72-4CDC-A0E6-105E45F7DACB}"/>
                </a:ext>
              </a:extLst>
            </p:cNvPr>
            <p:cNvSpPr txBox="1"/>
            <p:nvPr/>
          </p:nvSpPr>
          <p:spPr>
            <a:xfrm>
              <a:off x="6428385" y="1556979"/>
              <a:ext cx="1257628" cy="172295"/>
            </a:xfrm>
            <a:prstGeom prst="rect">
              <a:avLst/>
            </a:prstGeom>
            <a:noFill/>
          </p:spPr>
          <p:txBody>
            <a:bodyPr wrap="square" lIns="0" tIns="0" rIns="0" bIns="0" rtlCol="0">
              <a:spAutoFit/>
            </a:bodyPr>
            <a:lstStyle/>
            <a:p>
              <a:pPr algn="ctr"/>
              <a:r>
                <a:rPr lang="en-US" sz="1423">
                  <a:solidFill>
                    <a:srgbClr val="141B4D"/>
                  </a:solidFill>
                </a:rPr>
                <a:t>TESTING</a:t>
              </a:r>
            </a:p>
          </p:txBody>
        </p:sp>
        <p:sp>
          <p:nvSpPr>
            <p:cNvPr id="58" name="TextBox 57">
              <a:extLst>
                <a:ext uri="{FF2B5EF4-FFF2-40B4-BE49-F238E27FC236}">
                  <a16:creationId xmlns:a16="http://schemas.microsoft.com/office/drawing/2014/main" id="{91851175-D09A-48B0-A4A8-248D2769AB6F}"/>
                </a:ext>
              </a:extLst>
            </p:cNvPr>
            <p:cNvSpPr txBox="1"/>
            <p:nvPr/>
          </p:nvSpPr>
          <p:spPr>
            <a:xfrm>
              <a:off x="-951374" y="2847070"/>
              <a:ext cx="1257628" cy="172295"/>
            </a:xfrm>
            <a:prstGeom prst="rect">
              <a:avLst/>
            </a:prstGeom>
            <a:noFill/>
          </p:spPr>
          <p:txBody>
            <a:bodyPr wrap="square" lIns="0" tIns="0" rIns="0" bIns="0" rtlCol="0">
              <a:spAutoFit/>
            </a:bodyPr>
            <a:lstStyle/>
            <a:p>
              <a:pPr algn="ctr"/>
              <a:r>
                <a:rPr lang="en-US" sz="1423">
                  <a:solidFill>
                    <a:srgbClr val="141B4D"/>
                  </a:solidFill>
                </a:rPr>
                <a:t>TUMOR</a:t>
              </a:r>
            </a:p>
          </p:txBody>
        </p:sp>
        <p:sp>
          <p:nvSpPr>
            <p:cNvPr id="59" name="TextBox 58">
              <a:extLst>
                <a:ext uri="{FF2B5EF4-FFF2-40B4-BE49-F238E27FC236}">
                  <a16:creationId xmlns:a16="http://schemas.microsoft.com/office/drawing/2014/main" id="{0D4B2E30-447B-4810-98E7-F9E3C6CCAA51}"/>
                </a:ext>
              </a:extLst>
            </p:cNvPr>
            <p:cNvSpPr txBox="1"/>
            <p:nvPr/>
          </p:nvSpPr>
          <p:spPr>
            <a:xfrm>
              <a:off x="935090" y="2872029"/>
              <a:ext cx="1257628" cy="172295"/>
            </a:xfrm>
            <a:prstGeom prst="rect">
              <a:avLst/>
            </a:prstGeom>
            <a:noFill/>
          </p:spPr>
          <p:txBody>
            <a:bodyPr wrap="square" lIns="0" tIns="0" rIns="0" bIns="0" rtlCol="0">
              <a:spAutoFit/>
            </a:bodyPr>
            <a:lstStyle/>
            <a:p>
              <a:pPr algn="ctr"/>
              <a:r>
                <a:rPr lang="en-US" sz="1423">
                  <a:solidFill>
                    <a:srgbClr val="141B4D"/>
                  </a:solidFill>
                </a:rPr>
                <a:t>TUMOR CELLS</a:t>
              </a:r>
            </a:p>
          </p:txBody>
        </p:sp>
        <p:sp>
          <p:nvSpPr>
            <p:cNvPr id="60" name="TextBox 59">
              <a:extLst>
                <a:ext uri="{FF2B5EF4-FFF2-40B4-BE49-F238E27FC236}">
                  <a16:creationId xmlns:a16="http://schemas.microsoft.com/office/drawing/2014/main" id="{9478D01F-9B2E-4609-8E8E-4C60EB07E66F}"/>
                </a:ext>
              </a:extLst>
            </p:cNvPr>
            <p:cNvSpPr txBox="1"/>
            <p:nvPr/>
          </p:nvSpPr>
          <p:spPr>
            <a:xfrm>
              <a:off x="2769611" y="2872030"/>
              <a:ext cx="1257628" cy="172295"/>
            </a:xfrm>
            <a:prstGeom prst="rect">
              <a:avLst/>
            </a:prstGeom>
            <a:noFill/>
          </p:spPr>
          <p:txBody>
            <a:bodyPr wrap="square" lIns="0" tIns="0" rIns="0" bIns="0" rtlCol="0">
              <a:spAutoFit/>
            </a:bodyPr>
            <a:lstStyle/>
            <a:p>
              <a:pPr algn="ctr"/>
              <a:r>
                <a:rPr lang="en-US" sz="1423">
                  <a:solidFill>
                    <a:srgbClr val="141B4D"/>
                  </a:solidFill>
                </a:rPr>
                <a:t>WHITE CELLS</a:t>
              </a:r>
            </a:p>
          </p:txBody>
        </p:sp>
        <p:pic>
          <p:nvPicPr>
            <p:cNvPr id="61" name="Picture 60" descr="ES_Icon_Academia_1color.png">
              <a:extLst>
                <a:ext uri="{FF2B5EF4-FFF2-40B4-BE49-F238E27FC236}">
                  <a16:creationId xmlns:a16="http://schemas.microsoft.com/office/drawing/2014/main" id="{871CCC08-C7B6-4607-9BA4-EA5878F31A70}"/>
                </a:ext>
              </a:extLst>
            </p:cNvPr>
            <p:cNvPicPr>
              <a:picLocks noChangeAspect="1"/>
            </p:cNvPicPr>
            <p:nvPr/>
          </p:nvPicPr>
          <p:blipFill>
            <a:blip r:embed="rId2"/>
            <a:stretch>
              <a:fillRect/>
            </a:stretch>
          </p:blipFill>
          <p:spPr>
            <a:xfrm>
              <a:off x="-893236" y="879859"/>
              <a:ext cx="470393" cy="541033"/>
            </a:xfrm>
            <a:prstGeom prst="rect">
              <a:avLst/>
            </a:prstGeom>
          </p:spPr>
        </p:pic>
        <p:pic>
          <p:nvPicPr>
            <p:cNvPr id="62" name="Picture 61" descr="ES_Icon_Academia_1color.png">
              <a:extLst>
                <a:ext uri="{FF2B5EF4-FFF2-40B4-BE49-F238E27FC236}">
                  <a16:creationId xmlns:a16="http://schemas.microsoft.com/office/drawing/2014/main" id="{50AC33A9-3257-4789-9272-BE5D34CC9BA3}"/>
                </a:ext>
              </a:extLst>
            </p:cNvPr>
            <p:cNvPicPr>
              <a:picLocks noChangeAspect="1"/>
            </p:cNvPicPr>
            <p:nvPr/>
          </p:nvPicPr>
          <p:blipFill>
            <a:blip r:embed="rId3"/>
            <a:stretch>
              <a:fillRect/>
            </a:stretch>
          </p:blipFill>
          <p:spPr>
            <a:xfrm>
              <a:off x="-149508" y="883555"/>
              <a:ext cx="470393" cy="541033"/>
            </a:xfrm>
            <a:prstGeom prst="rect">
              <a:avLst/>
            </a:prstGeom>
          </p:spPr>
        </p:pic>
        <p:pic>
          <p:nvPicPr>
            <p:cNvPr id="63" name="Picture 62" descr="ES_Icon_Academia_1color.png">
              <a:extLst>
                <a:ext uri="{FF2B5EF4-FFF2-40B4-BE49-F238E27FC236}">
                  <a16:creationId xmlns:a16="http://schemas.microsoft.com/office/drawing/2014/main" id="{91CE401C-212A-4BD7-8CCC-0EE2D5FE2FF0}"/>
                </a:ext>
              </a:extLst>
            </p:cNvPr>
            <p:cNvPicPr>
              <a:picLocks noChangeAspect="1"/>
            </p:cNvPicPr>
            <p:nvPr/>
          </p:nvPicPr>
          <p:blipFill>
            <a:blip r:embed="rId4"/>
            <a:stretch>
              <a:fillRect/>
            </a:stretch>
          </p:blipFill>
          <p:spPr>
            <a:xfrm>
              <a:off x="957295" y="879162"/>
              <a:ext cx="452673" cy="542425"/>
            </a:xfrm>
            <a:prstGeom prst="rect">
              <a:avLst/>
            </a:prstGeom>
          </p:spPr>
        </p:pic>
        <p:pic>
          <p:nvPicPr>
            <p:cNvPr id="64" name="Picture 63" descr="ES_Icon_Academia_1color.png">
              <a:extLst>
                <a:ext uri="{FF2B5EF4-FFF2-40B4-BE49-F238E27FC236}">
                  <a16:creationId xmlns:a16="http://schemas.microsoft.com/office/drawing/2014/main" id="{846D3996-3363-49DC-87D1-3735A3A8BFD1}"/>
                </a:ext>
              </a:extLst>
            </p:cNvPr>
            <p:cNvPicPr>
              <a:picLocks noChangeAspect="1"/>
            </p:cNvPicPr>
            <p:nvPr/>
          </p:nvPicPr>
          <p:blipFill>
            <a:blip r:embed="rId5"/>
            <a:stretch>
              <a:fillRect/>
            </a:stretch>
          </p:blipFill>
          <p:spPr>
            <a:xfrm>
              <a:off x="1711409" y="879162"/>
              <a:ext cx="452673" cy="542425"/>
            </a:xfrm>
            <a:prstGeom prst="rect">
              <a:avLst/>
            </a:prstGeom>
          </p:spPr>
        </p:pic>
        <p:pic>
          <p:nvPicPr>
            <p:cNvPr id="65" name="Picture 64" descr="ES_Icon_Academia_1color.png">
              <a:extLst>
                <a:ext uri="{FF2B5EF4-FFF2-40B4-BE49-F238E27FC236}">
                  <a16:creationId xmlns:a16="http://schemas.microsoft.com/office/drawing/2014/main" id="{E83F2888-0706-4B1C-9A23-0CC568A7973D}"/>
                </a:ext>
              </a:extLst>
            </p:cNvPr>
            <p:cNvPicPr>
              <a:picLocks noChangeAspect="1"/>
            </p:cNvPicPr>
            <p:nvPr/>
          </p:nvPicPr>
          <p:blipFill>
            <a:blip r:embed="rId6"/>
            <a:stretch>
              <a:fillRect/>
            </a:stretch>
          </p:blipFill>
          <p:spPr>
            <a:xfrm>
              <a:off x="-970064" y="2190056"/>
              <a:ext cx="536835" cy="500816"/>
            </a:xfrm>
            <a:prstGeom prst="rect">
              <a:avLst/>
            </a:prstGeom>
          </p:spPr>
        </p:pic>
        <p:pic>
          <p:nvPicPr>
            <p:cNvPr id="66" name="Picture 65" descr="ES_Icon_Academia_1color.png">
              <a:extLst>
                <a:ext uri="{FF2B5EF4-FFF2-40B4-BE49-F238E27FC236}">
                  <a16:creationId xmlns:a16="http://schemas.microsoft.com/office/drawing/2014/main" id="{91F64454-CC95-448A-B7EB-02CEB96462B0}"/>
                </a:ext>
              </a:extLst>
            </p:cNvPr>
            <p:cNvPicPr>
              <a:picLocks noChangeAspect="1"/>
            </p:cNvPicPr>
            <p:nvPr/>
          </p:nvPicPr>
          <p:blipFill>
            <a:blip r:embed="rId7"/>
            <a:stretch>
              <a:fillRect/>
            </a:stretch>
          </p:blipFill>
          <p:spPr>
            <a:xfrm>
              <a:off x="-215950" y="2259306"/>
              <a:ext cx="536835" cy="500816"/>
            </a:xfrm>
            <a:prstGeom prst="rect">
              <a:avLst/>
            </a:prstGeom>
          </p:spPr>
        </p:pic>
        <p:pic>
          <p:nvPicPr>
            <p:cNvPr id="67" name="Picture 66" descr="ES_Icon_Academia_1color.png">
              <a:extLst>
                <a:ext uri="{FF2B5EF4-FFF2-40B4-BE49-F238E27FC236}">
                  <a16:creationId xmlns:a16="http://schemas.microsoft.com/office/drawing/2014/main" id="{794610BD-4F1F-44A8-A034-7CB281831C48}"/>
                </a:ext>
              </a:extLst>
            </p:cNvPr>
            <p:cNvPicPr>
              <a:picLocks noChangeAspect="1"/>
            </p:cNvPicPr>
            <p:nvPr/>
          </p:nvPicPr>
          <p:blipFill>
            <a:blip r:embed="rId8"/>
            <a:stretch>
              <a:fillRect/>
            </a:stretch>
          </p:blipFill>
          <p:spPr>
            <a:xfrm>
              <a:off x="927832" y="2202487"/>
              <a:ext cx="498178" cy="524675"/>
            </a:xfrm>
            <a:prstGeom prst="rect">
              <a:avLst/>
            </a:prstGeom>
          </p:spPr>
        </p:pic>
        <p:pic>
          <p:nvPicPr>
            <p:cNvPr id="68" name="Picture 67" descr="ES_Icon_Academia_1color.png">
              <a:extLst>
                <a:ext uri="{FF2B5EF4-FFF2-40B4-BE49-F238E27FC236}">
                  <a16:creationId xmlns:a16="http://schemas.microsoft.com/office/drawing/2014/main" id="{83ADC635-D6FE-46A9-9D3F-A8CF4A943F8D}"/>
                </a:ext>
              </a:extLst>
            </p:cNvPr>
            <p:cNvPicPr>
              <a:picLocks noChangeAspect="1"/>
            </p:cNvPicPr>
            <p:nvPr/>
          </p:nvPicPr>
          <p:blipFill>
            <a:blip r:embed="rId9"/>
            <a:stretch>
              <a:fillRect/>
            </a:stretch>
          </p:blipFill>
          <p:spPr>
            <a:xfrm>
              <a:off x="1681945" y="2206183"/>
              <a:ext cx="498178" cy="524675"/>
            </a:xfrm>
            <a:prstGeom prst="rect">
              <a:avLst/>
            </a:prstGeom>
          </p:spPr>
        </p:pic>
        <p:pic>
          <p:nvPicPr>
            <p:cNvPr id="69" name="Picture 68" descr="ES_Icon_Academia_1color.png">
              <a:extLst>
                <a:ext uri="{FF2B5EF4-FFF2-40B4-BE49-F238E27FC236}">
                  <a16:creationId xmlns:a16="http://schemas.microsoft.com/office/drawing/2014/main" id="{FB160F04-917C-49EE-87D1-F9BAF1369081}"/>
                </a:ext>
              </a:extLst>
            </p:cNvPr>
            <p:cNvPicPr>
              <a:picLocks noChangeAspect="1"/>
            </p:cNvPicPr>
            <p:nvPr/>
          </p:nvPicPr>
          <p:blipFill>
            <a:blip r:embed="rId10"/>
            <a:stretch>
              <a:fillRect/>
            </a:stretch>
          </p:blipFill>
          <p:spPr>
            <a:xfrm>
              <a:off x="2750806" y="2202487"/>
              <a:ext cx="500501" cy="524675"/>
            </a:xfrm>
            <a:prstGeom prst="rect">
              <a:avLst/>
            </a:prstGeom>
          </p:spPr>
        </p:pic>
        <p:pic>
          <p:nvPicPr>
            <p:cNvPr id="70" name="Picture 69" descr="ES_Icon_Academia_1color.png">
              <a:extLst>
                <a:ext uri="{FF2B5EF4-FFF2-40B4-BE49-F238E27FC236}">
                  <a16:creationId xmlns:a16="http://schemas.microsoft.com/office/drawing/2014/main" id="{A82E8E97-4E87-42EB-A49D-9BF8896CB6F9}"/>
                </a:ext>
              </a:extLst>
            </p:cNvPr>
            <p:cNvPicPr>
              <a:picLocks noChangeAspect="1"/>
            </p:cNvPicPr>
            <p:nvPr/>
          </p:nvPicPr>
          <p:blipFill>
            <a:blip r:embed="rId11"/>
            <a:stretch>
              <a:fillRect/>
            </a:stretch>
          </p:blipFill>
          <p:spPr>
            <a:xfrm>
              <a:off x="3504919" y="2206183"/>
              <a:ext cx="500501" cy="524675"/>
            </a:xfrm>
            <a:prstGeom prst="rect">
              <a:avLst/>
            </a:prstGeom>
          </p:spPr>
        </p:pic>
        <p:pic>
          <p:nvPicPr>
            <p:cNvPr id="71" name="Picture 70" descr="ES_Icon_Academia_1color.png">
              <a:extLst>
                <a:ext uri="{FF2B5EF4-FFF2-40B4-BE49-F238E27FC236}">
                  <a16:creationId xmlns:a16="http://schemas.microsoft.com/office/drawing/2014/main" id="{DF9D6E35-C65B-49E9-8F12-A69C4C1674DB}"/>
                </a:ext>
              </a:extLst>
            </p:cNvPr>
            <p:cNvPicPr>
              <a:picLocks noChangeAspect="1"/>
            </p:cNvPicPr>
            <p:nvPr/>
          </p:nvPicPr>
          <p:blipFill>
            <a:blip r:embed="rId12"/>
            <a:stretch>
              <a:fillRect/>
            </a:stretch>
          </p:blipFill>
          <p:spPr>
            <a:xfrm>
              <a:off x="2789332" y="884882"/>
              <a:ext cx="521951" cy="524675"/>
            </a:xfrm>
            <a:prstGeom prst="rect">
              <a:avLst/>
            </a:prstGeom>
          </p:spPr>
        </p:pic>
        <p:pic>
          <p:nvPicPr>
            <p:cNvPr id="72" name="Picture 71" descr="ES_Icon_Academia_1color.png">
              <a:extLst>
                <a:ext uri="{FF2B5EF4-FFF2-40B4-BE49-F238E27FC236}">
                  <a16:creationId xmlns:a16="http://schemas.microsoft.com/office/drawing/2014/main" id="{CBFF1B58-6D07-49E3-9111-E65A9997E7F2}"/>
                </a:ext>
              </a:extLst>
            </p:cNvPr>
            <p:cNvPicPr>
              <a:picLocks noChangeAspect="1"/>
            </p:cNvPicPr>
            <p:nvPr/>
          </p:nvPicPr>
          <p:blipFill>
            <a:blip r:embed="rId13"/>
            <a:stretch>
              <a:fillRect/>
            </a:stretch>
          </p:blipFill>
          <p:spPr>
            <a:xfrm>
              <a:off x="3543445" y="888578"/>
              <a:ext cx="521951" cy="524675"/>
            </a:xfrm>
            <a:prstGeom prst="rect">
              <a:avLst/>
            </a:prstGeom>
          </p:spPr>
        </p:pic>
        <p:pic>
          <p:nvPicPr>
            <p:cNvPr id="73" name="Picture 72" descr="ES_Icon_Academia_1color.png">
              <a:extLst>
                <a:ext uri="{FF2B5EF4-FFF2-40B4-BE49-F238E27FC236}">
                  <a16:creationId xmlns:a16="http://schemas.microsoft.com/office/drawing/2014/main" id="{97FB7C2E-102B-4F33-B5B3-4A32C0313541}"/>
                </a:ext>
              </a:extLst>
            </p:cNvPr>
            <p:cNvPicPr>
              <a:picLocks noChangeAspect="1"/>
            </p:cNvPicPr>
            <p:nvPr/>
          </p:nvPicPr>
          <p:blipFill>
            <a:blip r:embed="rId14"/>
            <a:stretch>
              <a:fillRect/>
            </a:stretch>
          </p:blipFill>
          <p:spPr>
            <a:xfrm>
              <a:off x="6419521" y="876162"/>
              <a:ext cx="494698" cy="524675"/>
            </a:xfrm>
            <a:prstGeom prst="rect">
              <a:avLst/>
            </a:prstGeom>
          </p:spPr>
        </p:pic>
        <p:pic>
          <p:nvPicPr>
            <p:cNvPr id="74" name="Picture 73" descr="ES_Icon_Academia_1color.png">
              <a:extLst>
                <a:ext uri="{FF2B5EF4-FFF2-40B4-BE49-F238E27FC236}">
                  <a16:creationId xmlns:a16="http://schemas.microsoft.com/office/drawing/2014/main" id="{073CFD3C-E3D6-4EE1-B742-E0EA5A1640C8}"/>
                </a:ext>
              </a:extLst>
            </p:cNvPr>
            <p:cNvPicPr>
              <a:picLocks noChangeAspect="1"/>
            </p:cNvPicPr>
            <p:nvPr/>
          </p:nvPicPr>
          <p:blipFill>
            <a:blip r:embed="rId15"/>
            <a:stretch>
              <a:fillRect/>
            </a:stretch>
          </p:blipFill>
          <p:spPr>
            <a:xfrm>
              <a:off x="7173634" y="879858"/>
              <a:ext cx="494698" cy="524675"/>
            </a:xfrm>
            <a:prstGeom prst="rect">
              <a:avLst/>
            </a:prstGeom>
          </p:spPr>
        </p:pic>
        <p:sp>
          <p:nvSpPr>
            <p:cNvPr id="75" name="TextBox 74">
              <a:extLst>
                <a:ext uri="{FF2B5EF4-FFF2-40B4-BE49-F238E27FC236}">
                  <a16:creationId xmlns:a16="http://schemas.microsoft.com/office/drawing/2014/main" id="{9C4C432D-BBA7-4DA7-85B5-9C24B805DFA5}"/>
                </a:ext>
              </a:extLst>
            </p:cNvPr>
            <p:cNvSpPr txBox="1"/>
            <p:nvPr/>
          </p:nvSpPr>
          <p:spPr>
            <a:xfrm>
              <a:off x="4603690" y="1556979"/>
              <a:ext cx="1257628" cy="172295"/>
            </a:xfrm>
            <a:prstGeom prst="rect">
              <a:avLst/>
            </a:prstGeom>
            <a:noFill/>
          </p:spPr>
          <p:txBody>
            <a:bodyPr wrap="square" lIns="0" tIns="0" rIns="0" bIns="0" rtlCol="0">
              <a:spAutoFit/>
            </a:bodyPr>
            <a:lstStyle/>
            <a:p>
              <a:pPr algn="ctr"/>
              <a:r>
                <a:rPr lang="en-US" sz="1423">
                  <a:solidFill>
                    <a:srgbClr val="141B4D"/>
                  </a:solidFill>
                </a:rPr>
                <a:t>TARGETING</a:t>
              </a:r>
            </a:p>
          </p:txBody>
        </p:sp>
        <p:pic>
          <p:nvPicPr>
            <p:cNvPr id="76" name="Picture 75" descr="ES_Icon_Academia_1color.png">
              <a:extLst>
                <a:ext uri="{FF2B5EF4-FFF2-40B4-BE49-F238E27FC236}">
                  <a16:creationId xmlns:a16="http://schemas.microsoft.com/office/drawing/2014/main" id="{EC77B813-AEDD-48DF-818C-AC402ACC9C5A}"/>
                </a:ext>
              </a:extLst>
            </p:cNvPr>
            <p:cNvPicPr>
              <a:picLocks noChangeAspect="1"/>
            </p:cNvPicPr>
            <p:nvPr/>
          </p:nvPicPr>
          <p:blipFill>
            <a:blip r:embed="rId16"/>
            <a:stretch>
              <a:fillRect/>
            </a:stretch>
          </p:blipFill>
          <p:spPr>
            <a:xfrm>
              <a:off x="4605822" y="879162"/>
              <a:ext cx="517032" cy="516897"/>
            </a:xfrm>
            <a:prstGeom prst="rect">
              <a:avLst/>
            </a:prstGeom>
          </p:spPr>
        </p:pic>
        <p:pic>
          <p:nvPicPr>
            <p:cNvPr id="77" name="Picture 76" descr="ES_Icon_Academia_1color.png">
              <a:extLst>
                <a:ext uri="{FF2B5EF4-FFF2-40B4-BE49-F238E27FC236}">
                  <a16:creationId xmlns:a16="http://schemas.microsoft.com/office/drawing/2014/main" id="{46DDA962-ED98-4535-AF55-62335F0769CF}"/>
                </a:ext>
              </a:extLst>
            </p:cNvPr>
            <p:cNvPicPr>
              <a:picLocks noChangeAspect="1"/>
            </p:cNvPicPr>
            <p:nvPr/>
          </p:nvPicPr>
          <p:blipFill>
            <a:blip r:embed="rId17"/>
            <a:stretch>
              <a:fillRect/>
            </a:stretch>
          </p:blipFill>
          <p:spPr>
            <a:xfrm>
              <a:off x="5359936" y="879162"/>
              <a:ext cx="517032" cy="516897"/>
            </a:xfrm>
            <a:prstGeom prst="rect">
              <a:avLst/>
            </a:prstGeom>
          </p:spPr>
        </p:pic>
      </p:grpSp>
      <p:sp>
        <p:nvSpPr>
          <p:cNvPr id="28" name="Holder 6">
            <a:extLst>
              <a:ext uri="{FF2B5EF4-FFF2-40B4-BE49-F238E27FC236}">
                <a16:creationId xmlns:a16="http://schemas.microsoft.com/office/drawing/2014/main" id="{D73E1707-0BDC-954D-8DCE-C9604D3EBE2B}"/>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655350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1A033B2-56F1-2249-B83A-E1CBFE646F9C}"/>
              </a:ext>
            </a:extLst>
          </p:cNvPr>
          <p:cNvCxnSpPr/>
          <p:nvPr userDrawn="1"/>
        </p:nvCxnSpPr>
        <p:spPr>
          <a:xfrm>
            <a:off x="0" y="6096000"/>
            <a:ext cx="12192000" cy="0"/>
          </a:xfrm>
          <a:prstGeom prst="line">
            <a:avLst/>
          </a:prstGeom>
          <a:ln w="19050"/>
        </p:spPr>
        <p:style>
          <a:lnRef idx="1">
            <a:schemeClr val="accent4"/>
          </a:lnRef>
          <a:fillRef idx="0">
            <a:schemeClr val="accent4"/>
          </a:fillRef>
          <a:effectRef idx="0">
            <a:schemeClr val="accent4"/>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4D19CC0D-8A89-164F-A632-74BB848C4D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314" y="6248400"/>
            <a:ext cx="1952486" cy="431800"/>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ECAE-8CBF-4C99-99F7-D8316FE2FAC0}"/>
              </a:ext>
            </a:extLst>
          </p:cNvPr>
          <p:cNvSpPr>
            <a:spLocks noGrp="1"/>
          </p:cNvSpPr>
          <p:nvPr>
            <p:ph type="title" hasCustomPrompt="1"/>
          </p:nvPr>
        </p:nvSpPr>
        <p:spPr/>
        <p:txBody>
          <a:bodyPr>
            <a:noAutofit/>
          </a:bodyPr>
          <a:lstStyle>
            <a:lvl1pPr>
              <a:defRPr/>
            </a:lvl1pPr>
          </a:lstStyle>
          <a:p>
            <a:r>
              <a:rPr lang="en-US"/>
              <a:t>Icons – Pharma Partners</a:t>
            </a:r>
          </a:p>
        </p:txBody>
      </p:sp>
      <p:sp>
        <p:nvSpPr>
          <p:cNvPr id="31" name="Title 1">
            <a:extLst>
              <a:ext uri="{FF2B5EF4-FFF2-40B4-BE49-F238E27FC236}">
                <a16:creationId xmlns:a16="http://schemas.microsoft.com/office/drawing/2014/main" id="{CE8B93C7-CC21-4C7F-A6EA-A13BAA54A94D}"/>
              </a:ext>
            </a:extLst>
          </p:cNvPr>
          <p:cNvSpPr txBox="1">
            <a:spLocks/>
          </p:cNvSpPr>
          <p:nvPr userDrawn="1"/>
        </p:nvSpPr>
        <p:spPr>
          <a:xfrm>
            <a:off x="608168" y="3070129"/>
            <a:ext cx="6402232" cy="470143"/>
          </a:xfrm>
          <a:prstGeom prst="rect">
            <a:avLst/>
          </a:prstGeom>
        </p:spPr>
        <p:txBody>
          <a:bodyPr vert="horz" lIns="121920" tIns="60960" rIns="121920" bIns="60960" rtlCol="0" anchor="t">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3733"/>
              <a:t>Icons – Audience</a:t>
            </a:r>
          </a:p>
        </p:txBody>
      </p:sp>
      <p:grpSp>
        <p:nvGrpSpPr>
          <p:cNvPr id="17" name="Group 16">
            <a:extLst>
              <a:ext uri="{FF2B5EF4-FFF2-40B4-BE49-F238E27FC236}">
                <a16:creationId xmlns:a16="http://schemas.microsoft.com/office/drawing/2014/main" id="{4F38C9B9-B80C-475C-A1A1-C5DC88F98F1D}"/>
              </a:ext>
            </a:extLst>
          </p:cNvPr>
          <p:cNvGrpSpPr/>
          <p:nvPr userDrawn="1"/>
        </p:nvGrpSpPr>
        <p:grpSpPr>
          <a:xfrm>
            <a:off x="632772" y="1304767"/>
            <a:ext cx="4567425" cy="3695746"/>
            <a:chOff x="310336" y="917274"/>
            <a:chExt cx="3224872" cy="2609416"/>
          </a:xfrm>
        </p:grpSpPr>
        <p:pic>
          <p:nvPicPr>
            <p:cNvPr id="18" name="Picture 17" descr="ES_Icon_Academia_1color.png">
              <a:extLst>
                <a:ext uri="{FF2B5EF4-FFF2-40B4-BE49-F238E27FC236}">
                  <a16:creationId xmlns:a16="http://schemas.microsoft.com/office/drawing/2014/main" id="{8060E122-250E-4397-91E9-1243450674AA}"/>
                </a:ext>
              </a:extLst>
            </p:cNvPr>
            <p:cNvPicPr>
              <a:picLocks noChangeAspect="1"/>
            </p:cNvPicPr>
            <p:nvPr/>
          </p:nvPicPr>
          <p:blipFill>
            <a:blip r:embed="rId2"/>
            <a:stretch>
              <a:fillRect/>
            </a:stretch>
          </p:blipFill>
          <p:spPr>
            <a:xfrm>
              <a:off x="342095" y="920223"/>
              <a:ext cx="545685" cy="545543"/>
            </a:xfrm>
            <a:prstGeom prst="rect">
              <a:avLst/>
            </a:prstGeom>
          </p:spPr>
        </p:pic>
        <p:sp>
          <p:nvSpPr>
            <p:cNvPr id="19" name="TextBox 18">
              <a:extLst>
                <a:ext uri="{FF2B5EF4-FFF2-40B4-BE49-F238E27FC236}">
                  <a16:creationId xmlns:a16="http://schemas.microsoft.com/office/drawing/2014/main" id="{9F7C31A7-8E45-4FB9-810B-8EBAC3D98CF7}"/>
                </a:ext>
              </a:extLst>
            </p:cNvPr>
            <p:cNvSpPr txBox="1"/>
            <p:nvPr/>
          </p:nvSpPr>
          <p:spPr>
            <a:xfrm>
              <a:off x="342095" y="1556950"/>
              <a:ext cx="1257628" cy="154607"/>
            </a:xfrm>
            <a:prstGeom prst="rect">
              <a:avLst/>
            </a:prstGeom>
            <a:noFill/>
          </p:spPr>
          <p:txBody>
            <a:bodyPr wrap="square" lIns="0" tIns="0" rIns="0" bIns="0" rtlCol="0">
              <a:spAutoFit/>
            </a:bodyPr>
            <a:lstStyle/>
            <a:p>
              <a:pPr algn="ctr"/>
              <a:r>
                <a:rPr lang="en-US" sz="1423">
                  <a:solidFill>
                    <a:schemeClr val="accent1"/>
                  </a:solidFill>
                </a:rPr>
                <a:t>DECISION POINT</a:t>
              </a:r>
            </a:p>
          </p:txBody>
        </p:sp>
        <p:sp>
          <p:nvSpPr>
            <p:cNvPr id="20" name="TextBox 19">
              <a:extLst>
                <a:ext uri="{FF2B5EF4-FFF2-40B4-BE49-F238E27FC236}">
                  <a16:creationId xmlns:a16="http://schemas.microsoft.com/office/drawing/2014/main" id="{12D87C85-8916-49B3-8933-805E61C38814}"/>
                </a:ext>
              </a:extLst>
            </p:cNvPr>
            <p:cNvSpPr txBox="1"/>
            <p:nvPr/>
          </p:nvSpPr>
          <p:spPr>
            <a:xfrm>
              <a:off x="2176615" y="1556950"/>
              <a:ext cx="1257628" cy="154607"/>
            </a:xfrm>
            <a:prstGeom prst="rect">
              <a:avLst/>
            </a:prstGeom>
            <a:noFill/>
          </p:spPr>
          <p:txBody>
            <a:bodyPr wrap="square" lIns="0" tIns="0" rIns="0" bIns="0" rtlCol="0">
              <a:spAutoFit/>
            </a:bodyPr>
            <a:lstStyle/>
            <a:p>
              <a:pPr algn="ctr"/>
              <a:r>
                <a:rPr lang="en-US" sz="1423">
                  <a:solidFill>
                    <a:schemeClr val="accent1"/>
                  </a:solidFill>
                </a:rPr>
                <a:t>PILLS</a:t>
              </a:r>
            </a:p>
          </p:txBody>
        </p:sp>
        <p:pic>
          <p:nvPicPr>
            <p:cNvPr id="21" name="Picture 20" descr="ES_Icon_Academia_1color.png">
              <a:extLst>
                <a:ext uri="{FF2B5EF4-FFF2-40B4-BE49-F238E27FC236}">
                  <a16:creationId xmlns:a16="http://schemas.microsoft.com/office/drawing/2014/main" id="{60FE22D4-56AB-436A-A8A0-7049D9E30D81}"/>
                </a:ext>
              </a:extLst>
            </p:cNvPr>
            <p:cNvPicPr>
              <a:picLocks noChangeAspect="1"/>
            </p:cNvPicPr>
            <p:nvPr/>
          </p:nvPicPr>
          <p:blipFill>
            <a:blip r:embed="rId3"/>
            <a:stretch>
              <a:fillRect/>
            </a:stretch>
          </p:blipFill>
          <p:spPr>
            <a:xfrm>
              <a:off x="1054038" y="917274"/>
              <a:ext cx="545685" cy="545543"/>
            </a:xfrm>
            <a:prstGeom prst="rect">
              <a:avLst/>
            </a:prstGeom>
          </p:spPr>
        </p:pic>
        <p:pic>
          <p:nvPicPr>
            <p:cNvPr id="22" name="Picture 21" descr="ES_Icon_Academia_1color.png">
              <a:extLst>
                <a:ext uri="{FF2B5EF4-FFF2-40B4-BE49-F238E27FC236}">
                  <a16:creationId xmlns:a16="http://schemas.microsoft.com/office/drawing/2014/main" id="{8D35CAD4-6066-41F3-B917-7675EF778C75}"/>
                </a:ext>
              </a:extLst>
            </p:cNvPr>
            <p:cNvPicPr>
              <a:picLocks noChangeAspect="1"/>
            </p:cNvPicPr>
            <p:nvPr/>
          </p:nvPicPr>
          <p:blipFill>
            <a:blip r:embed="rId4"/>
            <a:stretch>
              <a:fillRect/>
            </a:stretch>
          </p:blipFill>
          <p:spPr>
            <a:xfrm>
              <a:off x="2176616" y="959946"/>
              <a:ext cx="545685" cy="456342"/>
            </a:xfrm>
            <a:prstGeom prst="rect">
              <a:avLst/>
            </a:prstGeom>
          </p:spPr>
        </p:pic>
        <p:pic>
          <p:nvPicPr>
            <p:cNvPr id="23" name="Picture 22" descr="ES_Icon_Academia_1color.png">
              <a:extLst>
                <a:ext uri="{FF2B5EF4-FFF2-40B4-BE49-F238E27FC236}">
                  <a16:creationId xmlns:a16="http://schemas.microsoft.com/office/drawing/2014/main" id="{924F91C0-D112-401C-928B-9DD350EA573E}"/>
                </a:ext>
              </a:extLst>
            </p:cNvPr>
            <p:cNvPicPr>
              <a:picLocks noChangeAspect="1"/>
            </p:cNvPicPr>
            <p:nvPr/>
          </p:nvPicPr>
          <p:blipFill>
            <a:blip r:embed="rId5"/>
            <a:stretch>
              <a:fillRect/>
            </a:stretch>
          </p:blipFill>
          <p:spPr>
            <a:xfrm>
              <a:off x="2919062" y="959946"/>
              <a:ext cx="545685" cy="456342"/>
            </a:xfrm>
            <a:prstGeom prst="rect">
              <a:avLst/>
            </a:prstGeom>
          </p:spPr>
        </p:pic>
        <p:pic>
          <p:nvPicPr>
            <p:cNvPr id="24" name="Picture 23" descr="ES_Icon_Academia_1color.png">
              <a:extLst>
                <a:ext uri="{FF2B5EF4-FFF2-40B4-BE49-F238E27FC236}">
                  <a16:creationId xmlns:a16="http://schemas.microsoft.com/office/drawing/2014/main" id="{53E03BD9-10E9-447C-A61A-E34C21CC69AF}"/>
                </a:ext>
              </a:extLst>
            </p:cNvPr>
            <p:cNvPicPr>
              <a:picLocks noChangeAspect="1"/>
            </p:cNvPicPr>
            <p:nvPr/>
          </p:nvPicPr>
          <p:blipFill>
            <a:blip r:embed="rId6"/>
            <a:stretch>
              <a:fillRect/>
            </a:stretch>
          </p:blipFill>
          <p:spPr>
            <a:xfrm>
              <a:off x="2184939" y="2734609"/>
              <a:ext cx="500597" cy="544052"/>
            </a:xfrm>
            <a:prstGeom prst="rect">
              <a:avLst/>
            </a:prstGeom>
          </p:spPr>
        </p:pic>
        <p:pic>
          <p:nvPicPr>
            <p:cNvPr id="25" name="Picture 24" descr="ES_Icon_Academia_1color.png">
              <a:extLst>
                <a:ext uri="{FF2B5EF4-FFF2-40B4-BE49-F238E27FC236}">
                  <a16:creationId xmlns:a16="http://schemas.microsoft.com/office/drawing/2014/main" id="{5026982C-293A-4E35-9D57-3ED5E5B41F4A}"/>
                </a:ext>
              </a:extLst>
            </p:cNvPr>
            <p:cNvPicPr>
              <a:picLocks noChangeAspect="1"/>
            </p:cNvPicPr>
            <p:nvPr/>
          </p:nvPicPr>
          <p:blipFill>
            <a:blip r:embed="rId7"/>
            <a:stretch>
              <a:fillRect/>
            </a:stretch>
          </p:blipFill>
          <p:spPr>
            <a:xfrm>
              <a:off x="2939053" y="2734609"/>
              <a:ext cx="500597" cy="544052"/>
            </a:xfrm>
            <a:prstGeom prst="rect">
              <a:avLst/>
            </a:prstGeom>
          </p:spPr>
        </p:pic>
        <p:sp>
          <p:nvSpPr>
            <p:cNvPr id="26" name="TextBox 25">
              <a:extLst>
                <a:ext uri="{FF2B5EF4-FFF2-40B4-BE49-F238E27FC236}">
                  <a16:creationId xmlns:a16="http://schemas.microsoft.com/office/drawing/2014/main" id="{4602EE05-28F8-4EB5-99C4-2F86D6CA69AD}"/>
                </a:ext>
              </a:extLst>
            </p:cNvPr>
            <p:cNvSpPr txBox="1"/>
            <p:nvPr/>
          </p:nvSpPr>
          <p:spPr>
            <a:xfrm>
              <a:off x="342095" y="3372083"/>
              <a:ext cx="1257628" cy="154607"/>
            </a:xfrm>
            <a:prstGeom prst="rect">
              <a:avLst/>
            </a:prstGeom>
            <a:noFill/>
          </p:spPr>
          <p:txBody>
            <a:bodyPr wrap="square" lIns="0" tIns="0" rIns="0" bIns="0" rtlCol="0">
              <a:spAutoFit/>
            </a:bodyPr>
            <a:lstStyle/>
            <a:p>
              <a:pPr algn="ctr"/>
              <a:r>
                <a:rPr lang="en-US" sz="1423">
                  <a:solidFill>
                    <a:schemeClr val="accent1"/>
                  </a:solidFill>
                </a:rPr>
                <a:t>ACADEMIA</a:t>
              </a:r>
            </a:p>
          </p:txBody>
        </p:sp>
        <p:sp>
          <p:nvSpPr>
            <p:cNvPr id="27" name="TextBox 26">
              <a:extLst>
                <a:ext uri="{FF2B5EF4-FFF2-40B4-BE49-F238E27FC236}">
                  <a16:creationId xmlns:a16="http://schemas.microsoft.com/office/drawing/2014/main" id="{8F29920B-FC39-421D-AB7B-F5C9E2647178}"/>
                </a:ext>
              </a:extLst>
            </p:cNvPr>
            <p:cNvSpPr txBox="1"/>
            <p:nvPr/>
          </p:nvSpPr>
          <p:spPr>
            <a:xfrm>
              <a:off x="2170262" y="3372083"/>
              <a:ext cx="1364946" cy="154607"/>
            </a:xfrm>
            <a:prstGeom prst="rect">
              <a:avLst/>
            </a:prstGeom>
            <a:noFill/>
          </p:spPr>
          <p:txBody>
            <a:bodyPr wrap="square" lIns="0" tIns="0" rIns="0" bIns="0" rtlCol="0">
              <a:spAutoFit/>
            </a:bodyPr>
            <a:lstStyle/>
            <a:p>
              <a:pPr algn="ctr"/>
              <a:r>
                <a:rPr lang="en-US" sz="1423">
                  <a:solidFill>
                    <a:schemeClr val="accent1"/>
                  </a:solidFill>
                </a:rPr>
                <a:t>PHYSICIAN</a:t>
              </a:r>
            </a:p>
          </p:txBody>
        </p:sp>
        <p:pic>
          <p:nvPicPr>
            <p:cNvPr id="28" name="Picture 27" descr="ES_Icon_Academia_1color.png">
              <a:extLst>
                <a:ext uri="{FF2B5EF4-FFF2-40B4-BE49-F238E27FC236}">
                  <a16:creationId xmlns:a16="http://schemas.microsoft.com/office/drawing/2014/main" id="{BF6876E7-27C5-468D-AB6B-2D0626EBFBDB}"/>
                </a:ext>
              </a:extLst>
            </p:cNvPr>
            <p:cNvPicPr>
              <a:picLocks noChangeAspect="1"/>
            </p:cNvPicPr>
            <p:nvPr/>
          </p:nvPicPr>
          <p:blipFill>
            <a:blip r:embed="rId8"/>
            <a:stretch>
              <a:fillRect/>
            </a:stretch>
          </p:blipFill>
          <p:spPr>
            <a:xfrm>
              <a:off x="310336" y="2734611"/>
              <a:ext cx="547180" cy="547037"/>
            </a:xfrm>
            <a:prstGeom prst="rect">
              <a:avLst/>
            </a:prstGeom>
          </p:spPr>
        </p:pic>
        <p:pic>
          <p:nvPicPr>
            <p:cNvPr id="29" name="Picture 28" descr="ES_Icon_Academia_1color.png">
              <a:extLst>
                <a:ext uri="{FF2B5EF4-FFF2-40B4-BE49-F238E27FC236}">
                  <a16:creationId xmlns:a16="http://schemas.microsoft.com/office/drawing/2014/main" id="{3690A92E-11C2-47E7-974D-B4176D22D8CB}"/>
                </a:ext>
              </a:extLst>
            </p:cNvPr>
            <p:cNvPicPr>
              <a:picLocks noChangeAspect="1"/>
            </p:cNvPicPr>
            <p:nvPr/>
          </p:nvPicPr>
          <p:blipFill>
            <a:blip r:embed="rId9"/>
            <a:stretch>
              <a:fillRect/>
            </a:stretch>
          </p:blipFill>
          <p:spPr>
            <a:xfrm>
              <a:off x="1064449" y="2734611"/>
              <a:ext cx="547180" cy="547037"/>
            </a:xfrm>
            <a:prstGeom prst="rect">
              <a:avLst/>
            </a:prstGeom>
          </p:spPr>
        </p:pic>
      </p:grpSp>
      <p:sp>
        <p:nvSpPr>
          <p:cNvPr id="30" name="Holder 6">
            <a:extLst>
              <a:ext uri="{FF2B5EF4-FFF2-40B4-BE49-F238E27FC236}">
                <a16:creationId xmlns:a16="http://schemas.microsoft.com/office/drawing/2014/main" id="{C62B7017-51C2-2B43-81C0-72792D5D5994}"/>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41741837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ECAE-8CBF-4C99-99F7-D8316FE2FAC0}"/>
              </a:ext>
            </a:extLst>
          </p:cNvPr>
          <p:cNvSpPr>
            <a:spLocks noGrp="1"/>
          </p:cNvSpPr>
          <p:nvPr>
            <p:ph type="title" hasCustomPrompt="1"/>
          </p:nvPr>
        </p:nvSpPr>
        <p:spPr/>
        <p:txBody>
          <a:bodyPr>
            <a:noAutofit/>
          </a:bodyPr>
          <a:lstStyle>
            <a:lvl1pPr>
              <a:defRPr/>
            </a:lvl1pPr>
          </a:lstStyle>
          <a:p>
            <a:r>
              <a:rPr lang="en-US"/>
              <a:t>Icons – Business</a:t>
            </a:r>
          </a:p>
        </p:txBody>
      </p:sp>
      <p:grpSp>
        <p:nvGrpSpPr>
          <p:cNvPr id="98" name="Group 97">
            <a:extLst>
              <a:ext uri="{FF2B5EF4-FFF2-40B4-BE49-F238E27FC236}">
                <a16:creationId xmlns:a16="http://schemas.microsoft.com/office/drawing/2014/main" id="{BD199419-52B8-4DB5-8FD4-A0078D6A1D32}"/>
              </a:ext>
            </a:extLst>
          </p:cNvPr>
          <p:cNvGrpSpPr/>
          <p:nvPr userDrawn="1"/>
        </p:nvGrpSpPr>
        <p:grpSpPr>
          <a:xfrm>
            <a:off x="446517" y="1289019"/>
            <a:ext cx="11383633" cy="4568260"/>
            <a:chOff x="-1225575" y="891103"/>
            <a:chExt cx="9059889" cy="3635739"/>
          </a:xfrm>
        </p:grpSpPr>
        <p:sp>
          <p:nvSpPr>
            <p:cNvPr id="99" name="TextBox 98">
              <a:extLst>
                <a:ext uri="{FF2B5EF4-FFF2-40B4-BE49-F238E27FC236}">
                  <a16:creationId xmlns:a16="http://schemas.microsoft.com/office/drawing/2014/main" id="{1A68DABC-CD83-4A6B-845C-367FCFC8DE09}"/>
                </a:ext>
              </a:extLst>
            </p:cNvPr>
            <p:cNvSpPr txBox="1"/>
            <p:nvPr/>
          </p:nvSpPr>
          <p:spPr>
            <a:xfrm>
              <a:off x="4589879" y="4178299"/>
              <a:ext cx="1257628" cy="174272"/>
            </a:xfrm>
            <a:prstGeom prst="rect">
              <a:avLst/>
            </a:prstGeom>
            <a:noFill/>
          </p:spPr>
          <p:txBody>
            <a:bodyPr wrap="square" lIns="0" tIns="0" rIns="0" bIns="0" rtlCol="0">
              <a:spAutoFit/>
            </a:bodyPr>
            <a:lstStyle/>
            <a:p>
              <a:pPr algn="ctr"/>
              <a:r>
                <a:rPr lang="en-US" sz="1423">
                  <a:solidFill>
                    <a:srgbClr val="141B4D"/>
                  </a:solidFill>
                </a:rPr>
                <a:t>VISION</a:t>
              </a:r>
            </a:p>
          </p:txBody>
        </p:sp>
        <p:pic>
          <p:nvPicPr>
            <p:cNvPr id="100" name="Picture 99" descr="ES_Icon_Academia_1color.png">
              <a:extLst>
                <a:ext uri="{FF2B5EF4-FFF2-40B4-BE49-F238E27FC236}">
                  <a16:creationId xmlns:a16="http://schemas.microsoft.com/office/drawing/2014/main" id="{60C9FC31-EB68-4B74-99D1-4CFA9CA0BA11}"/>
                </a:ext>
              </a:extLst>
            </p:cNvPr>
            <p:cNvPicPr>
              <a:picLocks noChangeAspect="1"/>
            </p:cNvPicPr>
            <p:nvPr/>
          </p:nvPicPr>
          <p:blipFill>
            <a:blip r:embed="rId2"/>
            <a:stretch>
              <a:fillRect/>
            </a:stretch>
          </p:blipFill>
          <p:spPr>
            <a:xfrm>
              <a:off x="4568994" y="3606587"/>
              <a:ext cx="541227" cy="355782"/>
            </a:xfrm>
            <a:prstGeom prst="rect">
              <a:avLst/>
            </a:prstGeom>
          </p:spPr>
        </p:pic>
        <p:pic>
          <p:nvPicPr>
            <p:cNvPr id="101" name="Picture 100" descr="ES_Icon_Academia_1color.png">
              <a:extLst>
                <a:ext uri="{FF2B5EF4-FFF2-40B4-BE49-F238E27FC236}">
                  <a16:creationId xmlns:a16="http://schemas.microsoft.com/office/drawing/2014/main" id="{1C924085-C750-46A7-85FC-282163EF2D06}"/>
                </a:ext>
              </a:extLst>
            </p:cNvPr>
            <p:cNvPicPr>
              <a:picLocks noChangeAspect="1"/>
            </p:cNvPicPr>
            <p:nvPr/>
          </p:nvPicPr>
          <p:blipFill>
            <a:blip r:embed="rId3"/>
            <a:stretch>
              <a:fillRect/>
            </a:stretch>
          </p:blipFill>
          <p:spPr>
            <a:xfrm>
              <a:off x="5304052" y="3606587"/>
              <a:ext cx="541227" cy="355782"/>
            </a:xfrm>
            <a:prstGeom prst="rect">
              <a:avLst/>
            </a:prstGeom>
          </p:spPr>
        </p:pic>
        <p:sp>
          <p:nvSpPr>
            <p:cNvPr id="102" name="TextBox 101">
              <a:extLst>
                <a:ext uri="{FF2B5EF4-FFF2-40B4-BE49-F238E27FC236}">
                  <a16:creationId xmlns:a16="http://schemas.microsoft.com/office/drawing/2014/main" id="{279BF005-D0F1-4253-942A-9351C793594A}"/>
                </a:ext>
              </a:extLst>
            </p:cNvPr>
            <p:cNvSpPr txBox="1"/>
            <p:nvPr/>
          </p:nvSpPr>
          <p:spPr>
            <a:xfrm>
              <a:off x="4947195" y="1556949"/>
              <a:ext cx="1257628" cy="174272"/>
            </a:xfrm>
            <a:prstGeom prst="rect">
              <a:avLst/>
            </a:prstGeom>
            <a:noFill/>
          </p:spPr>
          <p:txBody>
            <a:bodyPr wrap="square" lIns="0" tIns="0" rIns="0" bIns="0" rtlCol="0">
              <a:spAutoFit/>
            </a:bodyPr>
            <a:lstStyle/>
            <a:p>
              <a:pPr algn="ctr"/>
              <a:r>
                <a:rPr lang="en-US" sz="1423">
                  <a:solidFill>
                    <a:srgbClr val="141B4D"/>
                  </a:solidFill>
                </a:rPr>
                <a:t>GROWTH</a:t>
              </a:r>
            </a:p>
          </p:txBody>
        </p:sp>
        <p:pic>
          <p:nvPicPr>
            <p:cNvPr id="103" name="Picture 102" descr="ES_Icon_Academia_1color.png">
              <a:extLst>
                <a:ext uri="{FF2B5EF4-FFF2-40B4-BE49-F238E27FC236}">
                  <a16:creationId xmlns:a16="http://schemas.microsoft.com/office/drawing/2014/main" id="{29841168-59FA-4F5C-8E7A-BE36ED4D93BE}"/>
                </a:ext>
              </a:extLst>
            </p:cNvPr>
            <p:cNvPicPr>
              <a:picLocks noChangeAspect="1"/>
            </p:cNvPicPr>
            <p:nvPr/>
          </p:nvPicPr>
          <p:blipFill>
            <a:blip r:embed="rId4"/>
            <a:stretch>
              <a:fillRect/>
            </a:stretch>
          </p:blipFill>
          <p:spPr>
            <a:xfrm>
              <a:off x="4926310" y="923925"/>
              <a:ext cx="536811" cy="538138"/>
            </a:xfrm>
            <a:prstGeom prst="rect">
              <a:avLst/>
            </a:prstGeom>
          </p:spPr>
        </p:pic>
        <p:pic>
          <p:nvPicPr>
            <p:cNvPr id="104" name="Picture 103" descr="ES_Icon_Academia_1color.png">
              <a:extLst>
                <a:ext uri="{FF2B5EF4-FFF2-40B4-BE49-F238E27FC236}">
                  <a16:creationId xmlns:a16="http://schemas.microsoft.com/office/drawing/2014/main" id="{58A8F7FD-C873-4808-B6BA-B8A9A7EAF8DF}"/>
                </a:ext>
              </a:extLst>
            </p:cNvPr>
            <p:cNvPicPr>
              <a:picLocks noChangeAspect="1"/>
            </p:cNvPicPr>
            <p:nvPr/>
          </p:nvPicPr>
          <p:blipFill>
            <a:blip r:embed="rId5"/>
            <a:stretch>
              <a:fillRect/>
            </a:stretch>
          </p:blipFill>
          <p:spPr>
            <a:xfrm>
              <a:off x="5681944" y="923925"/>
              <a:ext cx="536811" cy="538138"/>
            </a:xfrm>
            <a:prstGeom prst="rect">
              <a:avLst/>
            </a:prstGeom>
          </p:spPr>
        </p:pic>
        <p:sp>
          <p:nvSpPr>
            <p:cNvPr id="105" name="TextBox 104">
              <a:extLst>
                <a:ext uri="{FF2B5EF4-FFF2-40B4-BE49-F238E27FC236}">
                  <a16:creationId xmlns:a16="http://schemas.microsoft.com/office/drawing/2014/main" id="{4775747D-2759-486B-BFCA-402792B70C2B}"/>
                </a:ext>
              </a:extLst>
            </p:cNvPr>
            <p:cNvSpPr txBox="1"/>
            <p:nvPr/>
          </p:nvSpPr>
          <p:spPr>
            <a:xfrm>
              <a:off x="1789434" y="1556949"/>
              <a:ext cx="1257628" cy="174272"/>
            </a:xfrm>
            <a:prstGeom prst="rect">
              <a:avLst/>
            </a:prstGeom>
            <a:noFill/>
          </p:spPr>
          <p:txBody>
            <a:bodyPr wrap="square" lIns="0" tIns="0" rIns="0" bIns="0" rtlCol="0">
              <a:spAutoFit/>
            </a:bodyPr>
            <a:lstStyle/>
            <a:p>
              <a:pPr algn="ctr"/>
              <a:r>
                <a:rPr lang="en-US" sz="1423">
                  <a:solidFill>
                    <a:srgbClr val="141B4D"/>
                  </a:solidFill>
                </a:rPr>
                <a:t>EMAIL</a:t>
              </a:r>
            </a:p>
          </p:txBody>
        </p:sp>
        <p:pic>
          <p:nvPicPr>
            <p:cNvPr id="106" name="Picture 105" descr="ES_Icon_Academia_1color.png">
              <a:extLst>
                <a:ext uri="{FF2B5EF4-FFF2-40B4-BE49-F238E27FC236}">
                  <a16:creationId xmlns:a16="http://schemas.microsoft.com/office/drawing/2014/main" id="{4FEABC82-B06B-43B3-A95E-30ED362C7F7E}"/>
                </a:ext>
              </a:extLst>
            </p:cNvPr>
            <p:cNvPicPr>
              <a:picLocks noChangeAspect="1"/>
            </p:cNvPicPr>
            <p:nvPr/>
          </p:nvPicPr>
          <p:blipFill>
            <a:blip r:embed="rId6"/>
            <a:stretch>
              <a:fillRect/>
            </a:stretch>
          </p:blipFill>
          <p:spPr>
            <a:xfrm>
              <a:off x="1766320" y="974480"/>
              <a:ext cx="545685" cy="437028"/>
            </a:xfrm>
            <a:prstGeom prst="rect">
              <a:avLst/>
            </a:prstGeom>
          </p:spPr>
        </p:pic>
        <p:pic>
          <p:nvPicPr>
            <p:cNvPr id="107" name="Picture 106" descr="ES_Icon_Academia_1color.png">
              <a:extLst>
                <a:ext uri="{FF2B5EF4-FFF2-40B4-BE49-F238E27FC236}">
                  <a16:creationId xmlns:a16="http://schemas.microsoft.com/office/drawing/2014/main" id="{8866B4BD-F5AE-411B-9C5E-3076411D47FA}"/>
                </a:ext>
              </a:extLst>
            </p:cNvPr>
            <p:cNvPicPr>
              <a:picLocks noChangeAspect="1"/>
            </p:cNvPicPr>
            <p:nvPr/>
          </p:nvPicPr>
          <p:blipFill>
            <a:blip r:embed="rId7"/>
            <a:stretch>
              <a:fillRect/>
            </a:stretch>
          </p:blipFill>
          <p:spPr>
            <a:xfrm>
              <a:off x="2520434" y="974480"/>
              <a:ext cx="545685" cy="437028"/>
            </a:xfrm>
            <a:prstGeom prst="rect">
              <a:avLst/>
            </a:prstGeom>
          </p:spPr>
        </p:pic>
        <p:sp>
          <p:nvSpPr>
            <p:cNvPr id="108" name="TextBox 107">
              <a:extLst>
                <a:ext uri="{FF2B5EF4-FFF2-40B4-BE49-F238E27FC236}">
                  <a16:creationId xmlns:a16="http://schemas.microsoft.com/office/drawing/2014/main" id="{DF05D83A-BD8A-4B3C-915B-4036E08DBF81}"/>
                </a:ext>
              </a:extLst>
            </p:cNvPr>
            <p:cNvSpPr txBox="1"/>
            <p:nvPr/>
          </p:nvSpPr>
          <p:spPr>
            <a:xfrm>
              <a:off x="-799661" y="4178299"/>
              <a:ext cx="1257628" cy="174272"/>
            </a:xfrm>
            <a:prstGeom prst="rect">
              <a:avLst/>
            </a:prstGeom>
            <a:noFill/>
          </p:spPr>
          <p:txBody>
            <a:bodyPr wrap="square" lIns="0" tIns="0" rIns="0" bIns="0" rtlCol="0">
              <a:spAutoFit/>
            </a:bodyPr>
            <a:lstStyle/>
            <a:p>
              <a:pPr algn="ctr"/>
              <a:r>
                <a:rPr lang="en-US" sz="1423">
                  <a:solidFill>
                    <a:srgbClr val="141B4D"/>
                  </a:solidFill>
                </a:rPr>
                <a:t>SOCIAL MEDIA</a:t>
              </a:r>
            </a:p>
          </p:txBody>
        </p:sp>
        <p:pic>
          <p:nvPicPr>
            <p:cNvPr id="109" name="Picture 108" descr="ES_Icon_Academia_1color.png">
              <a:extLst>
                <a:ext uri="{FF2B5EF4-FFF2-40B4-BE49-F238E27FC236}">
                  <a16:creationId xmlns:a16="http://schemas.microsoft.com/office/drawing/2014/main" id="{8A8CCB85-F9CA-4337-997E-B14F3A78BADD}"/>
                </a:ext>
              </a:extLst>
            </p:cNvPr>
            <p:cNvPicPr>
              <a:picLocks noChangeAspect="1"/>
            </p:cNvPicPr>
            <p:nvPr/>
          </p:nvPicPr>
          <p:blipFill>
            <a:blip r:embed="rId8"/>
            <a:stretch>
              <a:fillRect/>
            </a:stretch>
          </p:blipFill>
          <p:spPr>
            <a:xfrm>
              <a:off x="-827757" y="3545273"/>
              <a:ext cx="536811" cy="538142"/>
            </a:xfrm>
            <a:prstGeom prst="rect">
              <a:avLst/>
            </a:prstGeom>
          </p:spPr>
        </p:pic>
        <p:pic>
          <p:nvPicPr>
            <p:cNvPr id="110" name="Picture 109" descr="ES_Icon_Academia_1color.png">
              <a:extLst>
                <a:ext uri="{FF2B5EF4-FFF2-40B4-BE49-F238E27FC236}">
                  <a16:creationId xmlns:a16="http://schemas.microsoft.com/office/drawing/2014/main" id="{86A71BCF-DB85-4F61-B329-CC83C231D2EC}"/>
                </a:ext>
              </a:extLst>
            </p:cNvPr>
            <p:cNvPicPr>
              <a:picLocks noChangeAspect="1"/>
            </p:cNvPicPr>
            <p:nvPr/>
          </p:nvPicPr>
          <p:blipFill>
            <a:blip r:embed="rId9"/>
            <a:stretch>
              <a:fillRect/>
            </a:stretch>
          </p:blipFill>
          <p:spPr>
            <a:xfrm>
              <a:off x="-72123" y="3545273"/>
              <a:ext cx="536811" cy="538142"/>
            </a:xfrm>
            <a:prstGeom prst="rect">
              <a:avLst/>
            </a:prstGeom>
          </p:spPr>
        </p:pic>
        <p:sp>
          <p:nvSpPr>
            <p:cNvPr id="111" name="TextBox 110">
              <a:extLst>
                <a:ext uri="{FF2B5EF4-FFF2-40B4-BE49-F238E27FC236}">
                  <a16:creationId xmlns:a16="http://schemas.microsoft.com/office/drawing/2014/main" id="{1CF56EA1-1648-4D3F-B56B-5F98D54CE80A}"/>
                </a:ext>
              </a:extLst>
            </p:cNvPr>
            <p:cNvSpPr txBox="1"/>
            <p:nvPr/>
          </p:nvSpPr>
          <p:spPr>
            <a:xfrm>
              <a:off x="6363134" y="4178299"/>
              <a:ext cx="1364946" cy="348543"/>
            </a:xfrm>
            <a:prstGeom prst="rect">
              <a:avLst/>
            </a:prstGeom>
            <a:noFill/>
          </p:spPr>
          <p:txBody>
            <a:bodyPr wrap="square" lIns="0" tIns="0" rIns="0" bIns="0" rtlCol="0">
              <a:spAutoFit/>
            </a:bodyPr>
            <a:lstStyle/>
            <a:p>
              <a:pPr algn="ctr"/>
              <a:r>
                <a:rPr lang="en-US" sz="1423">
                  <a:solidFill>
                    <a:srgbClr val="141B4D"/>
                  </a:solidFill>
                </a:rPr>
                <a:t>VOICE OF THE CUSTOMER</a:t>
              </a:r>
            </a:p>
          </p:txBody>
        </p:sp>
        <p:pic>
          <p:nvPicPr>
            <p:cNvPr id="112" name="Picture 111" descr="ES_Icon_Academia_1color.png">
              <a:extLst>
                <a:ext uri="{FF2B5EF4-FFF2-40B4-BE49-F238E27FC236}">
                  <a16:creationId xmlns:a16="http://schemas.microsoft.com/office/drawing/2014/main" id="{3E54DEB0-FD9F-479D-AAD3-2DB6F6F7BC37}"/>
                </a:ext>
              </a:extLst>
            </p:cNvPr>
            <p:cNvPicPr>
              <a:picLocks noChangeAspect="1"/>
            </p:cNvPicPr>
            <p:nvPr/>
          </p:nvPicPr>
          <p:blipFill>
            <a:blip r:embed="rId10"/>
            <a:stretch>
              <a:fillRect/>
            </a:stretch>
          </p:blipFill>
          <p:spPr>
            <a:xfrm>
              <a:off x="6358527" y="3555896"/>
              <a:ext cx="519880" cy="516897"/>
            </a:xfrm>
            <a:prstGeom prst="rect">
              <a:avLst/>
            </a:prstGeom>
          </p:spPr>
        </p:pic>
        <p:pic>
          <p:nvPicPr>
            <p:cNvPr id="113" name="Picture 112" descr="ES_Icon_Academia_1color.png">
              <a:extLst>
                <a:ext uri="{FF2B5EF4-FFF2-40B4-BE49-F238E27FC236}">
                  <a16:creationId xmlns:a16="http://schemas.microsoft.com/office/drawing/2014/main" id="{ADF38806-5332-456E-B458-FA596398C87F}"/>
                </a:ext>
              </a:extLst>
            </p:cNvPr>
            <p:cNvPicPr>
              <a:picLocks noChangeAspect="1"/>
            </p:cNvPicPr>
            <p:nvPr/>
          </p:nvPicPr>
          <p:blipFill>
            <a:blip r:embed="rId11"/>
            <a:stretch>
              <a:fillRect/>
            </a:stretch>
          </p:blipFill>
          <p:spPr>
            <a:xfrm>
              <a:off x="7112641" y="3555896"/>
              <a:ext cx="519880" cy="516897"/>
            </a:xfrm>
            <a:prstGeom prst="rect">
              <a:avLst/>
            </a:prstGeom>
          </p:spPr>
        </p:pic>
        <p:sp>
          <p:nvSpPr>
            <p:cNvPr id="114" name="TextBox 113">
              <a:extLst>
                <a:ext uri="{FF2B5EF4-FFF2-40B4-BE49-F238E27FC236}">
                  <a16:creationId xmlns:a16="http://schemas.microsoft.com/office/drawing/2014/main" id="{FD824454-5089-4E5E-A206-46F1ABF54393}"/>
                </a:ext>
              </a:extLst>
            </p:cNvPr>
            <p:cNvSpPr txBox="1"/>
            <p:nvPr/>
          </p:nvSpPr>
          <p:spPr>
            <a:xfrm>
              <a:off x="3338604" y="1556949"/>
              <a:ext cx="1257628" cy="174272"/>
            </a:xfrm>
            <a:prstGeom prst="rect">
              <a:avLst/>
            </a:prstGeom>
            <a:noFill/>
          </p:spPr>
          <p:txBody>
            <a:bodyPr wrap="square" lIns="0" tIns="0" rIns="0" bIns="0" rtlCol="0">
              <a:spAutoFit/>
            </a:bodyPr>
            <a:lstStyle/>
            <a:p>
              <a:pPr algn="ctr"/>
              <a:r>
                <a:rPr lang="en-US" sz="1423">
                  <a:solidFill>
                    <a:srgbClr val="141B4D"/>
                  </a:solidFill>
                </a:rPr>
                <a:t>GLOBAL EXPANSION</a:t>
              </a:r>
            </a:p>
          </p:txBody>
        </p:sp>
        <p:pic>
          <p:nvPicPr>
            <p:cNvPr id="115" name="Picture 114" descr="ES_Icon_Academia_1color.png">
              <a:extLst>
                <a:ext uri="{FF2B5EF4-FFF2-40B4-BE49-F238E27FC236}">
                  <a16:creationId xmlns:a16="http://schemas.microsoft.com/office/drawing/2014/main" id="{C22FF9F1-2212-42B7-AD53-9CFCCAE88BB5}"/>
                </a:ext>
              </a:extLst>
            </p:cNvPr>
            <p:cNvPicPr>
              <a:picLocks noChangeAspect="1"/>
            </p:cNvPicPr>
            <p:nvPr/>
          </p:nvPicPr>
          <p:blipFill>
            <a:blip r:embed="rId12"/>
            <a:stretch>
              <a:fillRect/>
            </a:stretch>
          </p:blipFill>
          <p:spPr>
            <a:xfrm>
              <a:off x="3315490" y="948621"/>
              <a:ext cx="545685" cy="488746"/>
            </a:xfrm>
            <a:prstGeom prst="rect">
              <a:avLst/>
            </a:prstGeom>
          </p:spPr>
        </p:pic>
        <p:pic>
          <p:nvPicPr>
            <p:cNvPr id="116" name="Picture 115" descr="ES_Icon_Academia_1color.png">
              <a:extLst>
                <a:ext uri="{FF2B5EF4-FFF2-40B4-BE49-F238E27FC236}">
                  <a16:creationId xmlns:a16="http://schemas.microsoft.com/office/drawing/2014/main" id="{41A4476A-65C6-4FA0-8DA3-B47EF9F5B44E}"/>
                </a:ext>
              </a:extLst>
            </p:cNvPr>
            <p:cNvPicPr>
              <a:picLocks noChangeAspect="1"/>
            </p:cNvPicPr>
            <p:nvPr/>
          </p:nvPicPr>
          <p:blipFill>
            <a:blip r:embed="rId13"/>
            <a:stretch>
              <a:fillRect/>
            </a:stretch>
          </p:blipFill>
          <p:spPr>
            <a:xfrm>
              <a:off x="4069604" y="948621"/>
              <a:ext cx="545685" cy="488746"/>
            </a:xfrm>
            <a:prstGeom prst="rect">
              <a:avLst/>
            </a:prstGeom>
          </p:spPr>
        </p:pic>
        <p:sp>
          <p:nvSpPr>
            <p:cNvPr id="117" name="TextBox 116">
              <a:extLst>
                <a:ext uri="{FF2B5EF4-FFF2-40B4-BE49-F238E27FC236}">
                  <a16:creationId xmlns:a16="http://schemas.microsoft.com/office/drawing/2014/main" id="{219458E2-82F4-4AAB-A245-5C5B45AB681D}"/>
                </a:ext>
              </a:extLst>
            </p:cNvPr>
            <p:cNvSpPr txBox="1"/>
            <p:nvPr/>
          </p:nvSpPr>
          <p:spPr>
            <a:xfrm>
              <a:off x="206382" y="1556949"/>
              <a:ext cx="1257628" cy="348543"/>
            </a:xfrm>
            <a:prstGeom prst="rect">
              <a:avLst/>
            </a:prstGeom>
            <a:noFill/>
          </p:spPr>
          <p:txBody>
            <a:bodyPr wrap="square" lIns="0" tIns="0" rIns="0" bIns="0" rtlCol="0">
              <a:spAutoFit/>
            </a:bodyPr>
            <a:lstStyle/>
            <a:p>
              <a:pPr algn="ctr"/>
              <a:r>
                <a:rPr lang="en-US" sz="1423">
                  <a:solidFill>
                    <a:srgbClr val="141B4D"/>
                  </a:solidFill>
                </a:rPr>
                <a:t>CUSTOMER ACQUISITION</a:t>
              </a:r>
            </a:p>
          </p:txBody>
        </p:sp>
        <p:pic>
          <p:nvPicPr>
            <p:cNvPr id="118" name="Picture 117" descr="ES_Icon_Academia_1color.png">
              <a:extLst>
                <a:ext uri="{FF2B5EF4-FFF2-40B4-BE49-F238E27FC236}">
                  <a16:creationId xmlns:a16="http://schemas.microsoft.com/office/drawing/2014/main" id="{7ECCB4B6-6F2A-4290-86E5-F48082F8B948}"/>
                </a:ext>
              </a:extLst>
            </p:cNvPr>
            <p:cNvPicPr>
              <a:picLocks noChangeAspect="1"/>
            </p:cNvPicPr>
            <p:nvPr/>
          </p:nvPicPr>
          <p:blipFill>
            <a:blip r:embed="rId14"/>
            <a:stretch>
              <a:fillRect/>
            </a:stretch>
          </p:blipFill>
          <p:spPr>
            <a:xfrm>
              <a:off x="176144" y="909522"/>
              <a:ext cx="544139" cy="481648"/>
            </a:xfrm>
            <a:prstGeom prst="rect">
              <a:avLst/>
            </a:prstGeom>
          </p:spPr>
        </p:pic>
        <p:pic>
          <p:nvPicPr>
            <p:cNvPr id="119" name="Picture 118" descr="ES_Icon_Academia_1color.png">
              <a:extLst>
                <a:ext uri="{FF2B5EF4-FFF2-40B4-BE49-F238E27FC236}">
                  <a16:creationId xmlns:a16="http://schemas.microsoft.com/office/drawing/2014/main" id="{359C1093-6A69-4C11-9D11-1F9C6F19C0CA}"/>
                </a:ext>
              </a:extLst>
            </p:cNvPr>
            <p:cNvPicPr>
              <a:picLocks noChangeAspect="1"/>
            </p:cNvPicPr>
            <p:nvPr/>
          </p:nvPicPr>
          <p:blipFill>
            <a:blip r:embed="rId15"/>
            <a:stretch>
              <a:fillRect/>
            </a:stretch>
          </p:blipFill>
          <p:spPr>
            <a:xfrm>
              <a:off x="919872" y="913218"/>
              <a:ext cx="544139" cy="481648"/>
            </a:xfrm>
            <a:prstGeom prst="rect">
              <a:avLst/>
            </a:prstGeom>
          </p:spPr>
        </p:pic>
        <p:sp>
          <p:nvSpPr>
            <p:cNvPr id="120" name="TextBox 119">
              <a:extLst>
                <a:ext uri="{FF2B5EF4-FFF2-40B4-BE49-F238E27FC236}">
                  <a16:creationId xmlns:a16="http://schemas.microsoft.com/office/drawing/2014/main" id="{1FD67589-F22D-4C3C-952D-C8E68F9B20B2}"/>
                </a:ext>
              </a:extLst>
            </p:cNvPr>
            <p:cNvSpPr txBox="1"/>
            <p:nvPr/>
          </p:nvSpPr>
          <p:spPr>
            <a:xfrm>
              <a:off x="943732" y="4178300"/>
              <a:ext cx="1257628" cy="174272"/>
            </a:xfrm>
            <a:prstGeom prst="rect">
              <a:avLst/>
            </a:prstGeom>
            <a:noFill/>
          </p:spPr>
          <p:txBody>
            <a:bodyPr wrap="square" lIns="0" tIns="0" rIns="0" bIns="0" rtlCol="0">
              <a:spAutoFit/>
            </a:bodyPr>
            <a:lstStyle/>
            <a:p>
              <a:pPr algn="ctr"/>
              <a:r>
                <a:rPr lang="en-US" sz="1423">
                  <a:solidFill>
                    <a:srgbClr val="141B4D"/>
                  </a:solidFill>
                </a:rPr>
                <a:t>TECHNOLOGY</a:t>
              </a:r>
            </a:p>
          </p:txBody>
        </p:sp>
        <p:pic>
          <p:nvPicPr>
            <p:cNvPr id="121" name="Picture 120" descr="ES_Icon_Academia_1color.png">
              <a:extLst>
                <a:ext uri="{FF2B5EF4-FFF2-40B4-BE49-F238E27FC236}">
                  <a16:creationId xmlns:a16="http://schemas.microsoft.com/office/drawing/2014/main" id="{C9C4A18D-E395-40FA-95A4-FB361B0E6E97}"/>
                </a:ext>
              </a:extLst>
            </p:cNvPr>
            <p:cNvPicPr>
              <a:picLocks noChangeAspect="1"/>
            </p:cNvPicPr>
            <p:nvPr/>
          </p:nvPicPr>
          <p:blipFill>
            <a:blip r:embed="rId16"/>
            <a:stretch>
              <a:fillRect/>
            </a:stretch>
          </p:blipFill>
          <p:spPr>
            <a:xfrm>
              <a:off x="919872" y="3501881"/>
              <a:ext cx="545685" cy="539629"/>
            </a:xfrm>
            <a:prstGeom prst="rect">
              <a:avLst/>
            </a:prstGeom>
          </p:spPr>
        </p:pic>
        <p:pic>
          <p:nvPicPr>
            <p:cNvPr id="122" name="Picture 121" descr="ES_Icon_Academia_1color.png">
              <a:extLst>
                <a:ext uri="{FF2B5EF4-FFF2-40B4-BE49-F238E27FC236}">
                  <a16:creationId xmlns:a16="http://schemas.microsoft.com/office/drawing/2014/main" id="{D84BAD02-D58B-4235-8DFB-D3E80D8DA20E}"/>
                </a:ext>
              </a:extLst>
            </p:cNvPr>
            <p:cNvPicPr>
              <a:picLocks noChangeAspect="1"/>
            </p:cNvPicPr>
            <p:nvPr/>
          </p:nvPicPr>
          <p:blipFill>
            <a:blip r:embed="rId17"/>
            <a:stretch>
              <a:fillRect/>
            </a:stretch>
          </p:blipFill>
          <p:spPr>
            <a:xfrm>
              <a:off x="1673985" y="3501881"/>
              <a:ext cx="545685" cy="539629"/>
            </a:xfrm>
            <a:prstGeom prst="rect">
              <a:avLst/>
            </a:prstGeom>
          </p:spPr>
        </p:pic>
        <p:sp>
          <p:nvSpPr>
            <p:cNvPr id="123" name="TextBox 122">
              <a:extLst>
                <a:ext uri="{FF2B5EF4-FFF2-40B4-BE49-F238E27FC236}">
                  <a16:creationId xmlns:a16="http://schemas.microsoft.com/office/drawing/2014/main" id="{F5F3AA3E-4A07-4AFF-A895-58D6865B848B}"/>
                </a:ext>
              </a:extLst>
            </p:cNvPr>
            <p:cNvSpPr txBox="1"/>
            <p:nvPr/>
          </p:nvSpPr>
          <p:spPr>
            <a:xfrm>
              <a:off x="4605907" y="2863251"/>
              <a:ext cx="1257628" cy="522815"/>
            </a:xfrm>
            <a:prstGeom prst="rect">
              <a:avLst/>
            </a:prstGeom>
            <a:noFill/>
          </p:spPr>
          <p:txBody>
            <a:bodyPr wrap="square" lIns="0" tIns="0" rIns="0" bIns="0" rtlCol="0">
              <a:spAutoFit/>
            </a:bodyPr>
            <a:lstStyle/>
            <a:p>
              <a:pPr algn="ctr"/>
              <a:r>
                <a:rPr lang="en-US" sz="1423">
                  <a:solidFill>
                    <a:srgbClr val="141B4D"/>
                  </a:solidFill>
                </a:rPr>
                <a:t>SALES FUNNEL/</a:t>
              </a:r>
              <a:br>
                <a:rPr lang="en-US" sz="1423">
                  <a:solidFill>
                    <a:srgbClr val="141B4D"/>
                  </a:solidFill>
                </a:rPr>
              </a:br>
              <a:r>
                <a:rPr lang="en-US" sz="1423">
                  <a:solidFill>
                    <a:srgbClr val="141B4D"/>
                  </a:solidFill>
                </a:rPr>
                <a:t>PIPELINE MANAGEMENT</a:t>
              </a:r>
            </a:p>
          </p:txBody>
        </p:sp>
        <p:pic>
          <p:nvPicPr>
            <p:cNvPr id="124" name="Picture 123" descr="ES_Icon_Academia_1color.png">
              <a:extLst>
                <a:ext uri="{FF2B5EF4-FFF2-40B4-BE49-F238E27FC236}">
                  <a16:creationId xmlns:a16="http://schemas.microsoft.com/office/drawing/2014/main" id="{A26828E3-6D0E-4832-9C10-6E3A45EE88A2}"/>
                </a:ext>
              </a:extLst>
            </p:cNvPr>
            <p:cNvPicPr>
              <a:picLocks noChangeAspect="1"/>
            </p:cNvPicPr>
            <p:nvPr/>
          </p:nvPicPr>
          <p:blipFill>
            <a:blip r:embed="rId18"/>
            <a:stretch>
              <a:fillRect/>
            </a:stretch>
          </p:blipFill>
          <p:spPr>
            <a:xfrm>
              <a:off x="4876271" y="2203853"/>
              <a:ext cx="269529" cy="505583"/>
            </a:xfrm>
            <a:prstGeom prst="rect">
              <a:avLst/>
            </a:prstGeom>
          </p:spPr>
        </p:pic>
        <p:pic>
          <p:nvPicPr>
            <p:cNvPr id="125" name="Picture 124" descr="ES_Icon_Academia_1color.png">
              <a:extLst>
                <a:ext uri="{FF2B5EF4-FFF2-40B4-BE49-F238E27FC236}">
                  <a16:creationId xmlns:a16="http://schemas.microsoft.com/office/drawing/2014/main" id="{0DB92F3E-D95F-451B-85AB-EBD0153E6C57}"/>
                </a:ext>
              </a:extLst>
            </p:cNvPr>
            <p:cNvPicPr>
              <a:picLocks noChangeAspect="1"/>
            </p:cNvPicPr>
            <p:nvPr/>
          </p:nvPicPr>
          <p:blipFill>
            <a:blip r:embed="rId19"/>
            <a:stretch>
              <a:fillRect/>
            </a:stretch>
          </p:blipFill>
          <p:spPr>
            <a:xfrm>
              <a:off x="5340221" y="2203853"/>
              <a:ext cx="269529" cy="505583"/>
            </a:xfrm>
            <a:prstGeom prst="rect">
              <a:avLst/>
            </a:prstGeom>
          </p:spPr>
        </p:pic>
        <p:sp>
          <p:nvSpPr>
            <p:cNvPr id="126" name="TextBox 125">
              <a:extLst>
                <a:ext uri="{FF2B5EF4-FFF2-40B4-BE49-F238E27FC236}">
                  <a16:creationId xmlns:a16="http://schemas.microsoft.com/office/drawing/2014/main" id="{E5C6E81E-4035-450C-9417-94B253995BF2}"/>
                </a:ext>
              </a:extLst>
            </p:cNvPr>
            <p:cNvSpPr txBox="1"/>
            <p:nvPr/>
          </p:nvSpPr>
          <p:spPr>
            <a:xfrm>
              <a:off x="-1225575" y="1556949"/>
              <a:ext cx="1257628" cy="174272"/>
            </a:xfrm>
            <a:prstGeom prst="rect">
              <a:avLst/>
            </a:prstGeom>
            <a:noFill/>
          </p:spPr>
          <p:txBody>
            <a:bodyPr wrap="square" lIns="0" tIns="0" rIns="0" bIns="0" rtlCol="0">
              <a:spAutoFit/>
            </a:bodyPr>
            <a:lstStyle/>
            <a:p>
              <a:pPr algn="ctr"/>
              <a:r>
                <a:rPr lang="en-US" sz="1423">
                  <a:solidFill>
                    <a:srgbClr val="141B4D"/>
                  </a:solidFill>
                </a:rPr>
                <a:t>CANCER RIBBON</a:t>
              </a:r>
            </a:p>
          </p:txBody>
        </p:sp>
        <p:pic>
          <p:nvPicPr>
            <p:cNvPr id="127" name="Picture 126" descr="ES_Icon_Academia_1color.png">
              <a:extLst>
                <a:ext uri="{FF2B5EF4-FFF2-40B4-BE49-F238E27FC236}">
                  <a16:creationId xmlns:a16="http://schemas.microsoft.com/office/drawing/2014/main" id="{FEDBFCD8-3433-483E-9FBA-E1723E19E1FE}"/>
                </a:ext>
              </a:extLst>
            </p:cNvPr>
            <p:cNvPicPr>
              <a:picLocks noChangeAspect="1"/>
            </p:cNvPicPr>
            <p:nvPr/>
          </p:nvPicPr>
          <p:blipFill>
            <a:blip r:embed="rId20"/>
            <a:stretch>
              <a:fillRect/>
            </a:stretch>
          </p:blipFill>
          <p:spPr>
            <a:xfrm>
              <a:off x="-738474" y="891104"/>
              <a:ext cx="311208" cy="524675"/>
            </a:xfrm>
            <a:prstGeom prst="rect">
              <a:avLst/>
            </a:prstGeom>
          </p:spPr>
        </p:pic>
        <p:sp>
          <p:nvSpPr>
            <p:cNvPr id="128" name="TextBox 127">
              <a:extLst>
                <a:ext uri="{FF2B5EF4-FFF2-40B4-BE49-F238E27FC236}">
                  <a16:creationId xmlns:a16="http://schemas.microsoft.com/office/drawing/2014/main" id="{B7BA60BC-C906-4A8C-AF7F-DC7672FE8C05}"/>
                </a:ext>
              </a:extLst>
            </p:cNvPr>
            <p:cNvSpPr txBox="1"/>
            <p:nvPr/>
          </p:nvSpPr>
          <p:spPr>
            <a:xfrm>
              <a:off x="-792940" y="2863249"/>
              <a:ext cx="1257628" cy="174272"/>
            </a:xfrm>
            <a:prstGeom prst="rect">
              <a:avLst/>
            </a:prstGeom>
            <a:noFill/>
          </p:spPr>
          <p:txBody>
            <a:bodyPr wrap="square" lIns="0" tIns="0" rIns="0" bIns="0" rtlCol="0">
              <a:spAutoFit/>
            </a:bodyPr>
            <a:lstStyle/>
            <a:p>
              <a:pPr algn="ctr"/>
              <a:r>
                <a:rPr lang="en-US" sz="1423">
                  <a:solidFill>
                    <a:srgbClr val="141B4D"/>
                  </a:solidFill>
                </a:rPr>
                <a:t>PEOPLE</a:t>
              </a:r>
            </a:p>
          </p:txBody>
        </p:sp>
        <p:pic>
          <p:nvPicPr>
            <p:cNvPr id="129" name="Picture 128" descr="ES_Icon_Academia_1color.png">
              <a:extLst>
                <a:ext uri="{FF2B5EF4-FFF2-40B4-BE49-F238E27FC236}">
                  <a16:creationId xmlns:a16="http://schemas.microsoft.com/office/drawing/2014/main" id="{77DA5703-234B-4522-A5AA-0F4F2770033C}"/>
                </a:ext>
              </a:extLst>
            </p:cNvPr>
            <p:cNvPicPr>
              <a:picLocks noChangeAspect="1"/>
            </p:cNvPicPr>
            <p:nvPr/>
          </p:nvPicPr>
          <p:blipFill>
            <a:blip r:embed="rId21"/>
            <a:stretch>
              <a:fillRect/>
            </a:stretch>
          </p:blipFill>
          <p:spPr>
            <a:xfrm>
              <a:off x="-823184" y="2224408"/>
              <a:ext cx="523377" cy="463270"/>
            </a:xfrm>
            <a:prstGeom prst="rect">
              <a:avLst/>
            </a:prstGeom>
          </p:spPr>
        </p:pic>
        <p:pic>
          <p:nvPicPr>
            <p:cNvPr id="130" name="Picture 129" descr="ES_Icon_Academia_1color.png">
              <a:extLst>
                <a:ext uri="{FF2B5EF4-FFF2-40B4-BE49-F238E27FC236}">
                  <a16:creationId xmlns:a16="http://schemas.microsoft.com/office/drawing/2014/main" id="{0A28DED3-73A9-4521-BDCB-371847714CAB}"/>
                </a:ext>
              </a:extLst>
            </p:cNvPr>
            <p:cNvPicPr>
              <a:picLocks noChangeAspect="1"/>
            </p:cNvPicPr>
            <p:nvPr/>
          </p:nvPicPr>
          <p:blipFill>
            <a:blip r:embed="rId22"/>
            <a:stretch>
              <a:fillRect/>
            </a:stretch>
          </p:blipFill>
          <p:spPr>
            <a:xfrm>
              <a:off x="-69070" y="2228104"/>
              <a:ext cx="523377" cy="463270"/>
            </a:xfrm>
            <a:prstGeom prst="rect">
              <a:avLst/>
            </a:prstGeom>
          </p:spPr>
        </p:pic>
        <p:sp>
          <p:nvSpPr>
            <p:cNvPr id="131" name="TextBox 130">
              <a:extLst>
                <a:ext uri="{FF2B5EF4-FFF2-40B4-BE49-F238E27FC236}">
                  <a16:creationId xmlns:a16="http://schemas.microsoft.com/office/drawing/2014/main" id="{3C7092F9-D08E-4CA2-ACC9-7A77A2444F25}"/>
                </a:ext>
              </a:extLst>
            </p:cNvPr>
            <p:cNvSpPr txBox="1"/>
            <p:nvPr/>
          </p:nvSpPr>
          <p:spPr>
            <a:xfrm>
              <a:off x="2770284" y="2863249"/>
              <a:ext cx="1257628" cy="174272"/>
            </a:xfrm>
            <a:prstGeom prst="rect">
              <a:avLst/>
            </a:prstGeom>
            <a:noFill/>
          </p:spPr>
          <p:txBody>
            <a:bodyPr wrap="square" lIns="0" tIns="0" rIns="0" bIns="0" rtlCol="0">
              <a:spAutoFit/>
            </a:bodyPr>
            <a:lstStyle/>
            <a:p>
              <a:pPr algn="ctr"/>
              <a:r>
                <a:rPr lang="en-US" sz="1423">
                  <a:solidFill>
                    <a:srgbClr val="141B4D"/>
                  </a:solidFill>
                </a:rPr>
                <a:t>PROCESS</a:t>
              </a:r>
            </a:p>
          </p:txBody>
        </p:sp>
        <p:pic>
          <p:nvPicPr>
            <p:cNvPr id="132" name="Picture 131" descr="ES_Icon_Academia_1color.png">
              <a:extLst>
                <a:ext uri="{FF2B5EF4-FFF2-40B4-BE49-F238E27FC236}">
                  <a16:creationId xmlns:a16="http://schemas.microsoft.com/office/drawing/2014/main" id="{1B927684-74A4-4703-A28F-C5232E36522F}"/>
                </a:ext>
              </a:extLst>
            </p:cNvPr>
            <p:cNvPicPr>
              <a:picLocks noChangeAspect="1"/>
            </p:cNvPicPr>
            <p:nvPr/>
          </p:nvPicPr>
          <p:blipFill>
            <a:blip r:embed="rId23"/>
            <a:stretch>
              <a:fillRect/>
            </a:stretch>
          </p:blipFill>
          <p:spPr>
            <a:xfrm>
              <a:off x="2793275" y="2230222"/>
              <a:ext cx="535348" cy="538142"/>
            </a:xfrm>
            <a:prstGeom prst="rect">
              <a:avLst/>
            </a:prstGeom>
          </p:spPr>
        </p:pic>
        <p:pic>
          <p:nvPicPr>
            <p:cNvPr id="133" name="Picture 132" descr="ES_Icon_Academia_1color.png">
              <a:extLst>
                <a:ext uri="{FF2B5EF4-FFF2-40B4-BE49-F238E27FC236}">
                  <a16:creationId xmlns:a16="http://schemas.microsoft.com/office/drawing/2014/main" id="{0CA9B716-9CF5-4285-AB3C-90F33155DFB0}"/>
                </a:ext>
              </a:extLst>
            </p:cNvPr>
            <p:cNvPicPr>
              <a:picLocks noChangeAspect="1"/>
            </p:cNvPicPr>
            <p:nvPr/>
          </p:nvPicPr>
          <p:blipFill>
            <a:blip r:embed="rId24"/>
            <a:stretch>
              <a:fillRect/>
            </a:stretch>
          </p:blipFill>
          <p:spPr>
            <a:xfrm>
              <a:off x="3548910" y="2230222"/>
              <a:ext cx="535348" cy="538142"/>
            </a:xfrm>
            <a:prstGeom prst="rect">
              <a:avLst/>
            </a:prstGeom>
          </p:spPr>
        </p:pic>
        <p:sp>
          <p:nvSpPr>
            <p:cNvPr id="134" name="TextBox 133">
              <a:extLst>
                <a:ext uri="{FF2B5EF4-FFF2-40B4-BE49-F238E27FC236}">
                  <a16:creationId xmlns:a16="http://schemas.microsoft.com/office/drawing/2014/main" id="{A9FA33C3-DCA2-49B8-AB23-97A408346F77}"/>
                </a:ext>
              </a:extLst>
            </p:cNvPr>
            <p:cNvSpPr txBox="1"/>
            <p:nvPr/>
          </p:nvSpPr>
          <p:spPr>
            <a:xfrm>
              <a:off x="923566" y="2863249"/>
              <a:ext cx="1257628" cy="174272"/>
            </a:xfrm>
            <a:prstGeom prst="rect">
              <a:avLst/>
            </a:prstGeom>
            <a:noFill/>
          </p:spPr>
          <p:txBody>
            <a:bodyPr wrap="square" lIns="0" tIns="0" rIns="0" bIns="0" rtlCol="0">
              <a:spAutoFit/>
            </a:bodyPr>
            <a:lstStyle/>
            <a:p>
              <a:pPr algn="ctr"/>
              <a:r>
                <a:rPr lang="en-US" sz="1423">
                  <a:solidFill>
                    <a:srgbClr val="141B4D"/>
                  </a:solidFill>
                </a:rPr>
                <a:t>PLANNING</a:t>
              </a:r>
            </a:p>
          </p:txBody>
        </p:sp>
        <p:pic>
          <p:nvPicPr>
            <p:cNvPr id="135" name="Picture 134" descr="ES_Icon_Academia_1color.png">
              <a:extLst>
                <a:ext uri="{FF2B5EF4-FFF2-40B4-BE49-F238E27FC236}">
                  <a16:creationId xmlns:a16="http://schemas.microsoft.com/office/drawing/2014/main" id="{7A34D16F-97C7-4BE7-BEC9-B6A324E1D19D}"/>
                </a:ext>
              </a:extLst>
            </p:cNvPr>
            <p:cNvPicPr>
              <a:picLocks noChangeAspect="1"/>
            </p:cNvPicPr>
            <p:nvPr/>
          </p:nvPicPr>
          <p:blipFill>
            <a:blip r:embed="rId25"/>
            <a:stretch>
              <a:fillRect/>
            </a:stretch>
          </p:blipFill>
          <p:spPr>
            <a:xfrm>
              <a:off x="927261" y="2186830"/>
              <a:ext cx="538294" cy="539629"/>
            </a:xfrm>
            <a:prstGeom prst="rect">
              <a:avLst/>
            </a:prstGeom>
          </p:spPr>
        </p:pic>
        <p:pic>
          <p:nvPicPr>
            <p:cNvPr id="136" name="Picture 135" descr="ES_Icon_Academia_1color.png">
              <a:extLst>
                <a:ext uri="{FF2B5EF4-FFF2-40B4-BE49-F238E27FC236}">
                  <a16:creationId xmlns:a16="http://schemas.microsoft.com/office/drawing/2014/main" id="{D9E1701B-F342-4040-88D6-B0269DD87819}"/>
                </a:ext>
              </a:extLst>
            </p:cNvPr>
            <p:cNvPicPr>
              <a:picLocks noChangeAspect="1"/>
            </p:cNvPicPr>
            <p:nvPr/>
          </p:nvPicPr>
          <p:blipFill>
            <a:blip r:embed="rId26"/>
            <a:stretch>
              <a:fillRect/>
            </a:stretch>
          </p:blipFill>
          <p:spPr>
            <a:xfrm>
              <a:off x="1681375" y="2186830"/>
              <a:ext cx="538294" cy="539629"/>
            </a:xfrm>
            <a:prstGeom prst="rect">
              <a:avLst/>
            </a:prstGeom>
          </p:spPr>
        </p:pic>
        <p:sp>
          <p:nvSpPr>
            <p:cNvPr id="137" name="TextBox 136">
              <a:extLst>
                <a:ext uri="{FF2B5EF4-FFF2-40B4-BE49-F238E27FC236}">
                  <a16:creationId xmlns:a16="http://schemas.microsoft.com/office/drawing/2014/main" id="{E16C6DA4-DCE5-4CA7-80FC-A1BA27D798ED}"/>
                </a:ext>
              </a:extLst>
            </p:cNvPr>
            <p:cNvSpPr txBox="1"/>
            <p:nvPr/>
          </p:nvSpPr>
          <p:spPr>
            <a:xfrm>
              <a:off x="6422675" y="2863249"/>
              <a:ext cx="1257628" cy="174272"/>
            </a:xfrm>
            <a:prstGeom prst="rect">
              <a:avLst/>
            </a:prstGeom>
            <a:noFill/>
          </p:spPr>
          <p:txBody>
            <a:bodyPr wrap="square" lIns="0" tIns="0" rIns="0" bIns="0" rtlCol="0">
              <a:spAutoFit/>
            </a:bodyPr>
            <a:lstStyle/>
            <a:p>
              <a:pPr algn="ctr"/>
              <a:r>
                <a:rPr lang="en-US" sz="1423">
                  <a:solidFill>
                    <a:srgbClr val="141B4D"/>
                  </a:solidFill>
                </a:rPr>
                <a:t>SHARE OF VOICE</a:t>
              </a:r>
            </a:p>
          </p:txBody>
        </p:sp>
        <p:pic>
          <p:nvPicPr>
            <p:cNvPr id="138" name="Picture 137" descr="ES_Icon_Academia_1color.png">
              <a:extLst>
                <a:ext uri="{FF2B5EF4-FFF2-40B4-BE49-F238E27FC236}">
                  <a16:creationId xmlns:a16="http://schemas.microsoft.com/office/drawing/2014/main" id="{649EDB77-DA68-452A-8DDB-1E8D7BD6CD34}"/>
                </a:ext>
              </a:extLst>
            </p:cNvPr>
            <p:cNvPicPr>
              <a:picLocks noChangeAspect="1"/>
            </p:cNvPicPr>
            <p:nvPr/>
          </p:nvPicPr>
          <p:blipFill>
            <a:blip r:embed="rId27"/>
            <a:stretch>
              <a:fillRect/>
            </a:stretch>
          </p:blipFill>
          <p:spPr>
            <a:xfrm>
              <a:off x="6417324" y="2203853"/>
              <a:ext cx="505714" cy="505583"/>
            </a:xfrm>
            <a:prstGeom prst="rect">
              <a:avLst/>
            </a:prstGeom>
          </p:spPr>
        </p:pic>
        <p:pic>
          <p:nvPicPr>
            <p:cNvPr id="139" name="Picture 138" descr="ES_Icon_Academia_1color.png">
              <a:extLst>
                <a:ext uri="{FF2B5EF4-FFF2-40B4-BE49-F238E27FC236}">
                  <a16:creationId xmlns:a16="http://schemas.microsoft.com/office/drawing/2014/main" id="{1F616E50-EB4C-4A15-81E9-43C47DDDE520}"/>
                </a:ext>
              </a:extLst>
            </p:cNvPr>
            <p:cNvPicPr>
              <a:picLocks noChangeAspect="1"/>
            </p:cNvPicPr>
            <p:nvPr/>
          </p:nvPicPr>
          <p:blipFill>
            <a:blip r:embed="rId28"/>
            <a:stretch>
              <a:fillRect/>
            </a:stretch>
          </p:blipFill>
          <p:spPr>
            <a:xfrm>
              <a:off x="7192349" y="2203853"/>
              <a:ext cx="505714" cy="505583"/>
            </a:xfrm>
            <a:prstGeom prst="rect">
              <a:avLst/>
            </a:prstGeom>
          </p:spPr>
        </p:pic>
        <p:sp>
          <p:nvSpPr>
            <p:cNvPr id="140" name="TextBox 139">
              <a:extLst>
                <a:ext uri="{FF2B5EF4-FFF2-40B4-BE49-F238E27FC236}">
                  <a16:creationId xmlns:a16="http://schemas.microsoft.com/office/drawing/2014/main" id="{F037C7A2-BD1F-4E08-8A32-1C4944F334BB}"/>
                </a:ext>
              </a:extLst>
            </p:cNvPr>
            <p:cNvSpPr txBox="1"/>
            <p:nvPr/>
          </p:nvSpPr>
          <p:spPr>
            <a:xfrm>
              <a:off x="6470454" y="1556949"/>
              <a:ext cx="1257628" cy="174272"/>
            </a:xfrm>
            <a:prstGeom prst="rect">
              <a:avLst/>
            </a:prstGeom>
            <a:noFill/>
          </p:spPr>
          <p:txBody>
            <a:bodyPr wrap="square" lIns="0" tIns="0" rIns="0" bIns="0" rtlCol="0">
              <a:spAutoFit/>
            </a:bodyPr>
            <a:lstStyle/>
            <a:p>
              <a:pPr algn="ctr"/>
              <a:r>
                <a:rPr lang="en-US" sz="1423">
                  <a:solidFill>
                    <a:srgbClr val="141B4D"/>
                  </a:solidFill>
                </a:rPr>
                <a:t>MISSION</a:t>
              </a:r>
            </a:p>
          </p:txBody>
        </p:sp>
        <p:pic>
          <p:nvPicPr>
            <p:cNvPr id="141" name="Picture 140" descr="ES_Icon_Academia_1color.png">
              <a:extLst>
                <a:ext uri="{FF2B5EF4-FFF2-40B4-BE49-F238E27FC236}">
                  <a16:creationId xmlns:a16="http://schemas.microsoft.com/office/drawing/2014/main" id="{222CE04F-F0E9-4067-A628-14EFE4D2D30D}"/>
                </a:ext>
              </a:extLst>
            </p:cNvPr>
            <p:cNvPicPr>
              <a:picLocks noChangeAspect="1"/>
            </p:cNvPicPr>
            <p:nvPr/>
          </p:nvPicPr>
          <p:blipFill>
            <a:blip r:embed="rId29"/>
            <a:stretch>
              <a:fillRect/>
            </a:stretch>
          </p:blipFill>
          <p:spPr>
            <a:xfrm>
              <a:off x="6559498" y="891103"/>
              <a:ext cx="539757" cy="544052"/>
            </a:xfrm>
            <a:prstGeom prst="rect">
              <a:avLst/>
            </a:prstGeom>
          </p:spPr>
        </p:pic>
        <p:pic>
          <p:nvPicPr>
            <p:cNvPr id="142" name="Picture 141" descr="ES_Icon_Academia_1color.png">
              <a:extLst>
                <a:ext uri="{FF2B5EF4-FFF2-40B4-BE49-F238E27FC236}">
                  <a16:creationId xmlns:a16="http://schemas.microsoft.com/office/drawing/2014/main" id="{2AA9C33A-1EDF-47DC-AAE3-B033E00CFEFA}"/>
                </a:ext>
              </a:extLst>
            </p:cNvPr>
            <p:cNvPicPr>
              <a:picLocks noChangeAspect="1"/>
            </p:cNvPicPr>
            <p:nvPr/>
          </p:nvPicPr>
          <p:blipFill>
            <a:blip r:embed="rId30"/>
            <a:stretch>
              <a:fillRect/>
            </a:stretch>
          </p:blipFill>
          <p:spPr>
            <a:xfrm>
              <a:off x="7294557" y="891103"/>
              <a:ext cx="539757" cy="544052"/>
            </a:xfrm>
            <a:prstGeom prst="rect">
              <a:avLst/>
            </a:prstGeom>
          </p:spPr>
        </p:pic>
        <p:sp>
          <p:nvSpPr>
            <p:cNvPr id="143" name="TextBox 142">
              <a:extLst>
                <a:ext uri="{FF2B5EF4-FFF2-40B4-BE49-F238E27FC236}">
                  <a16:creationId xmlns:a16="http://schemas.microsoft.com/office/drawing/2014/main" id="{8AC8524F-8EE3-42A8-8D89-5869709DA871}"/>
                </a:ext>
              </a:extLst>
            </p:cNvPr>
            <p:cNvSpPr txBox="1"/>
            <p:nvPr/>
          </p:nvSpPr>
          <p:spPr>
            <a:xfrm>
              <a:off x="2757577" y="4178300"/>
              <a:ext cx="1257628" cy="174272"/>
            </a:xfrm>
            <a:prstGeom prst="rect">
              <a:avLst/>
            </a:prstGeom>
            <a:noFill/>
          </p:spPr>
          <p:txBody>
            <a:bodyPr wrap="square" lIns="0" tIns="0" rIns="0" bIns="0" rtlCol="0">
              <a:spAutoFit/>
            </a:bodyPr>
            <a:lstStyle/>
            <a:p>
              <a:pPr algn="ctr"/>
              <a:r>
                <a:rPr lang="en-US" sz="1423">
                  <a:solidFill>
                    <a:srgbClr val="141B4D"/>
                  </a:solidFill>
                </a:rPr>
                <a:t>VALUES</a:t>
              </a:r>
            </a:p>
          </p:txBody>
        </p:sp>
        <p:pic>
          <p:nvPicPr>
            <p:cNvPr id="144" name="Picture 143" descr="ES_Icon_Academia_1color.png">
              <a:extLst>
                <a:ext uri="{FF2B5EF4-FFF2-40B4-BE49-F238E27FC236}">
                  <a16:creationId xmlns:a16="http://schemas.microsoft.com/office/drawing/2014/main" id="{F847E61B-AE52-4145-9D57-63C6F9332C69}"/>
                </a:ext>
              </a:extLst>
            </p:cNvPr>
            <p:cNvPicPr>
              <a:picLocks noChangeAspect="1"/>
            </p:cNvPicPr>
            <p:nvPr/>
          </p:nvPicPr>
          <p:blipFill>
            <a:blip r:embed="rId31"/>
            <a:stretch>
              <a:fillRect/>
            </a:stretch>
          </p:blipFill>
          <p:spPr>
            <a:xfrm>
              <a:off x="2734474" y="3512452"/>
              <a:ext cx="539733" cy="544052"/>
            </a:xfrm>
            <a:prstGeom prst="rect">
              <a:avLst/>
            </a:prstGeom>
          </p:spPr>
        </p:pic>
        <p:pic>
          <p:nvPicPr>
            <p:cNvPr id="145" name="Picture 144" descr="ES_Icon_Academia_1color.png">
              <a:extLst>
                <a:ext uri="{FF2B5EF4-FFF2-40B4-BE49-F238E27FC236}">
                  <a16:creationId xmlns:a16="http://schemas.microsoft.com/office/drawing/2014/main" id="{A1F1CCFD-B3E7-4991-A0BA-DB76F378F297}"/>
                </a:ext>
              </a:extLst>
            </p:cNvPr>
            <p:cNvPicPr>
              <a:picLocks noChangeAspect="1"/>
            </p:cNvPicPr>
            <p:nvPr/>
          </p:nvPicPr>
          <p:blipFill>
            <a:blip r:embed="rId32"/>
            <a:stretch>
              <a:fillRect/>
            </a:stretch>
          </p:blipFill>
          <p:spPr>
            <a:xfrm>
              <a:off x="3469533" y="3512452"/>
              <a:ext cx="539733" cy="544052"/>
            </a:xfrm>
            <a:prstGeom prst="rect">
              <a:avLst/>
            </a:prstGeom>
          </p:spPr>
        </p:pic>
      </p:grpSp>
      <p:sp>
        <p:nvSpPr>
          <p:cNvPr id="51" name="Holder 6">
            <a:extLst>
              <a:ext uri="{FF2B5EF4-FFF2-40B4-BE49-F238E27FC236}">
                <a16:creationId xmlns:a16="http://schemas.microsoft.com/office/drawing/2014/main" id="{D2C45B75-0B4F-E649-B5EF-148D9B4F2247}"/>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3287551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Image">
    <p:spTree>
      <p:nvGrpSpPr>
        <p:cNvPr id="1" name=""/>
        <p:cNvGrpSpPr/>
        <p:nvPr/>
      </p:nvGrpSpPr>
      <p:grpSpPr>
        <a:xfrm>
          <a:off x="0" y="0"/>
          <a:ext cx="0" cy="0"/>
          <a:chOff x="0" y="0"/>
          <a:chExt cx="0" cy="0"/>
        </a:xfrm>
      </p:grpSpPr>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 y="0"/>
            <a:ext cx="12273280" cy="6903720"/>
          </a:xfrm>
          <a:prstGeom prst="rect">
            <a:avLst/>
          </a:prstGeom>
        </p:spPr>
      </p:pic>
      <p:sp>
        <p:nvSpPr>
          <p:cNvPr id="7" name="Text Placeholder 10">
            <a:extLst>
              <a:ext uri="{FF2B5EF4-FFF2-40B4-BE49-F238E27FC236}">
                <a16:creationId xmlns:a16="http://schemas.microsoft.com/office/drawing/2014/main" id="{8176C3ED-3A3D-48E4-BBE7-7B67E8E24BD3}"/>
              </a:ext>
            </a:extLst>
          </p:cNvPr>
          <p:cNvSpPr>
            <a:spLocks noGrp="1"/>
          </p:cNvSpPr>
          <p:nvPr>
            <p:ph type="body" sz="quarter" idx="14" hasCustomPrompt="1"/>
          </p:nvPr>
        </p:nvSpPr>
        <p:spPr>
          <a:xfrm>
            <a:off x="7054573" y="3699938"/>
            <a:ext cx="4674817" cy="497852"/>
          </a:xfrm>
        </p:spPr>
        <p:txBody>
          <a:bodyPr anchor="ctr">
            <a:noAutofit/>
          </a:bodyPr>
          <a:lstStyle>
            <a:lvl1pPr marL="0" indent="0" algn="r">
              <a:spcBef>
                <a:spcPts val="0"/>
              </a:spcBef>
              <a:buFont typeface="Arial" charset="0"/>
              <a:buNone/>
              <a:defRPr sz="1600" b="0" i="0" cap="none" spc="100" baseline="0">
                <a:solidFill>
                  <a:srgbClr val="FFBC00"/>
                </a:solidFill>
                <a:latin typeface="Trebuchet MS"/>
                <a:ea typeface="Trebuchet MS"/>
                <a:cs typeface="Trebuchet MS"/>
              </a:defRPr>
            </a:lvl1pPr>
            <a:lvl2pPr marL="23281" indent="0">
              <a:buNone/>
              <a:tabLst/>
              <a:defRPr sz="1600">
                <a:solidFill>
                  <a:srgbClr val="1C1C1C"/>
                </a:solidFill>
              </a:defRPr>
            </a:lvl2pPr>
          </a:lstStyle>
          <a:p>
            <a:pPr lvl="0"/>
            <a:r>
              <a:rPr lang="en-US"/>
              <a:t>Presenter name | 00.00.2019</a:t>
            </a:r>
          </a:p>
        </p:txBody>
      </p:sp>
      <p:sp>
        <p:nvSpPr>
          <p:cNvPr id="8" name="Title 1">
            <a:extLst>
              <a:ext uri="{FF2B5EF4-FFF2-40B4-BE49-F238E27FC236}">
                <a16:creationId xmlns:a16="http://schemas.microsoft.com/office/drawing/2014/main" id="{353EDC07-8EB8-4A24-ABEB-E5434E627AD1}"/>
              </a:ext>
            </a:extLst>
          </p:cNvPr>
          <p:cNvSpPr>
            <a:spLocks noGrp="1"/>
          </p:cNvSpPr>
          <p:nvPr>
            <p:ph type="ctrTitle" hasCustomPrompt="1"/>
          </p:nvPr>
        </p:nvSpPr>
        <p:spPr>
          <a:xfrm>
            <a:off x="7054573" y="2700868"/>
            <a:ext cx="4674817" cy="999067"/>
          </a:xfrm>
        </p:spPr>
        <p:txBody>
          <a:bodyPr anchor="b">
            <a:normAutofit/>
          </a:bodyPr>
          <a:lstStyle>
            <a:lvl1pPr algn="r">
              <a:lnSpc>
                <a:spcPct val="80000"/>
              </a:lnSpc>
              <a:defRPr sz="3467" b="1" spc="0" baseline="0">
                <a:solidFill>
                  <a:schemeClr val="bg1"/>
                </a:solidFill>
              </a:defRPr>
            </a:lvl1pPr>
          </a:lstStyle>
          <a:p>
            <a:r>
              <a:rPr lang="en-US"/>
              <a:t>TITLE HERE</a:t>
            </a:r>
          </a:p>
        </p:txBody>
      </p:sp>
    </p:spTree>
    <p:extLst>
      <p:ext uri="{BB962C8B-B14F-4D97-AF65-F5344CB8AC3E}">
        <p14:creationId xmlns:p14="http://schemas.microsoft.com/office/powerpoint/2010/main" val="44773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Statemen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762" y="320040"/>
            <a:ext cx="10988372" cy="5852160"/>
          </a:xfrm>
        </p:spPr>
        <p:txBody>
          <a:bodyPr/>
          <a:lstStyle>
            <a:lvl1pPr marL="0" indent="0">
              <a:lnSpc>
                <a:spcPct val="90000"/>
              </a:lnSpc>
              <a:spcBef>
                <a:spcPts val="0"/>
              </a:spcBef>
              <a:spcAft>
                <a:spcPts val="3200"/>
              </a:spcAft>
              <a:buNone/>
              <a:defRPr sz="4533">
                <a:solidFill>
                  <a:schemeClr val="accent1"/>
                </a:solidFill>
              </a:defRPr>
            </a:lvl1pPr>
            <a:lvl2pPr marL="0" indent="0">
              <a:buNone/>
              <a:defRPr sz="2000" b="0" i="0">
                <a:latin typeface="Arial"/>
                <a:ea typeface="Trebuchet MS"/>
                <a:cs typeface="Trebuchet MS"/>
              </a:defRPr>
            </a:lvl2pPr>
            <a:lvl3pPr marL="0" indent="0">
              <a:buFont typeface="Arial" charset="0"/>
              <a:buNone/>
              <a:defRPr sz="1600" i="0"/>
            </a:lvl3pPr>
            <a:lvl4pPr marL="12697" indent="0">
              <a:buNone/>
              <a:tabLst/>
              <a:defRPr sz="1467"/>
            </a:lvl4pPr>
            <a:lvl5pPr marL="12697" indent="0">
              <a:buFont typeface="Arial" charset="0"/>
              <a:buNone/>
              <a:tabLst/>
              <a:defRPr sz="1467"/>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4" name="Holder 6">
            <a:extLst>
              <a:ext uri="{FF2B5EF4-FFF2-40B4-BE49-F238E27FC236}">
                <a16:creationId xmlns:a16="http://schemas.microsoft.com/office/drawing/2014/main" id="{84D32C24-B265-1D41-97F4-0779F9C2CA87}"/>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160697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gradFill flip="none" rotWithShape="1">
            <a:gsLst>
              <a:gs pos="0">
                <a:schemeClr val="accent1"/>
              </a:gs>
              <a:gs pos="100000">
                <a:schemeClr val="accent3"/>
              </a:gs>
              <a:gs pos="57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1400">
              <a:ea typeface="Gotham Book" charset="0"/>
              <a:cs typeface="Gotham Book" charset="0"/>
            </a:endParaRPr>
          </a:p>
        </p:txBody>
      </p:sp>
      <p:sp>
        <p:nvSpPr>
          <p:cNvPr id="7" name="Text Placeholder 10"/>
          <p:cNvSpPr>
            <a:spLocks noGrp="1"/>
          </p:cNvSpPr>
          <p:nvPr>
            <p:ph type="body" sz="quarter" idx="14" hasCustomPrompt="1"/>
          </p:nvPr>
        </p:nvSpPr>
        <p:spPr>
          <a:xfrm>
            <a:off x="3758593" y="3699935"/>
            <a:ext cx="4674817" cy="497852"/>
          </a:xfrm>
        </p:spPr>
        <p:txBody>
          <a:bodyPr anchor="ctr">
            <a:noAutofit/>
          </a:bodyPr>
          <a:lstStyle>
            <a:lvl1pPr marL="0" indent="0" algn="ctr">
              <a:spcBef>
                <a:spcPts val="0"/>
              </a:spcBef>
              <a:buFont typeface="Arial" charset="0"/>
              <a:buNone/>
              <a:defRPr sz="1599" b="0" i="0" cap="none" spc="100" baseline="0">
                <a:solidFill>
                  <a:schemeClr val="accent4"/>
                </a:solidFill>
                <a:latin typeface="Trebuchet MS"/>
                <a:ea typeface="Trebuchet MS"/>
                <a:cs typeface="Trebuchet MS"/>
              </a:defRPr>
            </a:lvl1pPr>
            <a:lvl2pPr marL="23278" indent="0">
              <a:buNone/>
              <a:tabLst/>
              <a:defRPr sz="1599">
                <a:solidFill>
                  <a:srgbClr val="1C1C1C"/>
                </a:solidFill>
              </a:defRPr>
            </a:lvl2pPr>
          </a:lstStyle>
          <a:p>
            <a:pPr lvl="0"/>
            <a:r>
              <a:rPr lang="en-US"/>
              <a:t>Presenter name | 00.00.2019</a:t>
            </a:r>
          </a:p>
        </p:txBody>
      </p:sp>
      <p:pic>
        <p:nvPicPr>
          <p:cNvPr id="8" name="Picture 7" descr="ES_Logo.png"/>
          <p:cNvPicPr>
            <a:picLocks noChangeAspect="1"/>
          </p:cNvPicPr>
          <p:nvPr userDrawn="1"/>
        </p:nvPicPr>
        <p:blipFill>
          <a:blip r:embed="rId2"/>
          <a:stretch>
            <a:fillRect/>
          </a:stretch>
        </p:blipFill>
        <p:spPr>
          <a:xfrm>
            <a:off x="4965406" y="6218510"/>
            <a:ext cx="2261189" cy="495557"/>
          </a:xfrm>
          <a:prstGeom prst="rect">
            <a:avLst/>
          </a:prstGeom>
        </p:spPr>
      </p:pic>
      <p:sp>
        <p:nvSpPr>
          <p:cNvPr id="9" name="Title 1"/>
          <p:cNvSpPr>
            <a:spLocks noGrp="1"/>
          </p:cNvSpPr>
          <p:nvPr>
            <p:ph type="ctrTitle" hasCustomPrompt="1"/>
          </p:nvPr>
        </p:nvSpPr>
        <p:spPr>
          <a:xfrm>
            <a:off x="3758593" y="2700868"/>
            <a:ext cx="4674817" cy="999067"/>
          </a:xfrm>
        </p:spPr>
        <p:txBody>
          <a:bodyPr anchor="b">
            <a:normAutofit/>
          </a:bodyPr>
          <a:lstStyle>
            <a:lvl1pPr algn="ctr">
              <a:lnSpc>
                <a:spcPct val="80000"/>
              </a:lnSpc>
              <a:defRPr sz="3500" spc="0" baseline="0">
                <a:solidFill>
                  <a:schemeClr val="bg1"/>
                </a:solidFill>
              </a:defRPr>
            </a:lvl1pPr>
          </a:lstStyle>
          <a:p>
            <a:r>
              <a:rPr lang="en-US"/>
              <a:t>Title Here</a:t>
            </a:r>
          </a:p>
        </p:txBody>
      </p:sp>
    </p:spTree>
    <p:extLst>
      <p:ext uri="{BB962C8B-B14F-4D97-AF65-F5344CB8AC3E}">
        <p14:creationId xmlns:p14="http://schemas.microsoft.com/office/powerpoint/2010/main" val="278418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3" name="Holder 6">
            <a:extLst>
              <a:ext uri="{FF2B5EF4-FFF2-40B4-BE49-F238E27FC236}">
                <a16:creationId xmlns:a16="http://schemas.microsoft.com/office/drawing/2014/main" id="{C2F434A8-E5FE-504C-B42C-1F5C857BB20F}"/>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106285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cSld name="Divider Slide, Green">
    <p:spTree>
      <p:nvGrpSpPr>
        <p:cNvPr id="1" name=""/>
        <p:cNvGrpSpPr/>
        <p:nvPr/>
      </p:nvGrpSpPr>
      <p:grpSpPr>
        <a:xfrm>
          <a:off x="0" y="0"/>
          <a:ext cx="0" cy="0"/>
          <a:chOff x="0" y="0"/>
          <a:chExt cx="0" cy="0"/>
        </a:xfrm>
      </p:grpSpPr>
      <p:sp>
        <p:nvSpPr>
          <p:cNvPr id="2" name="Title 1"/>
          <p:cNvSpPr>
            <a:spLocks noGrp="1"/>
          </p:cNvSpPr>
          <p:nvPr>
            <p:ph type="title"/>
          </p:nvPr>
        </p:nvSpPr>
        <p:spPr>
          <a:xfrm>
            <a:off x="600233" y="653415"/>
            <a:ext cx="10895984" cy="2199323"/>
          </a:xfrm>
        </p:spPr>
        <p:txBody>
          <a:bodyPr anchor="b">
            <a:noAutofit/>
          </a:bodyPr>
          <a:lstStyle>
            <a:lvl1pPr>
              <a:defRPr sz="44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00231" y="2874646"/>
            <a:ext cx="10895984" cy="1500187"/>
          </a:xfrm>
        </p:spPr>
        <p:txBody>
          <a:bodyPr>
            <a:noAutofit/>
          </a:bodyPr>
          <a:lstStyle>
            <a:lvl1pPr marL="0" indent="0">
              <a:lnSpc>
                <a:spcPct val="100000"/>
              </a:lnSpc>
              <a:spcBef>
                <a:spcPts val="400"/>
              </a:spcBef>
              <a:buNone/>
              <a:defRPr sz="2400">
                <a:solidFill>
                  <a:schemeClr val="bg1"/>
                </a:solidFill>
              </a:defRPr>
            </a:lvl1pPr>
            <a:lvl2pPr marL="457070" indent="0">
              <a:buNone/>
              <a:defRPr sz="2000">
                <a:solidFill>
                  <a:schemeClr val="tx1">
                    <a:tint val="75000"/>
                  </a:schemeClr>
                </a:solidFill>
              </a:defRPr>
            </a:lvl2pPr>
            <a:lvl3pPr marL="914140" indent="0">
              <a:buNone/>
              <a:defRPr sz="1800">
                <a:solidFill>
                  <a:schemeClr val="tx1">
                    <a:tint val="75000"/>
                  </a:schemeClr>
                </a:solidFill>
              </a:defRPr>
            </a:lvl3pPr>
            <a:lvl4pPr marL="1371210" indent="0">
              <a:buNone/>
              <a:defRPr sz="1599">
                <a:solidFill>
                  <a:schemeClr val="tx1">
                    <a:tint val="75000"/>
                  </a:schemeClr>
                </a:solidFill>
              </a:defRPr>
            </a:lvl4pPr>
            <a:lvl5pPr marL="1828280" indent="0">
              <a:buNone/>
              <a:defRPr sz="1599">
                <a:solidFill>
                  <a:schemeClr val="tx1">
                    <a:tint val="75000"/>
                  </a:schemeClr>
                </a:solidFill>
              </a:defRPr>
            </a:lvl5pPr>
            <a:lvl6pPr marL="2285350" indent="0">
              <a:buNone/>
              <a:defRPr sz="1599">
                <a:solidFill>
                  <a:schemeClr val="tx1">
                    <a:tint val="75000"/>
                  </a:schemeClr>
                </a:solidFill>
              </a:defRPr>
            </a:lvl6pPr>
            <a:lvl7pPr marL="2742418" indent="0">
              <a:buNone/>
              <a:defRPr sz="1599">
                <a:solidFill>
                  <a:schemeClr val="tx1">
                    <a:tint val="75000"/>
                  </a:schemeClr>
                </a:solidFill>
              </a:defRPr>
            </a:lvl7pPr>
            <a:lvl8pPr marL="3199488" indent="0">
              <a:buNone/>
              <a:defRPr sz="1599">
                <a:solidFill>
                  <a:schemeClr val="tx1">
                    <a:tint val="75000"/>
                  </a:schemeClr>
                </a:solidFill>
              </a:defRPr>
            </a:lvl8pPr>
            <a:lvl9pPr marL="3656559" indent="0">
              <a:buNone/>
              <a:defRPr sz="1599">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3282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_Title and Content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373" y="6495683"/>
            <a:ext cx="1232628" cy="254743"/>
          </a:xfrm>
          <a:prstGeom prst="rect">
            <a:avLst/>
          </a:prstGeom>
        </p:spPr>
      </p:pic>
      <p:cxnSp>
        <p:nvCxnSpPr>
          <p:cNvPr id="11" name="Straight Connector 10"/>
          <p:cNvCxnSpPr/>
          <p:nvPr userDrawn="1"/>
        </p:nvCxnSpPr>
        <p:spPr>
          <a:xfrm flipV="1">
            <a:off x="0" y="1096577"/>
            <a:ext cx="12192000" cy="1603"/>
          </a:xfrm>
          <a:prstGeom prst="line">
            <a:avLst/>
          </a:prstGeom>
          <a:ln w="12700" cmpd="sng">
            <a:solidFill>
              <a:srgbClr val="6A737B"/>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Slide Number Placeholder 5"/>
          <p:cNvSpPr txBox="1">
            <a:spLocks/>
          </p:cNvSpPr>
          <p:nvPr userDrawn="1"/>
        </p:nvSpPr>
        <p:spPr>
          <a:xfrm>
            <a:off x="508001" y="6538622"/>
            <a:ext cx="469900" cy="205887"/>
          </a:xfrm>
          <a:prstGeom prst="rect">
            <a:avLst/>
          </a:prstGeom>
        </p:spPr>
        <p:txBody>
          <a:bodyPr vert="horz" lIns="91440" tIns="45720" rIns="91440" bIns="45720" rtlCol="0" anchor="ctr"/>
          <a:lstStyle>
            <a:defPPr>
              <a:defRPr lang="en-US"/>
            </a:defPPr>
            <a:lvl1pPr marL="0" algn="ct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9D14D9-8B48-F841-AE58-C821675697D0}" type="slidenum">
              <a:rPr lang="en-US" sz="800" smtClean="0">
                <a:solidFill>
                  <a:srgbClr val="FFFFFF"/>
                </a:solidFill>
                <a:latin typeface="Arial"/>
              </a:rPr>
              <a:pPr/>
              <a:t>‹#›</a:t>
            </a:fld>
            <a:endParaRPr lang="en-US" sz="800">
              <a:solidFill>
                <a:srgbClr val="FFFFFF"/>
              </a:solidFill>
              <a:latin typeface="Arial"/>
            </a:endParaRPr>
          </a:p>
        </p:txBody>
      </p:sp>
      <p:sp>
        <p:nvSpPr>
          <p:cNvPr id="13" name="Text Placeholder 2"/>
          <p:cNvSpPr>
            <a:spLocks noGrp="1"/>
          </p:cNvSpPr>
          <p:nvPr>
            <p:ph idx="1"/>
          </p:nvPr>
        </p:nvSpPr>
        <p:spPr>
          <a:xfrm>
            <a:off x="508000" y="1219202"/>
            <a:ext cx="11176000" cy="2020724"/>
          </a:xfrm>
          <a:prstGeom prst="rect">
            <a:avLst/>
          </a:prstGeom>
        </p:spPr>
        <p:txBody>
          <a:bodyPr vert="horz" lIns="91440" tIns="45720" rIns="91440" bIns="45720" rtlCol="0">
            <a:spAutoFit/>
          </a:bodyPr>
          <a:lstStyle>
            <a:lvl1pPr marL="173034" indent="-173034">
              <a:buClr>
                <a:schemeClr val="accent3"/>
              </a:buClr>
              <a:buFont typeface="Arial" charset="0"/>
              <a:buChar char="•"/>
              <a:defRPr sz="2000"/>
            </a:lvl1pPr>
            <a:lvl2pPr marL="346066" indent="-173034">
              <a:buClr>
                <a:schemeClr val="accent3"/>
              </a:buClr>
              <a:buFont typeface="Arial" charset="0"/>
              <a:buChar char="•"/>
              <a:defRPr sz="1800"/>
            </a:lvl2pPr>
            <a:lvl3pPr marL="517512" indent="-171446">
              <a:buClr>
                <a:schemeClr val="accent3"/>
              </a:buClr>
              <a:buFont typeface="Arial" charset="0"/>
              <a:buChar char="•"/>
              <a:defRPr sz="1600"/>
            </a:lvl3pPr>
            <a:lvl4pPr marL="690545" indent="-173034">
              <a:buClr>
                <a:schemeClr val="accent3"/>
              </a:buClr>
              <a:buFont typeface="Arial" charset="0"/>
              <a:buChar char="•"/>
              <a:defRPr sz="1600"/>
            </a:lvl4pPr>
            <a:lvl5pPr marL="854053" indent="-163509">
              <a:buClr>
                <a:schemeClr val="accent3"/>
              </a:buClr>
              <a:buFont typeface="Arial"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Holder 6">
            <a:extLst>
              <a:ext uri="{FF2B5EF4-FFF2-40B4-BE49-F238E27FC236}">
                <a16:creationId xmlns:a16="http://schemas.microsoft.com/office/drawing/2014/main" id="{CFFC021F-9EDA-DF4C-82D3-BE0F4FAF71CA}"/>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16226604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Holder 6">
            <a:extLst>
              <a:ext uri="{FF2B5EF4-FFF2-40B4-BE49-F238E27FC236}">
                <a16:creationId xmlns:a16="http://schemas.microsoft.com/office/drawing/2014/main" id="{DA371883-C73E-1844-AC0A-37F341C6DCBC}"/>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2309055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6_Title and Content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51373" y="6495683"/>
            <a:ext cx="1232628" cy="254743"/>
          </a:xfrm>
          <a:prstGeom prst="rect">
            <a:avLst/>
          </a:prstGeom>
        </p:spPr>
      </p:pic>
      <p:sp>
        <p:nvSpPr>
          <p:cNvPr id="12" name="Title 1"/>
          <p:cNvSpPr>
            <a:spLocks noGrp="1"/>
          </p:cNvSpPr>
          <p:nvPr>
            <p:ph type="title"/>
          </p:nvPr>
        </p:nvSpPr>
        <p:spPr>
          <a:xfrm>
            <a:off x="508001" y="68939"/>
            <a:ext cx="11175999" cy="927627"/>
          </a:xfrm>
          <a:prstGeom prst="rect">
            <a:avLst/>
          </a:prstGeom>
        </p:spPr>
        <p:txBody>
          <a:bodyPr>
            <a:normAutofit/>
          </a:bodyPr>
          <a:lstStyle>
            <a:lvl1pPr>
              <a:defRPr sz="2800" b="0" i="0">
                <a:solidFill>
                  <a:schemeClr val="accent3"/>
                </a:solidFill>
                <a:latin typeface="Arial" charset="0"/>
                <a:ea typeface="Arial" charset="0"/>
                <a:cs typeface="Arial" charset="0"/>
              </a:defRPr>
            </a:lvl1pPr>
          </a:lstStyle>
          <a:p>
            <a:r>
              <a:rPr lang="en-US"/>
              <a:t>Click to edit Master title style</a:t>
            </a:r>
          </a:p>
        </p:txBody>
      </p:sp>
      <p:sp>
        <p:nvSpPr>
          <p:cNvPr id="8" name="Slide Number Placeholder 5"/>
          <p:cNvSpPr txBox="1">
            <a:spLocks/>
          </p:cNvSpPr>
          <p:nvPr userDrawn="1"/>
        </p:nvSpPr>
        <p:spPr>
          <a:xfrm>
            <a:off x="508001" y="6538622"/>
            <a:ext cx="469900" cy="205887"/>
          </a:xfrm>
          <a:prstGeom prst="rect">
            <a:avLst/>
          </a:prstGeom>
        </p:spPr>
        <p:txBody>
          <a:bodyPr vert="horz" lIns="91440" tIns="45720" rIns="91440" bIns="45720" rtlCol="0" anchor="ctr"/>
          <a:lstStyle>
            <a:defPPr>
              <a:defRPr lang="en-US"/>
            </a:defPPr>
            <a:lvl1pPr marL="0" algn="ct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79D14D9-8B48-F841-AE58-C821675697D0}" type="slidenum">
              <a:rPr lang="en-US" sz="800" smtClean="0">
                <a:solidFill>
                  <a:srgbClr val="FFFFFF"/>
                </a:solidFill>
                <a:latin typeface="Arial"/>
              </a:rPr>
              <a:pPr/>
              <a:t>‹#›</a:t>
            </a:fld>
            <a:endParaRPr lang="en-US" sz="800">
              <a:solidFill>
                <a:srgbClr val="FFFFFF"/>
              </a:solidFill>
              <a:latin typeface="Arial"/>
            </a:endParaRPr>
          </a:p>
        </p:txBody>
      </p:sp>
      <p:sp>
        <p:nvSpPr>
          <p:cNvPr id="13" name="Text Placeholder 2"/>
          <p:cNvSpPr>
            <a:spLocks noGrp="1"/>
          </p:cNvSpPr>
          <p:nvPr>
            <p:ph idx="1"/>
          </p:nvPr>
        </p:nvSpPr>
        <p:spPr>
          <a:xfrm>
            <a:off x="508000" y="1219202"/>
            <a:ext cx="11176000" cy="2020724"/>
          </a:xfrm>
          <a:prstGeom prst="rect">
            <a:avLst/>
          </a:prstGeom>
        </p:spPr>
        <p:txBody>
          <a:bodyPr vert="horz" lIns="91440" tIns="45720" rIns="91440" bIns="45720" rtlCol="0">
            <a:spAutoFit/>
          </a:bodyPr>
          <a:lstStyle>
            <a:lvl1pPr marL="173034" indent="-173034">
              <a:buClr>
                <a:schemeClr val="accent3"/>
              </a:buClr>
              <a:buFont typeface="Arial" charset="0"/>
              <a:buChar char="•"/>
              <a:defRPr sz="2000"/>
            </a:lvl1pPr>
            <a:lvl2pPr marL="346066" indent="-173034">
              <a:buClr>
                <a:schemeClr val="accent3"/>
              </a:buClr>
              <a:buFont typeface="Arial" charset="0"/>
              <a:buChar char="•"/>
              <a:defRPr sz="1800"/>
            </a:lvl2pPr>
            <a:lvl3pPr marL="517512" indent="-171446">
              <a:buClr>
                <a:schemeClr val="accent3"/>
              </a:buClr>
              <a:buFont typeface="Arial" charset="0"/>
              <a:buChar char="•"/>
              <a:defRPr sz="1600"/>
            </a:lvl3pPr>
            <a:lvl4pPr marL="690545" indent="-173034">
              <a:buClr>
                <a:schemeClr val="accent3"/>
              </a:buClr>
              <a:buFont typeface="Arial" charset="0"/>
              <a:buChar char="•"/>
              <a:defRPr sz="1600"/>
            </a:lvl4pPr>
            <a:lvl5pPr marL="854053" indent="-163509">
              <a:buClr>
                <a:schemeClr val="accent3"/>
              </a:buClr>
              <a:buFont typeface="Arial"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Holder 6">
            <a:extLst>
              <a:ext uri="{FF2B5EF4-FFF2-40B4-BE49-F238E27FC236}">
                <a16:creationId xmlns:a16="http://schemas.microsoft.com/office/drawing/2014/main" id="{EEF15134-FD3E-D247-8892-8AF0F3D38D37}"/>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4049175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266B9-CA63-E646-92F6-050D03142A7F}"/>
              </a:ext>
            </a:extLst>
          </p:cNvPr>
          <p:cNvSpPr>
            <a:spLocks noGrp="1"/>
          </p:cNvSpPr>
          <p:nvPr>
            <p:ph type="title"/>
          </p:nvPr>
        </p:nvSpPr>
        <p:spPr/>
        <p:txBody>
          <a:bodyPr/>
          <a:lstStyle/>
          <a:p>
            <a:r>
              <a:rPr lang="en-US"/>
              <a:t>Click to edit Master title style</a:t>
            </a:r>
          </a:p>
        </p:txBody>
      </p:sp>
      <p:cxnSp>
        <p:nvCxnSpPr>
          <p:cNvPr id="6" name="Straight Connector 5">
            <a:extLst>
              <a:ext uri="{FF2B5EF4-FFF2-40B4-BE49-F238E27FC236}">
                <a16:creationId xmlns:a16="http://schemas.microsoft.com/office/drawing/2014/main" id="{7D87D5B2-9695-6141-81C6-6702E1757544}"/>
              </a:ext>
            </a:extLst>
          </p:cNvPr>
          <p:cNvCxnSpPr/>
          <p:nvPr userDrawn="1"/>
        </p:nvCxnSpPr>
        <p:spPr>
          <a:xfrm>
            <a:off x="0" y="6096000"/>
            <a:ext cx="12192000" cy="0"/>
          </a:xfrm>
          <a:prstGeom prst="line">
            <a:avLst/>
          </a:prstGeom>
          <a:ln w="19050"/>
        </p:spPr>
        <p:style>
          <a:lnRef idx="1">
            <a:schemeClr val="accent4"/>
          </a:lnRef>
          <a:fillRef idx="0">
            <a:schemeClr val="accent4"/>
          </a:fillRef>
          <a:effectRef idx="0">
            <a:schemeClr val="accent4"/>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BA6F435E-325E-A844-81D0-DFE142C7A5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314" y="6248400"/>
            <a:ext cx="1952486" cy="431800"/>
          </a:xfrm>
          <a:prstGeom prst="rect">
            <a:avLst/>
          </a:prstGeom>
        </p:spPr>
      </p:pic>
    </p:spTree>
    <p:extLst>
      <p:ext uri="{BB962C8B-B14F-4D97-AF65-F5344CB8AC3E}">
        <p14:creationId xmlns:p14="http://schemas.microsoft.com/office/powerpoint/2010/main" val="39909305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F845-04D9-4FAC-B410-BCD4BEA8FC95}"/>
              </a:ext>
            </a:extLst>
          </p:cNvPr>
          <p:cNvSpPr>
            <a:spLocks noGrp="1"/>
          </p:cNvSpPr>
          <p:nvPr>
            <p:ph type="title"/>
          </p:nvPr>
        </p:nvSpPr>
        <p:spPr>
          <a:xfrm>
            <a:off x="608171" y="397787"/>
            <a:ext cx="10975660" cy="392628"/>
          </a:xfrm>
        </p:spPr>
        <p:txBody>
          <a:bodyPr>
            <a:noAutofit/>
          </a:bodyPr>
          <a:lstStyle/>
          <a:p>
            <a:r>
              <a:rPr lang="en-US"/>
              <a:t>Click to edit Master title style</a:t>
            </a:r>
          </a:p>
        </p:txBody>
      </p:sp>
      <p:sp>
        <p:nvSpPr>
          <p:cNvPr id="7" name="Text Placeholder 6">
            <a:extLst>
              <a:ext uri="{FF2B5EF4-FFF2-40B4-BE49-F238E27FC236}">
                <a16:creationId xmlns:a16="http://schemas.microsoft.com/office/drawing/2014/main" id="{EE0BF4DD-992A-4235-9B4F-E1BEA0DF7F10}"/>
              </a:ext>
            </a:extLst>
          </p:cNvPr>
          <p:cNvSpPr>
            <a:spLocks noGrp="1"/>
          </p:cNvSpPr>
          <p:nvPr>
            <p:ph type="body" sz="quarter" idx="10" hasCustomPrompt="1"/>
          </p:nvPr>
        </p:nvSpPr>
        <p:spPr>
          <a:xfrm>
            <a:off x="608171" y="790415"/>
            <a:ext cx="10975660" cy="478512"/>
          </a:xfrm>
        </p:spPr>
        <p:txBody>
          <a:bodyPr>
            <a:noAutofit/>
          </a:bodyPr>
          <a:lstStyle>
            <a:lvl1pPr marL="0" indent="0">
              <a:spcBef>
                <a:spcPts val="0"/>
              </a:spcBef>
              <a:buFontTx/>
              <a:buNone/>
              <a:defRPr sz="2800">
                <a:solidFill>
                  <a:schemeClr val="tx2"/>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Click to edit master title style</a:t>
            </a:r>
          </a:p>
        </p:txBody>
      </p:sp>
      <p:sp>
        <p:nvSpPr>
          <p:cNvPr id="6" name="Content Placeholder 5">
            <a:extLst>
              <a:ext uri="{FF2B5EF4-FFF2-40B4-BE49-F238E27FC236}">
                <a16:creationId xmlns:a16="http://schemas.microsoft.com/office/drawing/2014/main" id="{6A8D29B5-8F92-4337-BAD9-5D2F348631AC}"/>
              </a:ext>
            </a:extLst>
          </p:cNvPr>
          <p:cNvSpPr>
            <a:spLocks noGrp="1"/>
          </p:cNvSpPr>
          <p:nvPr>
            <p:ph sz="quarter" idx="12" hasCustomPrompt="1"/>
          </p:nvPr>
        </p:nvSpPr>
        <p:spPr>
          <a:xfrm>
            <a:off x="838200" y="1333499"/>
            <a:ext cx="1074562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Holder 6">
            <a:extLst>
              <a:ext uri="{FF2B5EF4-FFF2-40B4-BE49-F238E27FC236}">
                <a16:creationId xmlns:a16="http://schemas.microsoft.com/office/drawing/2014/main" id="{8352AB50-2444-AA40-94DC-2671CC6999BB}"/>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15623523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Statement Slid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B014637-1E66-4595-AEAA-810DBE79DE25}"/>
              </a:ext>
            </a:extLst>
          </p:cNvPr>
          <p:cNvSpPr>
            <a:spLocks noGrp="1"/>
          </p:cNvSpPr>
          <p:nvPr>
            <p:ph type="ftr" sz="quarter" idx="17"/>
          </p:nvPr>
        </p:nvSpPr>
        <p:spPr/>
        <p:txBody>
          <a:bodyPr/>
          <a:lstStyle/>
          <a:p>
            <a:endParaRPr lang="en-US"/>
          </a:p>
        </p:txBody>
      </p:sp>
      <p:sp>
        <p:nvSpPr>
          <p:cNvPr id="10" name="Title 1">
            <a:extLst>
              <a:ext uri="{FF2B5EF4-FFF2-40B4-BE49-F238E27FC236}">
                <a16:creationId xmlns:a16="http://schemas.microsoft.com/office/drawing/2014/main" id="{F585FEE1-5712-4B37-9976-C5D5D350CC30}"/>
              </a:ext>
            </a:extLst>
          </p:cNvPr>
          <p:cNvSpPr>
            <a:spLocks noGrp="1"/>
          </p:cNvSpPr>
          <p:nvPr>
            <p:ph type="title" hasCustomPrompt="1"/>
          </p:nvPr>
        </p:nvSpPr>
        <p:spPr>
          <a:xfrm>
            <a:off x="608172" y="397787"/>
            <a:ext cx="11001065" cy="829884"/>
          </a:xfrm>
        </p:spPr>
        <p:txBody>
          <a:bodyPr/>
          <a:lstStyle>
            <a:lvl1pPr>
              <a:defRPr sz="2800" cap="all" baseline="0"/>
            </a:lvl1pPr>
          </a:lstStyle>
          <a:p>
            <a:r>
              <a:rPr lang="en-US"/>
              <a:t>CLICK TO EDIT MASTER TITLE STYLE</a:t>
            </a:r>
          </a:p>
        </p:txBody>
      </p:sp>
      <p:sp>
        <p:nvSpPr>
          <p:cNvPr id="11" name="Content Placeholder 2">
            <a:extLst>
              <a:ext uri="{FF2B5EF4-FFF2-40B4-BE49-F238E27FC236}">
                <a16:creationId xmlns:a16="http://schemas.microsoft.com/office/drawing/2014/main" id="{125C0C83-AE8B-4896-8A7F-81793BBA92AA}"/>
              </a:ext>
            </a:extLst>
          </p:cNvPr>
          <p:cNvSpPr>
            <a:spLocks noGrp="1"/>
          </p:cNvSpPr>
          <p:nvPr>
            <p:ph idx="20" hasCustomPrompt="1"/>
          </p:nvPr>
        </p:nvSpPr>
        <p:spPr>
          <a:xfrm>
            <a:off x="608174" y="1333500"/>
            <a:ext cx="11001065" cy="4663440"/>
          </a:xfrm>
          <a:noFill/>
          <a:ln w="12700">
            <a:noFill/>
          </a:ln>
        </p:spPr>
        <p:txBody>
          <a:bodyPr lIns="0" tIns="68589" rIns="68589" bIns="68589"/>
          <a:lstStyle>
            <a:lvl1pPr marL="0" indent="0">
              <a:lnSpc>
                <a:spcPct val="110000"/>
              </a:lnSpc>
              <a:buNone/>
              <a:defRPr sz="2133"/>
            </a:lvl1pPr>
            <a:lvl2pPr marL="182890" indent="-182890">
              <a:lnSpc>
                <a:spcPct val="110000"/>
              </a:lnSpc>
              <a:buFont typeface="Arial" charset="0"/>
              <a:buChar char="•"/>
              <a:tabLst/>
              <a:defRPr sz="1956"/>
            </a:lvl2pPr>
            <a:lvl3pPr marL="182890" indent="0">
              <a:lnSpc>
                <a:spcPct val="110000"/>
              </a:lnSpc>
              <a:tabLst/>
              <a:defRPr sz="1956" i="1"/>
            </a:lvl3pPr>
            <a:lvl4pPr marL="487709" indent="-182890">
              <a:lnSpc>
                <a:spcPct val="110000"/>
              </a:lnSpc>
              <a:tabLst/>
              <a:defRPr sz="1600"/>
            </a:lvl4pPr>
            <a:lvl5pPr marL="487709" indent="0">
              <a:lnSpc>
                <a:spcPct val="110000"/>
              </a:lnSpc>
              <a:tabLst/>
              <a:defRPr sz="1600"/>
            </a:lvl5pPr>
          </a:lstStyle>
          <a:p>
            <a:pPr lvl="0"/>
            <a:r>
              <a:rPr lang="en-US"/>
              <a:t>Body Copy</a:t>
            </a:r>
          </a:p>
        </p:txBody>
      </p:sp>
      <p:sp>
        <p:nvSpPr>
          <p:cNvPr id="7" name="Holder 6">
            <a:extLst>
              <a:ext uri="{FF2B5EF4-FFF2-40B4-BE49-F238E27FC236}">
                <a16:creationId xmlns:a16="http://schemas.microsoft.com/office/drawing/2014/main" id="{2C34CD34-347D-B34E-9B31-FA90AA0F5CA9}"/>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294203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Sub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6003" y="177184"/>
            <a:ext cx="11303032" cy="961275"/>
          </a:xfrm>
          <a:prstGeom prst="rect">
            <a:avLst/>
          </a:prstGeom>
        </p:spPr>
        <p:txBody>
          <a:bodyPr/>
          <a:lstStyle>
            <a:lvl1pPr algn="l">
              <a:defRPr/>
            </a:lvl1pPr>
          </a:lstStyle>
          <a:p>
            <a:r>
              <a:rPr lang="en-US"/>
              <a:t>Slide Header Goes Here</a:t>
            </a:r>
          </a:p>
        </p:txBody>
      </p:sp>
      <p:sp>
        <p:nvSpPr>
          <p:cNvPr id="4" name="Text Placeholder 4"/>
          <p:cNvSpPr>
            <a:spLocks noGrp="1"/>
          </p:cNvSpPr>
          <p:nvPr>
            <p:ph type="body" sz="quarter" idx="41" hasCustomPrompt="1"/>
          </p:nvPr>
        </p:nvSpPr>
        <p:spPr>
          <a:xfrm>
            <a:off x="436034" y="1283255"/>
            <a:ext cx="11319933" cy="406400"/>
          </a:xfrm>
          <a:solidFill>
            <a:schemeClr val="bg2"/>
          </a:solidFill>
        </p:spPr>
        <p:txBody>
          <a:bodyPr anchor="ctr">
            <a:normAutofit/>
          </a:bodyPr>
          <a:lstStyle>
            <a:lvl1pPr marL="0" indent="0" algn="ctr">
              <a:lnSpc>
                <a:spcPct val="86000"/>
              </a:lnSpc>
              <a:spcBef>
                <a:spcPts val="0"/>
              </a:spcBef>
              <a:buNone/>
              <a:defRPr sz="1600" baseline="0">
                <a:solidFill>
                  <a:schemeClr val="bg1"/>
                </a:solidFill>
              </a:defRPr>
            </a:lvl1pPr>
          </a:lstStyle>
          <a:p>
            <a:pPr lvl="0"/>
            <a:r>
              <a:rPr lang="en-US"/>
              <a:t>Click here to edit subtitle</a:t>
            </a:r>
          </a:p>
        </p:txBody>
      </p:sp>
      <p:sp>
        <p:nvSpPr>
          <p:cNvPr id="5" name="Holder 6">
            <a:extLst>
              <a:ext uri="{FF2B5EF4-FFF2-40B4-BE49-F238E27FC236}">
                <a16:creationId xmlns:a16="http://schemas.microsoft.com/office/drawing/2014/main" id="{3181EA21-941B-CF49-8E41-8A4C2FA637D5}"/>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29011791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AC468-B635-467D-B23C-15E2109BC75A}"/>
              </a:ext>
            </a:extLst>
          </p:cNvPr>
          <p:cNvSpPr>
            <a:spLocks noGrp="1"/>
          </p:cNvSpPr>
          <p:nvPr>
            <p:ph type="title"/>
          </p:nvPr>
        </p:nvSpPr>
        <p:spPr>
          <a:xfrm>
            <a:off x="608171" y="397786"/>
            <a:ext cx="10974231" cy="392631"/>
          </a:xfrm>
        </p:spPr>
        <p:txBody>
          <a:bodyPr anchor="t">
            <a:noAutofit/>
          </a:bodyPr>
          <a:lstStyle>
            <a:lvl1pPr>
              <a:defRPr sz="3733" b="1">
                <a:solidFill>
                  <a:schemeClr val="tx1"/>
                </a:solidFill>
              </a:defRPr>
            </a:lvl1pPr>
          </a:lstStyle>
          <a:p>
            <a:r>
              <a:rPr lang="en-US"/>
              <a:t>Click to edit Master title style</a:t>
            </a:r>
          </a:p>
        </p:txBody>
      </p:sp>
      <p:sp>
        <p:nvSpPr>
          <p:cNvPr id="5" name="Text Placeholder 6">
            <a:extLst>
              <a:ext uri="{FF2B5EF4-FFF2-40B4-BE49-F238E27FC236}">
                <a16:creationId xmlns:a16="http://schemas.microsoft.com/office/drawing/2014/main" id="{54A877E7-A702-409E-92EA-3298D82F131F}"/>
              </a:ext>
            </a:extLst>
          </p:cNvPr>
          <p:cNvSpPr>
            <a:spLocks noGrp="1"/>
          </p:cNvSpPr>
          <p:nvPr>
            <p:ph type="body" sz="quarter" idx="10" hasCustomPrompt="1"/>
          </p:nvPr>
        </p:nvSpPr>
        <p:spPr>
          <a:xfrm>
            <a:off x="608171" y="790415"/>
            <a:ext cx="10974231" cy="478512"/>
          </a:xfrm>
        </p:spPr>
        <p:txBody>
          <a:bodyPr>
            <a:noAutofit/>
          </a:bodyPr>
          <a:lstStyle>
            <a:lvl1pPr marL="0" indent="0">
              <a:spcBef>
                <a:spcPts val="0"/>
              </a:spcBef>
              <a:buFontTx/>
              <a:buNone/>
              <a:defRPr sz="2800">
                <a:solidFill>
                  <a:schemeClr val="tx2"/>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Click to edit master title style</a:t>
            </a:r>
          </a:p>
        </p:txBody>
      </p:sp>
      <p:sp>
        <p:nvSpPr>
          <p:cNvPr id="10" name="Content Placeholder 9">
            <a:extLst>
              <a:ext uri="{FF2B5EF4-FFF2-40B4-BE49-F238E27FC236}">
                <a16:creationId xmlns:a16="http://schemas.microsoft.com/office/drawing/2014/main" id="{D7FC37AF-A016-4087-96F7-A99D9C5FE307}"/>
              </a:ext>
            </a:extLst>
          </p:cNvPr>
          <p:cNvSpPr>
            <a:spLocks noGrp="1"/>
          </p:cNvSpPr>
          <p:nvPr>
            <p:ph sz="quarter" idx="13" hasCustomPrompt="1"/>
          </p:nvPr>
        </p:nvSpPr>
        <p:spPr>
          <a:xfrm>
            <a:off x="838199" y="1825626"/>
            <a:ext cx="5303519" cy="4114799"/>
          </a:xfrm>
        </p:spPr>
        <p:txBody>
          <a:bodyPr/>
          <a:lstStyle>
            <a:lvl1pPr marL="457189" indent="-457189">
              <a:buFont typeface="+mj-lt"/>
              <a:buAutoNum type="arabicPeriod"/>
              <a:defRPr/>
            </a:lvl1pPr>
            <a:lvl2pPr marL="822939" indent="-457189">
              <a:buFont typeface="+mj-lt"/>
              <a:buAutoNum type="alphaUcPeriod"/>
              <a:defRPr/>
            </a:lvl2pPr>
            <a:lvl3pPr marL="1188690" indent="-457189">
              <a:buFont typeface="+mj-lt"/>
              <a:buAutoNum type="romanLcPeriod"/>
              <a:defRPr/>
            </a:lvl3pPr>
            <a:lvl4pPr marL="1402045" indent="-304792">
              <a:buFont typeface="+mj-lt"/>
              <a:buAutoNum type="alphaLcPeriod"/>
              <a:defRPr/>
            </a:lvl4pPr>
            <a:lvl5pPr marL="1767796" indent="-304792">
              <a:buFont typeface="+mj-lt"/>
              <a:buAutoNum type="romanLcPeriod"/>
              <a:defRPr/>
            </a:lvl5pPr>
            <a:lvl6pPr marL="2133547" indent="-304792">
              <a:buFont typeface="+mj-lt"/>
              <a:buAutoNum type="alphaLcPeriod"/>
              <a:defRPr/>
            </a:lvl6pPr>
            <a:lvl7pPr marL="2575496" indent="-380990">
              <a:buFont typeface="+mj-lt"/>
              <a:buAutoNum type="romanLcPeriod"/>
              <a:defRPr/>
            </a:lvl7pPr>
            <a:lvl8pPr marL="2865048" indent="-304792">
              <a:buFont typeface="+mj-lt"/>
              <a:buAutoNum type="alphaLcPeriod"/>
              <a:defRPr/>
            </a:lvl8pPr>
            <a:lvl9pPr marL="3306997" indent="-380990">
              <a:buFont typeface="+mj-lt"/>
              <a:buAutoNum type="romanLcPeriod"/>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8"/>
            <a:endParaRPr lang="en-US"/>
          </a:p>
        </p:txBody>
      </p:sp>
      <p:sp>
        <p:nvSpPr>
          <p:cNvPr id="12" name="Content Placeholder 11">
            <a:extLst>
              <a:ext uri="{FF2B5EF4-FFF2-40B4-BE49-F238E27FC236}">
                <a16:creationId xmlns:a16="http://schemas.microsoft.com/office/drawing/2014/main" id="{1C18042B-C2A0-4F36-A93D-9B5A1622B9BE}"/>
              </a:ext>
            </a:extLst>
          </p:cNvPr>
          <p:cNvSpPr>
            <a:spLocks noGrp="1"/>
          </p:cNvSpPr>
          <p:nvPr>
            <p:ph sz="quarter" idx="14" hasCustomPrompt="1"/>
          </p:nvPr>
        </p:nvSpPr>
        <p:spPr>
          <a:xfrm>
            <a:off x="6278881" y="1825626"/>
            <a:ext cx="5303519" cy="4114799"/>
          </a:xfrm>
        </p:spPr>
        <p:txBody>
          <a:bodyPr/>
          <a:lstStyle>
            <a:lvl1pPr marL="457189" indent="-457189">
              <a:buFont typeface="+mj-lt"/>
              <a:buAutoNum type="arabicPeriod"/>
              <a:defRPr/>
            </a:lvl1pPr>
            <a:lvl2pPr marL="822939" indent="-457189">
              <a:buFont typeface="+mj-lt"/>
              <a:buAutoNum type="alphaUcPeriod"/>
              <a:defRPr/>
            </a:lvl2pPr>
            <a:lvl3pPr marL="1188690" indent="-457189">
              <a:buFont typeface="+mj-lt"/>
              <a:buAutoNum type="romanLcPeriod"/>
              <a:defRPr/>
            </a:lvl3pPr>
            <a:lvl4pPr marL="1402045" indent="-304792">
              <a:buFont typeface="+mj-lt"/>
              <a:buAutoNum type="alphaLcPeriod"/>
              <a:defRPr/>
            </a:lvl4pPr>
            <a:lvl5pPr marL="1767796" indent="-304792">
              <a:buFont typeface="+mj-lt"/>
              <a:buAutoNum type="romanLcPeriod"/>
              <a:defRPr/>
            </a:lvl5pPr>
            <a:lvl6pPr marL="2133547" indent="-304792">
              <a:buFont typeface="+mj-lt"/>
              <a:buAutoNum type="alphaLcPeriod"/>
              <a:defRPr/>
            </a:lvl6pPr>
            <a:lvl7pPr marL="2575496" indent="-380990">
              <a:buFont typeface="+mj-lt"/>
              <a:buAutoNum type="romanLcPeriod"/>
              <a:defRPr/>
            </a:lvl7pPr>
            <a:lvl8pPr marL="2865048" indent="-304792">
              <a:buFont typeface="+mj-lt"/>
              <a:buAutoNum type="alphaLcPeriod"/>
              <a:defRPr/>
            </a:lvl8pPr>
            <a:lvl9pPr marL="3306997" indent="-380990">
              <a:buFont typeface="+mj-lt"/>
              <a:buAutoNum type="romanLcPeriod"/>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Holder 6">
            <a:extLst>
              <a:ext uri="{FF2B5EF4-FFF2-40B4-BE49-F238E27FC236}">
                <a16:creationId xmlns:a16="http://schemas.microsoft.com/office/drawing/2014/main" id="{254C2842-87F5-3C4A-83AC-AEFF868C16F7}"/>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20766060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F845-04D9-4FAC-B410-BCD4BEA8FC95}"/>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EBD53D1D-898A-49FC-8496-AAC3257C8C5E}"/>
              </a:ext>
            </a:extLst>
          </p:cNvPr>
          <p:cNvSpPr>
            <a:spLocks noGrp="1"/>
          </p:cNvSpPr>
          <p:nvPr>
            <p:ph sz="quarter" idx="13" hasCustomPrompt="1"/>
          </p:nvPr>
        </p:nvSpPr>
        <p:spPr>
          <a:xfrm>
            <a:off x="838200" y="1333499"/>
            <a:ext cx="10745629" cy="4572000"/>
          </a:xfrm>
        </p:spPr>
        <p:txBody>
          <a:bodyPr/>
          <a:lstStyle>
            <a:lvl1pPr marL="457178" indent="-457178">
              <a:buFont typeface="+mj-lt"/>
              <a:buAutoNum type="arabicPeriod"/>
              <a:defRPr/>
            </a:lvl1pPr>
            <a:lvl2pPr marL="822918" indent="-457178">
              <a:buFont typeface="+mj-lt"/>
              <a:buAutoNum type="alphaUcPeriod"/>
              <a:defRPr/>
            </a:lvl2pPr>
            <a:lvl3pPr marL="1188661" indent="-457178">
              <a:buFont typeface="+mj-lt"/>
              <a:buAutoNum type="romanLcPeriod"/>
              <a:defRPr/>
            </a:lvl3pPr>
            <a:lvl4pPr marL="1402010" indent="-304784">
              <a:buFont typeface="+mj-lt"/>
              <a:buAutoNum type="alphaLcPeriod"/>
              <a:defRPr/>
            </a:lvl4pPr>
            <a:lvl5pPr marL="1767752" indent="-304784">
              <a:buFont typeface="+mj-lt"/>
              <a:buAutoNum type="romanLcPeriod"/>
              <a:defRPr/>
            </a:lvl5pPr>
            <a:lvl6pPr marL="2209690" indent="-380981">
              <a:buFont typeface="+mj-lt"/>
              <a:buAutoNum type="alphaLcPeriod"/>
              <a:defRPr/>
            </a:lvl6pPr>
            <a:lvl7pPr marL="2499236" indent="-304784">
              <a:buFont typeface="+mj-lt"/>
              <a:buAutoNum type="romanLcPeriod"/>
              <a:defRPr/>
            </a:lvl7pPr>
            <a:lvl8pPr marL="2864976" indent="-304784">
              <a:buFont typeface="+mj-lt"/>
              <a:buAutoNum type="alphaLcPeriod"/>
              <a:defRPr/>
            </a:lvl8pPr>
            <a:lvl9pPr marL="3306915" indent="-380981">
              <a:buFont typeface="+mj-lt"/>
              <a:buAutoNum type="romanLcPeriod"/>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Holder 6">
            <a:extLst>
              <a:ext uri="{FF2B5EF4-FFF2-40B4-BE49-F238E27FC236}">
                <a16:creationId xmlns:a16="http://schemas.microsoft.com/office/drawing/2014/main" id="{9BE605C7-CA67-2A46-9C23-AF0EBE5D98AB}"/>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38359795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1016001" y="1436690"/>
            <a:ext cx="10140463" cy="2247711"/>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1"/>
          <p:cNvSpPr>
            <a:spLocks noGrp="1"/>
          </p:cNvSpPr>
          <p:nvPr>
            <p:ph type="title"/>
          </p:nvPr>
        </p:nvSpPr>
        <p:spPr>
          <a:xfrm>
            <a:off x="1016001" y="538164"/>
            <a:ext cx="10140463" cy="609334"/>
          </a:xfrm>
        </p:spPr>
        <p:txBody>
          <a:bodyPr>
            <a:spAutoFit/>
          </a:bodyPr>
          <a:lstStyle/>
          <a:p>
            <a:r>
              <a:rPr lang="en-US"/>
              <a:t>Click to edit Master title style</a:t>
            </a:r>
            <a:endParaRPr lang="en-GB"/>
          </a:p>
        </p:txBody>
      </p:sp>
      <p:sp>
        <p:nvSpPr>
          <p:cNvPr id="4" name="Holder 6">
            <a:extLst>
              <a:ext uri="{FF2B5EF4-FFF2-40B4-BE49-F238E27FC236}">
                <a16:creationId xmlns:a16="http://schemas.microsoft.com/office/drawing/2014/main" id="{06FB0DA9-2B3F-3046-94FF-37D90D6C5983}"/>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Tree>
    <p:extLst>
      <p:ext uri="{BB962C8B-B14F-4D97-AF65-F5344CB8AC3E}">
        <p14:creationId xmlns:p14="http://schemas.microsoft.com/office/powerpoint/2010/main" val="24334602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itle,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8171" y="397785"/>
            <a:ext cx="10061020" cy="358355"/>
          </a:xfrm>
        </p:spPr>
        <p:txBody>
          <a:bodyPr/>
          <a:lstStyle/>
          <a:p>
            <a:r>
              <a:rPr lang="en-US"/>
              <a:t>Click to edit master title style</a:t>
            </a:r>
          </a:p>
        </p:txBody>
      </p:sp>
      <p:sp>
        <p:nvSpPr>
          <p:cNvPr id="14" name="Text Placeholder 3"/>
          <p:cNvSpPr>
            <a:spLocks noGrp="1"/>
          </p:cNvSpPr>
          <p:nvPr>
            <p:ph type="body" sz="quarter" idx="40" hasCustomPrompt="1"/>
          </p:nvPr>
        </p:nvSpPr>
        <p:spPr>
          <a:xfrm>
            <a:off x="608170" y="757213"/>
            <a:ext cx="10061020" cy="382103"/>
          </a:xfrm>
        </p:spPr>
        <p:txBody>
          <a:bodyPr anchor="t"/>
          <a:lstStyle>
            <a:lvl1pPr marL="0" indent="0">
              <a:buNone/>
              <a:defRPr sz="1999" spc="40" baseline="0">
                <a:solidFill>
                  <a:schemeClr val="accent2"/>
                </a:solidFill>
              </a:defRPr>
            </a:lvl1pPr>
            <a:lvl2pPr marL="456915" indent="0">
              <a:buNone/>
              <a:defRPr>
                <a:solidFill>
                  <a:schemeClr val="accent1"/>
                </a:solidFill>
              </a:defRPr>
            </a:lvl2pPr>
            <a:lvl3pPr marL="913829" indent="0">
              <a:buNone/>
              <a:defRPr>
                <a:solidFill>
                  <a:schemeClr val="accent1"/>
                </a:solidFill>
              </a:defRPr>
            </a:lvl3pPr>
            <a:lvl4pPr marL="1370744" indent="0">
              <a:buNone/>
              <a:defRPr>
                <a:solidFill>
                  <a:schemeClr val="accent1"/>
                </a:solidFill>
              </a:defRPr>
            </a:lvl4pPr>
            <a:lvl5pPr marL="1827657" indent="0">
              <a:buNone/>
              <a:defRPr>
                <a:solidFill>
                  <a:schemeClr val="accent1"/>
                </a:solidFill>
              </a:defRPr>
            </a:lvl5pPr>
          </a:lstStyle>
          <a:p>
            <a:pPr lvl="0"/>
            <a:r>
              <a:rPr lang="en-US"/>
              <a:t>Click to edit master title style</a:t>
            </a:r>
          </a:p>
        </p:txBody>
      </p:sp>
    </p:spTree>
    <p:extLst>
      <p:ext uri="{BB962C8B-B14F-4D97-AF65-F5344CB8AC3E}">
        <p14:creationId xmlns:p14="http://schemas.microsoft.com/office/powerpoint/2010/main" val="427964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0" b="1" i="0">
                <a:solidFill>
                  <a:srgbClr val="141B4D"/>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cxnSp>
        <p:nvCxnSpPr>
          <p:cNvPr id="4" name="Straight Connector 3">
            <a:extLst>
              <a:ext uri="{FF2B5EF4-FFF2-40B4-BE49-F238E27FC236}">
                <a16:creationId xmlns:a16="http://schemas.microsoft.com/office/drawing/2014/main" id="{EBA5AF90-A4CE-DA43-9CF3-924A012037D6}"/>
              </a:ext>
            </a:extLst>
          </p:cNvPr>
          <p:cNvCxnSpPr/>
          <p:nvPr userDrawn="1"/>
        </p:nvCxnSpPr>
        <p:spPr>
          <a:xfrm>
            <a:off x="0" y="6096000"/>
            <a:ext cx="12192000" cy="0"/>
          </a:xfrm>
          <a:prstGeom prst="line">
            <a:avLst/>
          </a:prstGeom>
          <a:ln w="19050"/>
        </p:spPr>
        <p:style>
          <a:lnRef idx="1">
            <a:schemeClr val="accent4"/>
          </a:lnRef>
          <a:fillRef idx="0">
            <a:schemeClr val="accent4"/>
          </a:fillRef>
          <a:effectRef idx="0">
            <a:schemeClr val="accent4"/>
          </a:effectRef>
          <a:fontRef idx="minor">
            <a:schemeClr val="tx1"/>
          </a:fontRef>
        </p:style>
      </p:cxnSp>
      <p:sp>
        <p:nvSpPr>
          <p:cNvPr id="12" name="Holder 6">
            <a:extLst>
              <a:ext uri="{FF2B5EF4-FFF2-40B4-BE49-F238E27FC236}">
                <a16:creationId xmlns:a16="http://schemas.microsoft.com/office/drawing/2014/main" id="{30D49652-3D0C-F340-B119-0E6931D729E2}"/>
              </a:ext>
            </a:extLst>
          </p:cNvPr>
          <p:cNvSpPr>
            <a:spLocks noGrp="1"/>
          </p:cNvSpPr>
          <p:nvPr>
            <p:ph type="sldNum" sz="quarter" idx="7"/>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sp>
        <p:nvSpPr>
          <p:cNvPr id="13" name="Holder 5">
            <a:extLst>
              <a:ext uri="{FF2B5EF4-FFF2-40B4-BE49-F238E27FC236}">
                <a16:creationId xmlns:a16="http://schemas.microsoft.com/office/drawing/2014/main" id="{F7D76D7F-E45A-BE4B-840F-72AFA92A41D1}"/>
              </a:ext>
            </a:extLst>
          </p:cNvPr>
          <p:cNvSpPr>
            <a:spLocks noGrp="1"/>
          </p:cNvSpPr>
          <p:nvPr>
            <p:ph type="dt" sz="half" idx="2"/>
          </p:nvPr>
        </p:nvSpPr>
        <p:spPr>
          <a:xfrm>
            <a:off x="4269220" y="6338428"/>
            <a:ext cx="1600200" cy="215444"/>
          </a:xfrm>
          <a:prstGeom prst="rect">
            <a:avLst/>
          </a:prstGeom>
        </p:spPr>
        <p:txBody>
          <a:bodyPr wrap="square" lIns="0" tIns="0" rIns="0" bIns="0" anchor="ctr">
            <a:spAutoFit/>
          </a:bodyPr>
          <a:lstStyle>
            <a:lvl1pPr algn="l">
              <a:defRPr sz="1400">
                <a:solidFill>
                  <a:schemeClr val="tx1"/>
                </a:solidFill>
              </a:defRPr>
            </a:lvl1pPr>
          </a:lstStyle>
          <a:p>
            <a:r>
              <a:rPr lang="en-US"/>
              <a:t>|    </a:t>
            </a:r>
            <a:fld id="{1D8BD707-D9CF-40AE-B4C6-C98DA3205C09}" type="datetimeFigureOut">
              <a:rPr lang="en-US" smtClean="0"/>
              <a:pPr/>
              <a:t>11/9/2020</a:t>
            </a:fld>
            <a:endParaRPr lang="en-US"/>
          </a:p>
        </p:txBody>
      </p:sp>
      <p:pic>
        <p:nvPicPr>
          <p:cNvPr id="9" name="Picture 8" descr="A picture containing drawing&#10;&#10;Description automatically generated">
            <a:extLst>
              <a:ext uri="{FF2B5EF4-FFF2-40B4-BE49-F238E27FC236}">
                <a16:creationId xmlns:a16="http://schemas.microsoft.com/office/drawing/2014/main" id="{8D44679B-ADB5-484C-B67C-013DA8877B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314" y="6248400"/>
            <a:ext cx="1952486" cy="431800"/>
          </a:xfrm>
          <a:prstGeom prst="rect">
            <a:avLst/>
          </a:prstGeom>
        </p:spPr>
      </p:pic>
    </p:spTree>
    <p:extLst>
      <p:ext uri="{BB962C8B-B14F-4D97-AF65-F5344CB8AC3E}">
        <p14:creationId xmlns:p14="http://schemas.microsoft.com/office/powerpoint/2010/main" val="31057782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961AA3-31E8-4318-8061-535D355E39C0}"/>
              </a:ext>
            </a:extLst>
          </p:cNvPr>
          <p:cNvPicPr>
            <a:picLocks noChangeAspect="1"/>
          </p:cNvPicPr>
          <p:nvPr userDrawn="1"/>
        </p:nvPicPr>
        <p:blipFill>
          <a:blip r:embed="rId2"/>
          <a:stretch>
            <a:fillRect/>
          </a:stretch>
        </p:blipFill>
        <p:spPr>
          <a:xfrm>
            <a:off x="-181290" y="-81738"/>
            <a:ext cx="12384580" cy="6951028"/>
          </a:xfrm>
          <a:prstGeom prst="rect">
            <a:avLst/>
          </a:prstGeom>
        </p:spPr>
      </p:pic>
      <p:sp>
        <p:nvSpPr>
          <p:cNvPr id="2" name="Title 1">
            <a:extLst>
              <a:ext uri="{FF2B5EF4-FFF2-40B4-BE49-F238E27FC236}">
                <a16:creationId xmlns:a16="http://schemas.microsoft.com/office/drawing/2014/main" id="{A13D6152-A9B4-4C62-87F4-25BDDF54E540}"/>
              </a:ext>
            </a:extLst>
          </p:cNvPr>
          <p:cNvSpPr>
            <a:spLocks noGrp="1"/>
          </p:cNvSpPr>
          <p:nvPr>
            <p:ph type="ctrTitle" hasCustomPrompt="1"/>
          </p:nvPr>
        </p:nvSpPr>
        <p:spPr>
          <a:xfrm>
            <a:off x="6981652" y="2510897"/>
            <a:ext cx="4602179" cy="999067"/>
          </a:xfrm>
        </p:spPr>
        <p:txBody>
          <a:bodyPr anchor="b">
            <a:noAutofit/>
          </a:bodyPr>
          <a:lstStyle>
            <a:lvl1pPr algn="r">
              <a:defRPr sz="4800">
                <a:solidFill>
                  <a:srgbClr val="FFFFFF"/>
                </a:solidFill>
              </a:defRPr>
            </a:lvl1pPr>
          </a:lstStyle>
          <a:p>
            <a:r>
              <a:rPr lang="en-US"/>
              <a:t>Title Here</a:t>
            </a:r>
          </a:p>
        </p:txBody>
      </p:sp>
      <p:sp>
        <p:nvSpPr>
          <p:cNvPr id="3" name="Subtitle 2">
            <a:extLst>
              <a:ext uri="{FF2B5EF4-FFF2-40B4-BE49-F238E27FC236}">
                <a16:creationId xmlns:a16="http://schemas.microsoft.com/office/drawing/2014/main" id="{F98F2018-E5BC-4E04-B7F3-0C72F5723944}"/>
              </a:ext>
            </a:extLst>
          </p:cNvPr>
          <p:cNvSpPr>
            <a:spLocks noGrp="1"/>
          </p:cNvSpPr>
          <p:nvPr>
            <p:ph type="subTitle" idx="1" hasCustomPrompt="1"/>
          </p:nvPr>
        </p:nvSpPr>
        <p:spPr>
          <a:xfrm>
            <a:off x="6981652" y="3602037"/>
            <a:ext cx="4602179" cy="685283"/>
          </a:xfrm>
        </p:spPr>
        <p:txBody>
          <a:bodyPr>
            <a:noAutofit/>
          </a:bodyPr>
          <a:lstStyle>
            <a:lvl1pPr marL="0" indent="0" algn="r">
              <a:buNone/>
              <a:defRPr sz="2133" spc="133" baseline="0">
                <a:solidFill>
                  <a:schemeClr val="accent4"/>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Presenter Name | 00.00.2019</a:t>
            </a:r>
          </a:p>
        </p:txBody>
      </p:sp>
    </p:spTree>
    <p:extLst>
      <p:ext uri="{BB962C8B-B14F-4D97-AF65-F5344CB8AC3E}">
        <p14:creationId xmlns:p14="http://schemas.microsoft.com/office/powerpoint/2010/main" val="38362988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961AA3-31E8-4318-8061-535D355E39C0}"/>
              </a:ext>
            </a:extLst>
          </p:cNvPr>
          <p:cNvPicPr>
            <a:picLocks noChangeAspect="1"/>
          </p:cNvPicPr>
          <p:nvPr userDrawn="1"/>
        </p:nvPicPr>
        <p:blipFill>
          <a:blip r:embed="rId2"/>
          <a:stretch>
            <a:fillRect/>
          </a:stretch>
        </p:blipFill>
        <p:spPr>
          <a:xfrm>
            <a:off x="-181289" y="-81738"/>
            <a:ext cx="12384577" cy="6951028"/>
          </a:xfrm>
          <a:prstGeom prst="rect">
            <a:avLst/>
          </a:prstGeom>
        </p:spPr>
      </p:pic>
      <p:sp>
        <p:nvSpPr>
          <p:cNvPr id="2" name="Title 1">
            <a:extLst>
              <a:ext uri="{FF2B5EF4-FFF2-40B4-BE49-F238E27FC236}">
                <a16:creationId xmlns:a16="http://schemas.microsoft.com/office/drawing/2014/main" id="{A13D6152-A9B4-4C62-87F4-25BDDF54E540}"/>
              </a:ext>
            </a:extLst>
          </p:cNvPr>
          <p:cNvSpPr>
            <a:spLocks noGrp="1"/>
          </p:cNvSpPr>
          <p:nvPr>
            <p:ph type="ctrTitle" hasCustomPrompt="1"/>
          </p:nvPr>
        </p:nvSpPr>
        <p:spPr>
          <a:xfrm>
            <a:off x="6981652" y="2510897"/>
            <a:ext cx="4602179" cy="999067"/>
          </a:xfrm>
        </p:spPr>
        <p:txBody>
          <a:bodyPr anchor="b">
            <a:noAutofit/>
          </a:bodyPr>
          <a:lstStyle>
            <a:lvl1pPr algn="r">
              <a:defRPr sz="4800">
                <a:solidFill>
                  <a:srgbClr val="FFFFFF"/>
                </a:solidFill>
              </a:defRPr>
            </a:lvl1pPr>
          </a:lstStyle>
          <a:p>
            <a:r>
              <a:rPr lang="en-US"/>
              <a:t>Title Here</a:t>
            </a:r>
          </a:p>
        </p:txBody>
      </p:sp>
      <p:sp>
        <p:nvSpPr>
          <p:cNvPr id="3" name="Subtitle 2">
            <a:extLst>
              <a:ext uri="{FF2B5EF4-FFF2-40B4-BE49-F238E27FC236}">
                <a16:creationId xmlns:a16="http://schemas.microsoft.com/office/drawing/2014/main" id="{F98F2018-E5BC-4E04-B7F3-0C72F5723944}"/>
              </a:ext>
            </a:extLst>
          </p:cNvPr>
          <p:cNvSpPr>
            <a:spLocks noGrp="1"/>
          </p:cNvSpPr>
          <p:nvPr>
            <p:ph type="subTitle" idx="1" hasCustomPrompt="1"/>
          </p:nvPr>
        </p:nvSpPr>
        <p:spPr>
          <a:xfrm>
            <a:off x="6981652" y="3602037"/>
            <a:ext cx="4602179" cy="685283"/>
          </a:xfrm>
        </p:spPr>
        <p:txBody>
          <a:bodyPr>
            <a:noAutofit/>
          </a:bodyPr>
          <a:lstStyle>
            <a:lvl1pPr marL="0" indent="0" algn="r">
              <a:buNone/>
              <a:defRPr sz="2133" spc="133" baseline="0">
                <a:solidFill>
                  <a:schemeClr val="accent4"/>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Presenter Name | 00.00.2019</a:t>
            </a:r>
          </a:p>
        </p:txBody>
      </p:sp>
    </p:spTree>
    <p:extLst>
      <p:ext uri="{BB962C8B-B14F-4D97-AF65-F5344CB8AC3E}">
        <p14:creationId xmlns:p14="http://schemas.microsoft.com/office/powerpoint/2010/main" val="1517036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Divider Slide, Green">
    <p:spTree>
      <p:nvGrpSpPr>
        <p:cNvPr id="1" name=""/>
        <p:cNvGrpSpPr/>
        <p:nvPr/>
      </p:nvGrpSpPr>
      <p:grpSpPr>
        <a:xfrm>
          <a:off x="0" y="0"/>
          <a:ext cx="0" cy="0"/>
          <a:chOff x="0" y="0"/>
          <a:chExt cx="0" cy="0"/>
        </a:xfrm>
      </p:grpSpPr>
      <p:sp>
        <p:nvSpPr>
          <p:cNvPr id="2" name="Title 1"/>
          <p:cNvSpPr>
            <a:spLocks noGrp="1"/>
          </p:cNvSpPr>
          <p:nvPr>
            <p:ph type="title"/>
          </p:nvPr>
        </p:nvSpPr>
        <p:spPr>
          <a:xfrm>
            <a:off x="600233" y="653415"/>
            <a:ext cx="10895984" cy="2199323"/>
          </a:xfrm>
        </p:spPr>
        <p:txBody>
          <a:bodyPr anchor="b">
            <a:noAutofit/>
          </a:bodyPr>
          <a:lstStyle>
            <a:lvl1pPr>
              <a:defRPr sz="44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00231" y="2874646"/>
            <a:ext cx="10895984" cy="1500187"/>
          </a:xfrm>
        </p:spPr>
        <p:txBody>
          <a:bodyPr>
            <a:noAutofit/>
          </a:bodyPr>
          <a:lstStyle>
            <a:lvl1pPr marL="0" indent="0">
              <a:lnSpc>
                <a:spcPct val="100000"/>
              </a:lnSpc>
              <a:spcBef>
                <a:spcPts val="400"/>
              </a:spcBef>
              <a:buNone/>
              <a:defRPr sz="2400">
                <a:solidFill>
                  <a:schemeClr val="bg1"/>
                </a:solidFill>
              </a:defRPr>
            </a:lvl1pPr>
            <a:lvl2pPr marL="457070" indent="0">
              <a:buNone/>
              <a:defRPr sz="2000">
                <a:solidFill>
                  <a:schemeClr val="tx1">
                    <a:tint val="75000"/>
                  </a:schemeClr>
                </a:solidFill>
              </a:defRPr>
            </a:lvl2pPr>
            <a:lvl3pPr marL="914140" indent="0">
              <a:buNone/>
              <a:defRPr sz="1800">
                <a:solidFill>
                  <a:schemeClr val="tx1">
                    <a:tint val="75000"/>
                  </a:schemeClr>
                </a:solidFill>
              </a:defRPr>
            </a:lvl3pPr>
            <a:lvl4pPr marL="1371210" indent="0">
              <a:buNone/>
              <a:defRPr sz="1599">
                <a:solidFill>
                  <a:schemeClr val="tx1">
                    <a:tint val="75000"/>
                  </a:schemeClr>
                </a:solidFill>
              </a:defRPr>
            </a:lvl4pPr>
            <a:lvl5pPr marL="1828280" indent="0">
              <a:buNone/>
              <a:defRPr sz="1599">
                <a:solidFill>
                  <a:schemeClr val="tx1">
                    <a:tint val="75000"/>
                  </a:schemeClr>
                </a:solidFill>
              </a:defRPr>
            </a:lvl5pPr>
            <a:lvl6pPr marL="2285350" indent="0">
              <a:buNone/>
              <a:defRPr sz="1599">
                <a:solidFill>
                  <a:schemeClr val="tx1">
                    <a:tint val="75000"/>
                  </a:schemeClr>
                </a:solidFill>
              </a:defRPr>
            </a:lvl6pPr>
            <a:lvl7pPr marL="2742418" indent="0">
              <a:buNone/>
              <a:defRPr sz="1599">
                <a:solidFill>
                  <a:schemeClr val="tx1">
                    <a:tint val="75000"/>
                  </a:schemeClr>
                </a:solidFill>
              </a:defRPr>
            </a:lvl7pPr>
            <a:lvl8pPr marL="3199488" indent="0">
              <a:buNone/>
              <a:defRPr sz="1599">
                <a:solidFill>
                  <a:schemeClr val="tx1">
                    <a:tint val="75000"/>
                  </a:schemeClr>
                </a:solidFill>
              </a:defRPr>
            </a:lvl8pPr>
            <a:lvl9pPr marL="3656559" indent="0">
              <a:buNone/>
              <a:defRPr sz="1599">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775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961AA3-31E8-4318-8061-535D355E39C0}"/>
              </a:ext>
            </a:extLst>
          </p:cNvPr>
          <p:cNvPicPr>
            <a:picLocks noChangeAspect="1"/>
          </p:cNvPicPr>
          <p:nvPr userDrawn="1"/>
        </p:nvPicPr>
        <p:blipFill>
          <a:blip r:embed="rId2"/>
          <a:stretch>
            <a:fillRect/>
          </a:stretch>
        </p:blipFill>
        <p:spPr>
          <a:xfrm>
            <a:off x="-181289" y="-81738"/>
            <a:ext cx="12384577" cy="6951028"/>
          </a:xfrm>
          <a:prstGeom prst="rect">
            <a:avLst/>
          </a:prstGeom>
        </p:spPr>
      </p:pic>
      <p:sp>
        <p:nvSpPr>
          <p:cNvPr id="2" name="Title 1">
            <a:extLst>
              <a:ext uri="{FF2B5EF4-FFF2-40B4-BE49-F238E27FC236}">
                <a16:creationId xmlns:a16="http://schemas.microsoft.com/office/drawing/2014/main" id="{A13D6152-A9B4-4C62-87F4-25BDDF54E540}"/>
              </a:ext>
            </a:extLst>
          </p:cNvPr>
          <p:cNvSpPr>
            <a:spLocks noGrp="1"/>
          </p:cNvSpPr>
          <p:nvPr>
            <p:ph type="ctrTitle" hasCustomPrompt="1"/>
          </p:nvPr>
        </p:nvSpPr>
        <p:spPr>
          <a:xfrm>
            <a:off x="6981652" y="2510897"/>
            <a:ext cx="4602179" cy="999067"/>
          </a:xfrm>
        </p:spPr>
        <p:txBody>
          <a:bodyPr anchor="b">
            <a:noAutofit/>
          </a:bodyPr>
          <a:lstStyle>
            <a:lvl1pPr algn="r">
              <a:defRPr sz="4800">
                <a:solidFill>
                  <a:srgbClr val="FFFFFF"/>
                </a:solidFill>
              </a:defRPr>
            </a:lvl1pPr>
          </a:lstStyle>
          <a:p>
            <a:r>
              <a:rPr lang="en-US"/>
              <a:t>Title Here</a:t>
            </a:r>
          </a:p>
        </p:txBody>
      </p:sp>
      <p:sp>
        <p:nvSpPr>
          <p:cNvPr id="3" name="Subtitle 2">
            <a:extLst>
              <a:ext uri="{FF2B5EF4-FFF2-40B4-BE49-F238E27FC236}">
                <a16:creationId xmlns:a16="http://schemas.microsoft.com/office/drawing/2014/main" id="{F98F2018-E5BC-4E04-B7F3-0C72F5723944}"/>
              </a:ext>
            </a:extLst>
          </p:cNvPr>
          <p:cNvSpPr>
            <a:spLocks noGrp="1"/>
          </p:cNvSpPr>
          <p:nvPr>
            <p:ph type="subTitle" idx="1" hasCustomPrompt="1"/>
          </p:nvPr>
        </p:nvSpPr>
        <p:spPr>
          <a:xfrm>
            <a:off x="6981652" y="3602037"/>
            <a:ext cx="4602179" cy="685283"/>
          </a:xfrm>
        </p:spPr>
        <p:txBody>
          <a:bodyPr>
            <a:noAutofit/>
          </a:bodyPr>
          <a:lstStyle>
            <a:lvl1pPr marL="0" indent="0" algn="r">
              <a:buNone/>
              <a:defRPr sz="2133" spc="133" baseline="0">
                <a:solidFill>
                  <a:schemeClr val="accent4"/>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Presenter Name | 00.00.2019</a:t>
            </a:r>
          </a:p>
        </p:txBody>
      </p:sp>
    </p:spTree>
    <p:extLst>
      <p:ext uri="{BB962C8B-B14F-4D97-AF65-F5344CB8AC3E}">
        <p14:creationId xmlns:p14="http://schemas.microsoft.com/office/powerpoint/2010/main" val="9805125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961AA3-31E8-4318-8061-535D355E39C0}"/>
              </a:ext>
            </a:extLst>
          </p:cNvPr>
          <p:cNvPicPr>
            <a:picLocks noChangeAspect="1"/>
          </p:cNvPicPr>
          <p:nvPr userDrawn="1"/>
        </p:nvPicPr>
        <p:blipFill>
          <a:blip r:embed="rId2"/>
          <a:stretch>
            <a:fillRect/>
          </a:stretch>
        </p:blipFill>
        <p:spPr>
          <a:xfrm>
            <a:off x="-181289" y="-81738"/>
            <a:ext cx="12384577" cy="6951028"/>
          </a:xfrm>
          <a:prstGeom prst="rect">
            <a:avLst/>
          </a:prstGeom>
        </p:spPr>
      </p:pic>
      <p:sp>
        <p:nvSpPr>
          <p:cNvPr id="2" name="Title 1">
            <a:extLst>
              <a:ext uri="{FF2B5EF4-FFF2-40B4-BE49-F238E27FC236}">
                <a16:creationId xmlns:a16="http://schemas.microsoft.com/office/drawing/2014/main" id="{A13D6152-A9B4-4C62-87F4-25BDDF54E540}"/>
              </a:ext>
            </a:extLst>
          </p:cNvPr>
          <p:cNvSpPr>
            <a:spLocks noGrp="1"/>
          </p:cNvSpPr>
          <p:nvPr>
            <p:ph type="ctrTitle" hasCustomPrompt="1"/>
          </p:nvPr>
        </p:nvSpPr>
        <p:spPr>
          <a:xfrm>
            <a:off x="6981652" y="2510897"/>
            <a:ext cx="4602179" cy="999067"/>
          </a:xfrm>
        </p:spPr>
        <p:txBody>
          <a:bodyPr anchor="b">
            <a:noAutofit/>
          </a:bodyPr>
          <a:lstStyle>
            <a:lvl1pPr algn="r">
              <a:defRPr sz="4800">
                <a:solidFill>
                  <a:srgbClr val="FFFFFF"/>
                </a:solidFill>
              </a:defRPr>
            </a:lvl1pPr>
          </a:lstStyle>
          <a:p>
            <a:r>
              <a:rPr lang="en-US"/>
              <a:t>Title Here</a:t>
            </a:r>
          </a:p>
        </p:txBody>
      </p:sp>
      <p:sp>
        <p:nvSpPr>
          <p:cNvPr id="3" name="Subtitle 2">
            <a:extLst>
              <a:ext uri="{FF2B5EF4-FFF2-40B4-BE49-F238E27FC236}">
                <a16:creationId xmlns:a16="http://schemas.microsoft.com/office/drawing/2014/main" id="{F98F2018-E5BC-4E04-B7F3-0C72F5723944}"/>
              </a:ext>
            </a:extLst>
          </p:cNvPr>
          <p:cNvSpPr>
            <a:spLocks noGrp="1"/>
          </p:cNvSpPr>
          <p:nvPr>
            <p:ph type="subTitle" idx="1" hasCustomPrompt="1"/>
          </p:nvPr>
        </p:nvSpPr>
        <p:spPr>
          <a:xfrm>
            <a:off x="6981652" y="3602037"/>
            <a:ext cx="4602179" cy="685283"/>
          </a:xfrm>
        </p:spPr>
        <p:txBody>
          <a:bodyPr>
            <a:noAutofit/>
          </a:bodyPr>
          <a:lstStyle>
            <a:lvl1pPr marL="0" indent="0" algn="r">
              <a:buNone/>
              <a:defRPr sz="2133" spc="133" baseline="0">
                <a:solidFill>
                  <a:schemeClr val="accent4"/>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Presenter Name | 00.00.2019</a:t>
            </a:r>
          </a:p>
        </p:txBody>
      </p:sp>
    </p:spTree>
    <p:extLst>
      <p:ext uri="{BB962C8B-B14F-4D97-AF65-F5344CB8AC3E}">
        <p14:creationId xmlns:p14="http://schemas.microsoft.com/office/powerpoint/2010/main" val="705127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961AA3-31E8-4318-8061-535D355E39C0}"/>
              </a:ext>
            </a:extLst>
          </p:cNvPr>
          <p:cNvPicPr>
            <a:picLocks noChangeAspect="1"/>
          </p:cNvPicPr>
          <p:nvPr userDrawn="1"/>
        </p:nvPicPr>
        <p:blipFill>
          <a:blip r:embed="rId2"/>
          <a:stretch>
            <a:fillRect/>
          </a:stretch>
        </p:blipFill>
        <p:spPr>
          <a:xfrm>
            <a:off x="-181289" y="-81738"/>
            <a:ext cx="12384577" cy="6951028"/>
          </a:xfrm>
          <a:prstGeom prst="rect">
            <a:avLst/>
          </a:prstGeom>
        </p:spPr>
      </p:pic>
      <p:sp>
        <p:nvSpPr>
          <p:cNvPr id="2" name="Title 1">
            <a:extLst>
              <a:ext uri="{FF2B5EF4-FFF2-40B4-BE49-F238E27FC236}">
                <a16:creationId xmlns:a16="http://schemas.microsoft.com/office/drawing/2014/main" id="{A13D6152-A9B4-4C62-87F4-25BDDF54E540}"/>
              </a:ext>
            </a:extLst>
          </p:cNvPr>
          <p:cNvSpPr>
            <a:spLocks noGrp="1"/>
          </p:cNvSpPr>
          <p:nvPr>
            <p:ph type="ctrTitle" hasCustomPrompt="1"/>
          </p:nvPr>
        </p:nvSpPr>
        <p:spPr>
          <a:xfrm>
            <a:off x="6981652" y="2510897"/>
            <a:ext cx="4602179" cy="999067"/>
          </a:xfrm>
        </p:spPr>
        <p:txBody>
          <a:bodyPr anchor="b">
            <a:noAutofit/>
          </a:bodyPr>
          <a:lstStyle>
            <a:lvl1pPr algn="r">
              <a:defRPr sz="4800">
                <a:solidFill>
                  <a:srgbClr val="FFFFFF"/>
                </a:solidFill>
              </a:defRPr>
            </a:lvl1pPr>
          </a:lstStyle>
          <a:p>
            <a:r>
              <a:rPr lang="en-US"/>
              <a:t>Title Here</a:t>
            </a:r>
          </a:p>
        </p:txBody>
      </p:sp>
      <p:sp>
        <p:nvSpPr>
          <p:cNvPr id="3" name="Subtitle 2">
            <a:extLst>
              <a:ext uri="{FF2B5EF4-FFF2-40B4-BE49-F238E27FC236}">
                <a16:creationId xmlns:a16="http://schemas.microsoft.com/office/drawing/2014/main" id="{F98F2018-E5BC-4E04-B7F3-0C72F5723944}"/>
              </a:ext>
            </a:extLst>
          </p:cNvPr>
          <p:cNvSpPr>
            <a:spLocks noGrp="1"/>
          </p:cNvSpPr>
          <p:nvPr>
            <p:ph type="subTitle" idx="1" hasCustomPrompt="1"/>
          </p:nvPr>
        </p:nvSpPr>
        <p:spPr>
          <a:xfrm>
            <a:off x="6981652" y="3602037"/>
            <a:ext cx="4602179" cy="685283"/>
          </a:xfrm>
        </p:spPr>
        <p:txBody>
          <a:bodyPr>
            <a:noAutofit/>
          </a:bodyPr>
          <a:lstStyle>
            <a:lvl1pPr marL="0" indent="0" algn="r">
              <a:buNone/>
              <a:defRPr sz="2133" spc="133" baseline="0">
                <a:solidFill>
                  <a:schemeClr val="accent4"/>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Presenter Name | 00.00.2019</a:t>
            </a:r>
          </a:p>
        </p:txBody>
      </p:sp>
    </p:spTree>
    <p:extLst>
      <p:ext uri="{BB962C8B-B14F-4D97-AF65-F5344CB8AC3E}">
        <p14:creationId xmlns:p14="http://schemas.microsoft.com/office/powerpoint/2010/main" val="2829805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961AA3-31E8-4318-8061-535D355E39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7922"/>
          <a:stretch/>
        </p:blipFill>
        <p:spPr>
          <a:xfrm>
            <a:off x="4623460" y="1"/>
            <a:ext cx="7568541" cy="6858000"/>
          </a:xfrm>
          <a:prstGeom prst="rect">
            <a:avLst/>
          </a:prstGeom>
        </p:spPr>
      </p:pic>
      <p:sp>
        <p:nvSpPr>
          <p:cNvPr id="2" name="Title 1">
            <a:extLst>
              <a:ext uri="{FF2B5EF4-FFF2-40B4-BE49-F238E27FC236}">
                <a16:creationId xmlns:a16="http://schemas.microsoft.com/office/drawing/2014/main" id="{A13D6152-A9B4-4C62-87F4-25BDDF54E540}"/>
              </a:ext>
            </a:extLst>
          </p:cNvPr>
          <p:cNvSpPr>
            <a:spLocks noGrp="1"/>
          </p:cNvSpPr>
          <p:nvPr>
            <p:ph type="ctrTitle" hasCustomPrompt="1"/>
          </p:nvPr>
        </p:nvSpPr>
        <p:spPr>
          <a:xfrm>
            <a:off x="6981651" y="2510897"/>
            <a:ext cx="4602179" cy="999067"/>
          </a:xfrm>
        </p:spPr>
        <p:txBody>
          <a:bodyPr anchor="b">
            <a:noAutofit/>
          </a:bodyPr>
          <a:lstStyle>
            <a:lvl1pPr algn="r">
              <a:defRPr sz="4800">
                <a:solidFill>
                  <a:srgbClr val="FFFFFF"/>
                </a:solidFill>
              </a:defRPr>
            </a:lvl1pPr>
          </a:lstStyle>
          <a:p>
            <a:r>
              <a:rPr lang="en-US"/>
              <a:t>Title Here</a:t>
            </a:r>
          </a:p>
        </p:txBody>
      </p:sp>
      <p:sp>
        <p:nvSpPr>
          <p:cNvPr id="3" name="Subtitle 2">
            <a:extLst>
              <a:ext uri="{FF2B5EF4-FFF2-40B4-BE49-F238E27FC236}">
                <a16:creationId xmlns:a16="http://schemas.microsoft.com/office/drawing/2014/main" id="{F98F2018-E5BC-4E04-B7F3-0C72F5723944}"/>
              </a:ext>
            </a:extLst>
          </p:cNvPr>
          <p:cNvSpPr>
            <a:spLocks noGrp="1"/>
          </p:cNvSpPr>
          <p:nvPr>
            <p:ph type="subTitle" idx="1" hasCustomPrompt="1"/>
          </p:nvPr>
        </p:nvSpPr>
        <p:spPr>
          <a:xfrm>
            <a:off x="6981651" y="3602037"/>
            <a:ext cx="4602179" cy="685283"/>
          </a:xfrm>
        </p:spPr>
        <p:txBody>
          <a:bodyPr>
            <a:noAutofit/>
          </a:bodyPr>
          <a:lstStyle>
            <a:lvl1pPr marL="0" indent="0" algn="r">
              <a:buNone/>
              <a:defRPr sz="2133" spc="133" baseline="0">
                <a:solidFill>
                  <a:schemeClr val="accent4"/>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Presenter Name | 00.00.2019</a:t>
            </a:r>
          </a:p>
        </p:txBody>
      </p:sp>
      <p:sp>
        <p:nvSpPr>
          <p:cNvPr id="5" name="Picture Placeholder 4">
            <a:extLst>
              <a:ext uri="{FF2B5EF4-FFF2-40B4-BE49-F238E27FC236}">
                <a16:creationId xmlns:a16="http://schemas.microsoft.com/office/drawing/2014/main" id="{0F9B54BC-F28A-49D8-8E1D-6DDF0A186D59}"/>
              </a:ext>
            </a:extLst>
          </p:cNvPr>
          <p:cNvSpPr>
            <a:spLocks noGrp="1"/>
          </p:cNvSpPr>
          <p:nvPr>
            <p:ph type="pic" sz="quarter" idx="10"/>
          </p:nvPr>
        </p:nvSpPr>
        <p:spPr>
          <a:xfrm>
            <a:off x="2" y="-1"/>
            <a:ext cx="6373479" cy="6858001"/>
          </a:xfrm>
          <a:solidFill>
            <a:schemeClr val="accent5"/>
          </a:solidFill>
        </p:spPr>
        <p:txBody>
          <a:bodyPr/>
          <a:lstStyle>
            <a:lvl1pPr marL="0" indent="0">
              <a:buNone/>
              <a:defRPr/>
            </a:lvl1pPr>
          </a:lstStyle>
          <a:p>
            <a:endParaRPr lang="en-US"/>
          </a:p>
        </p:txBody>
      </p:sp>
    </p:spTree>
    <p:extLst>
      <p:ext uri="{BB962C8B-B14F-4D97-AF65-F5344CB8AC3E}">
        <p14:creationId xmlns:p14="http://schemas.microsoft.com/office/powerpoint/2010/main" val="8837032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A6DD3-6780-4183-A42B-1F1EE460098F}"/>
              </a:ext>
            </a:extLst>
          </p:cNvPr>
          <p:cNvSpPr/>
          <p:nvPr userDrawn="1"/>
        </p:nvSpPr>
        <p:spPr>
          <a:xfrm>
            <a:off x="0" y="0"/>
            <a:ext cx="12192000" cy="6858000"/>
          </a:xfrm>
          <a:prstGeom prst="rect">
            <a:avLst/>
          </a:prstGeom>
          <a:gradFill flip="none" rotWithShape="1">
            <a:gsLst>
              <a:gs pos="0">
                <a:schemeClr val="tx1"/>
              </a:gs>
              <a:gs pos="100000">
                <a:srgbClr val="00BFB3"/>
              </a:gs>
              <a:gs pos="57000">
                <a:srgbClr val="0077C8"/>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62581" tIns="162581" rIns="162581" bIns="162581" rtlCol="0" anchor="ctr"/>
          <a:lstStyle/>
          <a:p>
            <a:pPr algn="ctr"/>
            <a:endParaRPr lang="en-US" sz="2608">
              <a:ea typeface="Gotham Book" charset="0"/>
              <a:cs typeface="Gotham Book" charset="0"/>
            </a:endParaRPr>
          </a:p>
        </p:txBody>
      </p:sp>
      <p:sp>
        <p:nvSpPr>
          <p:cNvPr id="2" name="Title 1">
            <a:extLst>
              <a:ext uri="{FF2B5EF4-FFF2-40B4-BE49-F238E27FC236}">
                <a16:creationId xmlns:a16="http://schemas.microsoft.com/office/drawing/2014/main" id="{A13D6152-A9B4-4C62-87F4-25BDDF54E540}"/>
              </a:ext>
            </a:extLst>
          </p:cNvPr>
          <p:cNvSpPr>
            <a:spLocks noGrp="1"/>
          </p:cNvSpPr>
          <p:nvPr>
            <p:ph type="ctrTitle" hasCustomPrompt="1"/>
          </p:nvPr>
        </p:nvSpPr>
        <p:spPr>
          <a:xfrm>
            <a:off x="3794909" y="2510897"/>
            <a:ext cx="4602179" cy="999067"/>
          </a:xfrm>
        </p:spPr>
        <p:txBody>
          <a:bodyPr anchor="b">
            <a:noAutofit/>
          </a:bodyPr>
          <a:lstStyle>
            <a:lvl1pPr algn="ctr">
              <a:defRPr sz="4800">
                <a:solidFill>
                  <a:srgbClr val="FFFFFF"/>
                </a:solidFill>
              </a:defRPr>
            </a:lvl1pPr>
          </a:lstStyle>
          <a:p>
            <a:r>
              <a:rPr lang="en-US"/>
              <a:t>Title Here</a:t>
            </a:r>
          </a:p>
        </p:txBody>
      </p:sp>
      <p:sp>
        <p:nvSpPr>
          <p:cNvPr id="3" name="Subtitle 2">
            <a:extLst>
              <a:ext uri="{FF2B5EF4-FFF2-40B4-BE49-F238E27FC236}">
                <a16:creationId xmlns:a16="http://schemas.microsoft.com/office/drawing/2014/main" id="{F98F2018-E5BC-4E04-B7F3-0C72F5723944}"/>
              </a:ext>
            </a:extLst>
          </p:cNvPr>
          <p:cNvSpPr>
            <a:spLocks noGrp="1"/>
          </p:cNvSpPr>
          <p:nvPr>
            <p:ph type="subTitle" idx="1" hasCustomPrompt="1"/>
          </p:nvPr>
        </p:nvSpPr>
        <p:spPr>
          <a:xfrm>
            <a:off x="3794909" y="3602037"/>
            <a:ext cx="4602179" cy="685283"/>
          </a:xfrm>
        </p:spPr>
        <p:txBody>
          <a:bodyPr>
            <a:noAutofit/>
          </a:bodyPr>
          <a:lstStyle>
            <a:lvl1pPr marL="0" indent="0" algn="ctr">
              <a:buNone/>
              <a:defRPr sz="2133" spc="133" baseline="0">
                <a:solidFill>
                  <a:schemeClr val="accent4"/>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Presenter Name | 00.00.2019</a:t>
            </a:r>
          </a:p>
        </p:txBody>
      </p:sp>
      <p:pic>
        <p:nvPicPr>
          <p:cNvPr id="8" name="Picture 7" descr="ES_Logo.png">
            <a:extLst>
              <a:ext uri="{FF2B5EF4-FFF2-40B4-BE49-F238E27FC236}">
                <a16:creationId xmlns:a16="http://schemas.microsoft.com/office/drawing/2014/main" id="{4FC63435-27FC-4117-BFEC-35AA2CDEAEFD}"/>
              </a:ext>
            </a:extLst>
          </p:cNvPr>
          <p:cNvPicPr>
            <a:picLocks noChangeAspect="1"/>
          </p:cNvPicPr>
          <p:nvPr userDrawn="1"/>
        </p:nvPicPr>
        <p:blipFill>
          <a:blip r:embed="rId2"/>
          <a:stretch>
            <a:fillRect/>
          </a:stretch>
        </p:blipFill>
        <p:spPr>
          <a:xfrm>
            <a:off x="4887000" y="6203143"/>
            <a:ext cx="2418000" cy="397443"/>
          </a:xfrm>
          <a:prstGeom prst="rect">
            <a:avLst/>
          </a:prstGeom>
        </p:spPr>
      </p:pic>
    </p:spTree>
    <p:extLst>
      <p:ext uri="{BB962C8B-B14F-4D97-AF65-F5344CB8AC3E}">
        <p14:creationId xmlns:p14="http://schemas.microsoft.com/office/powerpoint/2010/main" val="17061271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A6DD3-6780-4183-A42B-1F1EE460098F}"/>
              </a:ext>
            </a:extLst>
          </p:cNvPr>
          <p:cNvSpPr/>
          <p:nvPr userDrawn="1"/>
        </p:nvSpPr>
        <p:spPr>
          <a:xfrm>
            <a:off x="0" y="0"/>
            <a:ext cx="12192000" cy="6858000"/>
          </a:xfrm>
          <a:prstGeom prst="rect">
            <a:avLst/>
          </a:prstGeom>
          <a:gradFill flip="none" rotWithShape="1">
            <a:gsLst>
              <a:gs pos="0">
                <a:schemeClr val="tx1"/>
              </a:gs>
              <a:gs pos="100000">
                <a:srgbClr val="00BFB3"/>
              </a:gs>
              <a:gs pos="57000">
                <a:srgbClr val="0077C8"/>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62581" tIns="162581" rIns="162581" bIns="162581" rtlCol="0" anchor="ctr"/>
          <a:lstStyle/>
          <a:p>
            <a:pPr algn="ctr"/>
            <a:endParaRPr lang="en-US" sz="2608">
              <a:ea typeface="Gotham Book" charset="0"/>
              <a:cs typeface="Gotham Book" charset="0"/>
            </a:endParaRPr>
          </a:p>
        </p:txBody>
      </p:sp>
      <p:sp>
        <p:nvSpPr>
          <p:cNvPr id="2" name="Title 1">
            <a:extLst>
              <a:ext uri="{FF2B5EF4-FFF2-40B4-BE49-F238E27FC236}">
                <a16:creationId xmlns:a16="http://schemas.microsoft.com/office/drawing/2014/main" id="{A13D6152-A9B4-4C62-87F4-25BDDF54E540}"/>
              </a:ext>
            </a:extLst>
          </p:cNvPr>
          <p:cNvSpPr>
            <a:spLocks noGrp="1"/>
          </p:cNvSpPr>
          <p:nvPr>
            <p:ph type="ctrTitle" hasCustomPrompt="1"/>
          </p:nvPr>
        </p:nvSpPr>
        <p:spPr>
          <a:xfrm>
            <a:off x="607348" y="2510897"/>
            <a:ext cx="10976483" cy="999067"/>
          </a:xfrm>
        </p:spPr>
        <p:txBody>
          <a:bodyPr anchor="b">
            <a:noAutofit/>
          </a:bodyPr>
          <a:lstStyle>
            <a:lvl1pPr algn="l">
              <a:defRPr sz="4800">
                <a:solidFill>
                  <a:srgbClr val="FFFFFF"/>
                </a:solidFill>
              </a:defRPr>
            </a:lvl1pPr>
          </a:lstStyle>
          <a:p>
            <a:r>
              <a:rPr lang="en-US"/>
              <a:t>Section Name Here</a:t>
            </a:r>
          </a:p>
        </p:txBody>
      </p:sp>
    </p:spTree>
    <p:extLst>
      <p:ext uri="{BB962C8B-B14F-4D97-AF65-F5344CB8AC3E}">
        <p14:creationId xmlns:p14="http://schemas.microsoft.com/office/powerpoint/2010/main" val="15452326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961AA3-31E8-4318-8061-535D355E39C0}"/>
              </a:ext>
            </a:extLst>
          </p:cNvPr>
          <p:cNvPicPr>
            <a:picLocks noChangeAspect="1"/>
          </p:cNvPicPr>
          <p:nvPr userDrawn="1"/>
        </p:nvPicPr>
        <p:blipFill>
          <a:blip r:embed="rId2"/>
          <a:stretch>
            <a:fillRect/>
          </a:stretch>
        </p:blipFill>
        <p:spPr>
          <a:xfrm>
            <a:off x="-181289" y="-81739"/>
            <a:ext cx="12384577" cy="6951027"/>
          </a:xfrm>
          <a:prstGeom prst="rect">
            <a:avLst/>
          </a:prstGeom>
        </p:spPr>
      </p:pic>
      <p:sp>
        <p:nvSpPr>
          <p:cNvPr id="2" name="Title 1">
            <a:extLst>
              <a:ext uri="{FF2B5EF4-FFF2-40B4-BE49-F238E27FC236}">
                <a16:creationId xmlns:a16="http://schemas.microsoft.com/office/drawing/2014/main" id="{A13D6152-A9B4-4C62-87F4-25BDDF54E540}"/>
              </a:ext>
            </a:extLst>
          </p:cNvPr>
          <p:cNvSpPr>
            <a:spLocks noGrp="1"/>
          </p:cNvSpPr>
          <p:nvPr>
            <p:ph type="ctrTitle" hasCustomPrompt="1"/>
          </p:nvPr>
        </p:nvSpPr>
        <p:spPr>
          <a:xfrm>
            <a:off x="607349" y="2510897"/>
            <a:ext cx="10976484" cy="999067"/>
          </a:xfrm>
        </p:spPr>
        <p:txBody>
          <a:bodyPr anchor="b">
            <a:noAutofit/>
          </a:bodyPr>
          <a:lstStyle>
            <a:lvl1pPr algn="l">
              <a:defRPr sz="4800">
                <a:solidFill>
                  <a:srgbClr val="FFFFFF"/>
                </a:solidFill>
              </a:defRPr>
            </a:lvl1pPr>
          </a:lstStyle>
          <a:p>
            <a:r>
              <a:rPr lang="en-US"/>
              <a:t>Section Name Here</a:t>
            </a:r>
          </a:p>
        </p:txBody>
      </p:sp>
    </p:spTree>
    <p:extLst>
      <p:ext uri="{BB962C8B-B14F-4D97-AF65-F5344CB8AC3E}">
        <p14:creationId xmlns:p14="http://schemas.microsoft.com/office/powerpoint/2010/main" val="36273806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A6DD3-6780-4183-A42B-1F1EE460098F}"/>
              </a:ext>
            </a:extLst>
          </p:cNvPr>
          <p:cNvSpPr/>
          <p:nvPr userDrawn="1"/>
        </p:nvSpPr>
        <p:spPr>
          <a:xfrm>
            <a:off x="0" y="0"/>
            <a:ext cx="12192000" cy="6858000"/>
          </a:xfrm>
          <a:prstGeom prst="rect">
            <a:avLst/>
          </a:prstGeom>
          <a:gradFill flip="none" rotWithShape="1">
            <a:gsLst>
              <a:gs pos="0">
                <a:schemeClr val="tx1"/>
              </a:gs>
              <a:gs pos="100000">
                <a:schemeClr val="accent3"/>
              </a:gs>
              <a:gs pos="57000">
                <a:srgbClr val="0077C8"/>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62581" tIns="162581" rIns="162581" bIns="162581" rtlCol="0" anchor="ctr"/>
          <a:lstStyle/>
          <a:p>
            <a:pPr algn="ctr"/>
            <a:endParaRPr lang="en-US" sz="2608">
              <a:ea typeface="Gotham Book" charset="0"/>
              <a:cs typeface="Gotham Book" charset="0"/>
            </a:endParaRPr>
          </a:p>
        </p:txBody>
      </p:sp>
      <p:sp>
        <p:nvSpPr>
          <p:cNvPr id="2" name="Title 1">
            <a:extLst>
              <a:ext uri="{FF2B5EF4-FFF2-40B4-BE49-F238E27FC236}">
                <a16:creationId xmlns:a16="http://schemas.microsoft.com/office/drawing/2014/main" id="{A13D6152-A9B4-4C62-87F4-25BDDF54E540}"/>
              </a:ext>
            </a:extLst>
          </p:cNvPr>
          <p:cNvSpPr>
            <a:spLocks noGrp="1"/>
          </p:cNvSpPr>
          <p:nvPr>
            <p:ph type="ctrTitle" hasCustomPrompt="1"/>
          </p:nvPr>
        </p:nvSpPr>
        <p:spPr>
          <a:xfrm>
            <a:off x="859061" y="1207769"/>
            <a:ext cx="10518339" cy="2302195"/>
          </a:xfrm>
        </p:spPr>
        <p:txBody>
          <a:bodyPr anchor="b">
            <a:noAutofit/>
          </a:bodyPr>
          <a:lstStyle>
            <a:lvl1pPr algn="l">
              <a:defRPr sz="4800">
                <a:solidFill>
                  <a:srgbClr val="FFFFFF"/>
                </a:solidFill>
              </a:defRPr>
            </a:lvl1pPr>
          </a:lstStyle>
          <a:p>
            <a:r>
              <a:rPr lang="en-US"/>
              <a:t>Title Here</a:t>
            </a:r>
          </a:p>
        </p:txBody>
      </p:sp>
      <p:sp>
        <p:nvSpPr>
          <p:cNvPr id="3" name="Subtitle 2">
            <a:extLst>
              <a:ext uri="{FF2B5EF4-FFF2-40B4-BE49-F238E27FC236}">
                <a16:creationId xmlns:a16="http://schemas.microsoft.com/office/drawing/2014/main" id="{F98F2018-E5BC-4E04-B7F3-0C72F5723944}"/>
              </a:ext>
            </a:extLst>
          </p:cNvPr>
          <p:cNvSpPr>
            <a:spLocks noGrp="1"/>
          </p:cNvSpPr>
          <p:nvPr>
            <p:ph type="subTitle" idx="1" hasCustomPrompt="1"/>
          </p:nvPr>
        </p:nvSpPr>
        <p:spPr>
          <a:xfrm>
            <a:off x="859061" y="3509966"/>
            <a:ext cx="10518339" cy="1419223"/>
          </a:xfrm>
        </p:spPr>
        <p:txBody>
          <a:bodyPr>
            <a:noAutofit/>
          </a:bodyPr>
          <a:lstStyle>
            <a:lvl1pPr marL="0" indent="0" algn="l">
              <a:buNone/>
              <a:defRPr sz="2800" spc="0" baseline="0">
                <a:solidFill>
                  <a:srgbClr val="FFFFFF"/>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Subhead Here</a:t>
            </a:r>
          </a:p>
        </p:txBody>
      </p:sp>
    </p:spTree>
    <p:extLst>
      <p:ext uri="{BB962C8B-B14F-4D97-AF65-F5344CB8AC3E}">
        <p14:creationId xmlns:p14="http://schemas.microsoft.com/office/powerpoint/2010/main" val="1028799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67DF428-DC15-4520-A32D-B923BFA0E275}"/>
              </a:ext>
            </a:extLst>
          </p:cNvPr>
          <p:cNvSpPr>
            <a:spLocks noGrp="1"/>
          </p:cNvSpPr>
          <p:nvPr>
            <p:ph sz="quarter" idx="10"/>
          </p:nvPr>
        </p:nvSpPr>
        <p:spPr>
          <a:xfrm>
            <a:off x="838199" y="1333499"/>
            <a:ext cx="10745632"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EEABFE82-BD59-451F-90DF-E84ED5E300EC}"/>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F5F688B2-B7D4-422A-926A-0592F567BFBC}"/>
              </a:ext>
            </a:extLst>
          </p:cNvPr>
          <p:cNvSpPr/>
          <p:nvPr userDrawn="1"/>
        </p:nvSpPr>
        <p:spPr>
          <a:xfrm>
            <a:off x="3402604" y="6343027"/>
            <a:ext cx="4749301" cy="530909"/>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67" b="1">
              <a:solidFill>
                <a:schemeClr val="tx1"/>
              </a:solidFill>
            </a:endParaRPr>
          </a:p>
        </p:txBody>
      </p:sp>
    </p:spTree>
    <p:extLst>
      <p:ext uri="{BB962C8B-B14F-4D97-AF65-F5344CB8AC3E}">
        <p14:creationId xmlns:p14="http://schemas.microsoft.com/office/powerpoint/2010/main" val="6839815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F845-04D9-4FAC-B410-BCD4BEA8FC95}"/>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A0B8860A-4663-4E7E-9E47-BF11F477C1E0}"/>
              </a:ext>
            </a:extLst>
          </p:cNvPr>
          <p:cNvSpPr>
            <a:spLocks noGrp="1"/>
          </p:cNvSpPr>
          <p:nvPr>
            <p:ph sz="quarter" idx="12"/>
          </p:nvPr>
        </p:nvSpPr>
        <p:spPr>
          <a:xfrm>
            <a:off x="838201" y="1333499"/>
            <a:ext cx="10745631" cy="4572000"/>
          </a:xfrm>
        </p:spPr>
        <p:txBody>
          <a:bodyPr/>
          <a:lstStyle>
            <a:lvl1pPr marL="457189" indent="-457189">
              <a:buFont typeface="+mj-lt"/>
              <a:buAutoNum type="arabicPeriod"/>
              <a:defRPr/>
            </a:lvl1pPr>
            <a:lvl2pPr marL="822939" indent="-457189">
              <a:buFont typeface="+mj-lt"/>
              <a:buAutoNum type="alphaLcPeriod"/>
              <a:defRPr/>
            </a:lvl2pPr>
            <a:lvl3pPr marL="1188690" indent="-457189">
              <a:buFont typeface="+mj-lt"/>
              <a:buAutoNum type="romanUcPeriod"/>
              <a:defRPr/>
            </a:lvl3pPr>
            <a:lvl4pPr marL="1402045" indent="-304792">
              <a:buFont typeface="+mj-lt"/>
              <a:buAutoNum type="arabicParenR"/>
              <a:defRPr/>
            </a:lvl4pPr>
            <a:lvl5pPr marL="1767796" indent="-304792">
              <a:buFont typeface="+mj-lt"/>
              <a:buAutoNum type="alphaU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7D975A63-B7CF-41ED-B2FC-690599D31384}"/>
              </a:ext>
            </a:extLst>
          </p:cNvPr>
          <p:cNvSpPr/>
          <p:nvPr userDrawn="1"/>
        </p:nvSpPr>
        <p:spPr>
          <a:xfrm>
            <a:off x="3402604" y="6335059"/>
            <a:ext cx="4749301" cy="530909"/>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67" b="1">
              <a:solidFill>
                <a:schemeClr val="tx1"/>
              </a:solidFill>
            </a:endParaRPr>
          </a:p>
        </p:txBody>
      </p:sp>
    </p:spTree>
    <p:extLst>
      <p:ext uri="{BB962C8B-B14F-4D97-AF65-F5344CB8AC3E}">
        <p14:creationId xmlns:p14="http://schemas.microsoft.com/office/powerpoint/2010/main" val="2744273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F845-04D9-4FAC-B410-BCD4BEA8FC95}"/>
              </a:ext>
            </a:extLst>
          </p:cNvPr>
          <p:cNvSpPr>
            <a:spLocks noGrp="1"/>
          </p:cNvSpPr>
          <p:nvPr>
            <p:ph type="title"/>
          </p:nvPr>
        </p:nvSpPr>
        <p:spPr>
          <a:xfrm>
            <a:off x="608169" y="397787"/>
            <a:ext cx="10974200" cy="569387"/>
          </a:xfrm>
        </p:spPr>
        <p:txBody>
          <a:bodyPr/>
          <a:lstStyle/>
          <a:p>
            <a:r>
              <a:rPr lang="en-US"/>
              <a:t>Click to edit Master title style</a:t>
            </a:r>
          </a:p>
        </p:txBody>
      </p:sp>
      <p:sp>
        <p:nvSpPr>
          <p:cNvPr id="7" name="Text Placeholder 6">
            <a:extLst>
              <a:ext uri="{FF2B5EF4-FFF2-40B4-BE49-F238E27FC236}">
                <a16:creationId xmlns:a16="http://schemas.microsoft.com/office/drawing/2014/main" id="{EE0BF4DD-992A-4235-9B4F-E1BEA0DF7F10}"/>
              </a:ext>
            </a:extLst>
          </p:cNvPr>
          <p:cNvSpPr>
            <a:spLocks noGrp="1"/>
          </p:cNvSpPr>
          <p:nvPr>
            <p:ph type="body" sz="quarter" idx="10" hasCustomPrompt="1"/>
          </p:nvPr>
        </p:nvSpPr>
        <p:spPr>
          <a:xfrm>
            <a:off x="608169" y="790415"/>
            <a:ext cx="10974200" cy="478512"/>
          </a:xfrm>
        </p:spPr>
        <p:txBody>
          <a:bodyPr>
            <a:noAutofit/>
          </a:bodyPr>
          <a:lstStyle>
            <a:lvl1pPr marL="0" indent="0">
              <a:lnSpc>
                <a:spcPct val="125000"/>
              </a:lnSpc>
              <a:spcBef>
                <a:spcPts val="0"/>
              </a:spcBef>
              <a:buFontTx/>
              <a:buNone/>
              <a:defRPr sz="2800">
                <a:solidFill>
                  <a:schemeClr val="tx2"/>
                </a:solidFill>
              </a:defRPr>
            </a:lvl1pPr>
            <a:lvl2pPr marL="365742" indent="0">
              <a:buFontTx/>
              <a:buNone/>
              <a:defRPr/>
            </a:lvl2pPr>
            <a:lvl3pPr marL="609570" indent="0">
              <a:buFontTx/>
              <a:buNone/>
              <a:defRPr/>
            </a:lvl3pPr>
            <a:lvl4pPr marL="731484" indent="0">
              <a:buFontTx/>
              <a:buNone/>
              <a:defRPr/>
            </a:lvl4pPr>
            <a:lvl5pPr marL="975312" indent="0">
              <a:buFontTx/>
              <a:buNone/>
              <a:defRPr>
                <a:solidFill>
                  <a:schemeClr val="bg1"/>
                </a:solidFill>
              </a:defRPr>
            </a:lvl5pPr>
          </a:lstStyle>
          <a:p>
            <a:pPr lvl="0"/>
            <a:r>
              <a:rPr lang="en-US"/>
              <a:t>Click to edit master title style</a:t>
            </a:r>
          </a:p>
        </p:txBody>
      </p:sp>
      <p:sp>
        <p:nvSpPr>
          <p:cNvPr id="5" name="Content Placeholder 4">
            <a:extLst>
              <a:ext uri="{FF2B5EF4-FFF2-40B4-BE49-F238E27FC236}">
                <a16:creationId xmlns:a16="http://schemas.microsoft.com/office/drawing/2014/main" id="{E06F0046-37AC-4C92-995B-BB02E3F43B7B}"/>
              </a:ext>
            </a:extLst>
          </p:cNvPr>
          <p:cNvSpPr>
            <a:spLocks noGrp="1"/>
          </p:cNvSpPr>
          <p:nvPr>
            <p:ph sz="quarter" idx="11" hasCustomPrompt="1"/>
          </p:nvPr>
        </p:nvSpPr>
        <p:spPr>
          <a:xfrm>
            <a:off x="838200" y="1333499"/>
            <a:ext cx="10744171" cy="27699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8"/>
            <a:endParaRPr lang="en-US"/>
          </a:p>
        </p:txBody>
      </p:sp>
    </p:spTree>
    <p:extLst>
      <p:ext uri="{BB962C8B-B14F-4D97-AF65-F5344CB8AC3E}">
        <p14:creationId xmlns:p14="http://schemas.microsoft.com/office/powerpoint/2010/main" val="39629582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ECAE-8CBF-4C99-99F7-D8316FE2FAC0}"/>
              </a:ext>
            </a:extLst>
          </p:cNvPr>
          <p:cNvSpPr>
            <a:spLocks noGrp="1"/>
          </p:cNvSpPr>
          <p:nvPr>
            <p:ph type="title"/>
          </p:nvPr>
        </p:nvSpPr>
        <p:spPr>
          <a:xfrm>
            <a:off x="608171" y="397789"/>
            <a:ext cx="10974231" cy="828185"/>
          </a:xfrm>
        </p:spPr>
        <p:txBody>
          <a:bodyPr/>
          <a:lstStyle/>
          <a:p>
            <a:r>
              <a:rPr lang="en-US"/>
              <a:t>Click to edit Master title style</a:t>
            </a:r>
          </a:p>
        </p:txBody>
      </p:sp>
      <p:sp>
        <p:nvSpPr>
          <p:cNvPr id="3" name="Rectangle 2">
            <a:extLst>
              <a:ext uri="{FF2B5EF4-FFF2-40B4-BE49-F238E27FC236}">
                <a16:creationId xmlns:a16="http://schemas.microsoft.com/office/drawing/2014/main" id="{9BA3436A-B0B5-4F5C-89E4-724D74118B84}"/>
              </a:ext>
            </a:extLst>
          </p:cNvPr>
          <p:cNvSpPr/>
          <p:nvPr userDrawn="1"/>
        </p:nvSpPr>
        <p:spPr>
          <a:xfrm>
            <a:off x="3402604" y="6327091"/>
            <a:ext cx="4749301" cy="530909"/>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67" b="1">
              <a:solidFill>
                <a:schemeClr val="tx1"/>
              </a:solidFill>
            </a:endParaRPr>
          </a:p>
        </p:txBody>
      </p:sp>
    </p:spTree>
    <p:extLst>
      <p:ext uri="{BB962C8B-B14F-4D97-AF65-F5344CB8AC3E}">
        <p14:creationId xmlns:p14="http://schemas.microsoft.com/office/powerpoint/2010/main" val="13495017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F845-04D9-4FAC-B410-BCD4BEA8FC95}"/>
              </a:ext>
            </a:extLst>
          </p:cNvPr>
          <p:cNvSpPr>
            <a:spLocks noGrp="1"/>
          </p:cNvSpPr>
          <p:nvPr>
            <p:ph type="title"/>
          </p:nvPr>
        </p:nvSpPr>
        <p:spPr>
          <a:xfrm>
            <a:off x="608169" y="397787"/>
            <a:ext cx="10974200" cy="392628"/>
          </a:xfrm>
        </p:spPr>
        <p:txBody>
          <a:bodyPr/>
          <a:lstStyle/>
          <a:p>
            <a:r>
              <a:rPr lang="en-US"/>
              <a:t>Click to edit Master title style</a:t>
            </a:r>
          </a:p>
        </p:txBody>
      </p:sp>
      <p:sp>
        <p:nvSpPr>
          <p:cNvPr id="7" name="Text Placeholder 6">
            <a:extLst>
              <a:ext uri="{FF2B5EF4-FFF2-40B4-BE49-F238E27FC236}">
                <a16:creationId xmlns:a16="http://schemas.microsoft.com/office/drawing/2014/main" id="{EE0BF4DD-992A-4235-9B4F-E1BEA0DF7F10}"/>
              </a:ext>
            </a:extLst>
          </p:cNvPr>
          <p:cNvSpPr>
            <a:spLocks noGrp="1"/>
          </p:cNvSpPr>
          <p:nvPr>
            <p:ph type="body" sz="quarter" idx="10" hasCustomPrompt="1"/>
          </p:nvPr>
        </p:nvSpPr>
        <p:spPr>
          <a:xfrm>
            <a:off x="608169" y="790415"/>
            <a:ext cx="10974200" cy="478512"/>
          </a:xfrm>
        </p:spPr>
        <p:txBody>
          <a:bodyPr>
            <a:noAutofit/>
          </a:bodyPr>
          <a:lstStyle>
            <a:lvl1pPr marL="0" indent="0">
              <a:lnSpc>
                <a:spcPct val="125000"/>
              </a:lnSpc>
              <a:spcBef>
                <a:spcPts val="0"/>
              </a:spcBef>
              <a:buFontTx/>
              <a:buNone/>
              <a:defRPr sz="2800">
                <a:solidFill>
                  <a:schemeClr val="tx2"/>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Click to edit master title style</a:t>
            </a:r>
          </a:p>
        </p:txBody>
      </p:sp>
      <p:sp>
        <p:nvSpPr>
          <p:cNvPr id="5" name="Content Placeholder 4">
            <a:extLst>
              <a:ext uri="{FF2B5EF4-FFF2-40B4-BE49-F238E27FC236}">
                <a16:creationId xmlns:a16="http://schemas.microsoft.com/office/drawing/2014/main" id="{E06F0046-37AC-4C92-995B-BB02E3F43B7B}"/>
              </a:ext>
            </a:extLst>
          </p:cNvPr>
          <p:cNvSpPr>
            <a:spLocks noGrp="1"/>
          </p:cNvSpPr>
          <p:nvPr>
            <p:ph sz="quarter" idx="11" hasCustomPrompt="1"/>
          </p:nvPr>
        </p:nvSpPr>
        <p:spPr>
          <a:xfrm>
            <a:off x="838199" y="1333499"/>
            <a:ext cx="10744171"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8"/>
            <a:endParaRPr lang="en-US"/>
          </a:p>
        </p:txBody>
      </p:sp>
      <p:sp>
        <p:nvSpPr>
          <p:cNvPr id="6" name="Rectangle 5">
            <a:extLst>
              <a:ext uri="{FF2B5EF4-FFF2-40B4-BE49-F238E27FC236}">
                <a16:creationId xmlns:a16="http://schemas.microsoft.com/office/drawing/2014/main" id="{8C828B87-D6E8-48A9-A224-D8D30310CEE5}"/>
              </a:ext>
            </a:extLst>
          </p:cNvPr>
          <p:cNvSpPr/>
          <p:nvPr userDrawn="1"/>
        </p:nvSpPr>
        <p:spPr>
          <a:xfrm>
            <a:off x="3402604" y="6327091"/>
            <a:ext cx="4749301" cy="530909"/>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67" b="1">
              <a:solidFill>
                <a:schemeClr val="tx1"/>
              </a:solidFill>
            </a:endParaRPr>
          </a:p>
        </p:txBody>
      </p:sp>
    </p:spTree>
    <p:extLst>
      <p:ext uri="{BB962C8B-B14F-4D97-AF65-F5344CB8AC3E}">
        <p14:creationId xmlns:p14="http://schemas.microsoft.com/office/powerpoint/2010/main" val="24143321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F845-04D9-4FAC-B410-BCD4BEA8FC95}"/>
              </a:ext>
            </a:extLst>
          </p:cNvPr>
          <p:cNvSpPr>
            <a:spLocks noGrp="1"/>
          </p:cNvSpPr>
          <p:nvPr>
            <p:ph type="title"/>
          </p:nvPr>
        </p:nvSpPr>
        <p:spPr>
          <a:xfrm>
            <a:off x="608169" y="397787"/>
            <a:ext cx="10967696" cy="392628"/>
          </a:xfrm>
        </p:spPr>
        <p:txBody>
          <a:bodyPr/>
          <a:lstStyle/>
          <a:p>
            <a:r>
              <a:rPr lang="en-US"/>
              <a:t>Click to edit Master title style</a:t>
            </a:r>
          </a:p>
        </p:txBody>
      </p:sp>
      <p:sp>
        <p:nvSpPr>
          <p:cNvPr id="7" name="Text Placeholder 6">
            <a:extLst>
              <a:ext uri="{FF2B5EF4-FFF2-40B4-BE49-F238E27FC236}">
                <a16:creationId xmlns:a16="http://schemas.microsoft.com/office/drawing/2014/main" id="{EE0BF4DD-992A-4235-9B4F-E1BEA0DF7F10}"/>
              </a:ext>
            </a:extLst>
          </p:cNvPr>
          <p:cNvSpPr>
            <a:spLocks noGrp="1"/>
          </p:cNvSpPr>
          <p:nvPr>
            <p:ph type="body" sz="quarter" idx="10" hasCustomPrompt="1"/>
          </p:nvPr>
        </p:nvSpPr>
        <p:spPr>
          <a:xfrm>
            <a:off x="608169" y="790415"/>
            <a:ext cx="10967696" cy="478512"/>
          </a:xfrm>
        </p:spPr>
        <p:txBody>
          <a:bodyPr>
            <a:noAutofit/>
          </a:bodyPr>
          <a:lstStyle>
            <a:lvl1pPr marL="0" indent="0">
              <a:lnSpc>
                <a:spcPct val="125000"/>
              </a:lnSpc>
              <a:spcBef>
                <a:spcPts val="0"/>
              </a:spcBef>
              <a:buFontTx/>
              <a:buNone/>
              <a:defRPr sz="2800">
                <a:solidFill>
                  <a:schemeClr val="tx2"/>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Click to edit master title style</a:t>
            </a:r>
          </a:p>
        </p:txBody>
      </p:sp>
      <p:sp>
        <p:nvSpPr>
          <p:cNvPr id="8" name="Content Placeholder 7">
            <a:extLst>
              <a:ext uri="{FF2B5EF4-FFF2-40B4-BE49-F238E27FC236}">
                <a16:creationId xmlns:a16="http://schemas.microsoft.com/office/drawing/2014/main" id="{9CF696E0-A7CA-47E1-B1AC-266C0450A44B}"/>
              </a:ext>
            </a:extLst>
          </p:cNvPr>
          <p:cNvSpPr>
            <a:spLocks noGrp="1"/>
          </p:cNvSpPr>
          <p:nvPr>
            <p:ph sz="quarter" idx="13" hasCustomPrompt="1"/>
          </p:nvPr>
        </p:nvSpPr>
        <p:spPr>
          <a:xfrm>
            <a:off x="834714" y="1333499"/>
            <a:ext cx="10741151" cy="4572000"/>
          </a:xfrm>
        </p:spPr>
        <p:txBody>
          <a:bodyPr/>
          <a:lstStyle>
            <a:lvl1pPr marL="457189" indent="-457189">
              <a:buFont typeface="+mj-lt"/>
              <a:buAutoNum type="arabicPeriod"/>
              <a:defRPr/>
            </a:lvl1pPr>
            <a:lvl2pPr marL="822939" indent="-457189">
              <a:buFont typeface="+mj-lt"/>
              <a:buAutoNum type="alphaUcPeriod"/>
              <a:defRPr/>
            </a:lvl2pPr>
            <a:lvl3pPr marL="1188690" indent="-457189">
              <a:buFont typeface="+mj-lt"/>
              <a:buAutoNum type="romanLcPeriod"/>
              <a:defRPr/>
            </a:lvl3pPr>
            <a:lvl4pPr marL="1402045" indent="-304792">
              <a:buFont typeface="+mj-lt"/>
              <a:buAutoNum type="alphaLcPeriod"/>
              <a:defRPr/>
            </a:lvl4pPr>
            <a:lvl5pPr marL="1767796" indent="-304792">
              <a:buFont typeface="+mj-lt"/>
              <a:buAutoNum type="romanLcPeriod"/>
              <a:defRPr/>
            </a:lvl5pPr>
            <a:lvl6pPr marL="2222444" indent="-304792">
              <a:buFont typeface="+mj-lt"/>
              <a:buAutoNum type="alphaLcPeriod"/>
              <a:defRPr/>
            </a:lvl6pPr>
            <a:lvl7pPr marL="2747365" indent="-380990">
              <a:buFont typeface="+mj-lt"/>
              <a:buAutoNum type="romanLcPeriod"/>
              <a:defRPr/>
            </a:lvl7pPr>
            <a:lvl8pPr marL="3134706" indent="-304792">
              <a:buFont typeface="+mj-lt"/>
              <a:buAutoNum type="alphaLcPeriod"/>
              <a:defRPr/>
            </a:lvl8pPr>
            <a:lvl9pPr marL="3740057" indent="-380990">
              <a:buFont typeface="+mj-lt"/>
              <a:buAutoNum type="romanLcPeriod"/>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Rectangle 4">
            <a:extLst>
              <a:ext uri="{FF2B5EF4-FFF2-40B4-BE49-F238E27FC236}">
                <a16:creationId xmlns:a16="http://schemas.microsoft.com/office/drawing/2014/main" id="{8B46EF00-3A58-4529-90F1-9F7342778CA3}"/>
              </a:ext>
            </a:extLst>
          </p:cNvPr>
          <p:cNvSpPr/>
          <p:nvPr userDrawn="1"/>
        </p:nvSpPr>
        <p:spPr>
          <a:xfrm>
            <a:off x="3402604" y="6335059"/>
            <a:ext cx="4749301" cy="530909"/>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67" b="1">
              <a:solidFill>
                <a:schemeClr val="tx1"/>
              </a:solidFill>
            </a:endParaRPr>
          </a:p>
        </p:txBody>
      </p:sp>
    </p:spTree>
    <p:extLst>
      <p:ext uri="{BB962C8B-B14F-4D97-AF65-F5344CB8AC3E}">
        <p14:creationId xmlns:p14="http://schemas.microsoft.com/office/powerpoint/2010/main" val="38221915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ECAE-8CBF-4C99-99F7-D8316FE2FAC0}"/>
              </a:ext>
            </a:extLst>
          </p:cNvPr>
          <p:cNvSpPr>
            <a:spLocks noGrp="1"/>
          </p:cNvSpPr>
          <p:nvPr>
            <p:ph type="title"/>
          </p:nvPr>
        </p:nvSpPr>
        <p:spPr>
          <a:xfrm>
            <a:off x="608171" y="397788"/>
            <a:ext cx="10974231" cy="584017"/>
          </a:xfrm>
        </p:spPr>
        <p:txBody>
          <a:bodyPr/>
          <a:lstStyle/>
          <a:p>
            <a:r>
              <a:rPr lang="en-US"/>
              <a:t>Click to edit Master title style</a:t>
            </a:r>
          </a:p>
        </p:txBody>
      </p:sp>
      <p:sp>
        <p:nvSpPr>
          <p:cNvPr id="3" name="Text Placeholder 6">
            <a:extLst>
              <a:ext uri="{FF2B5EF4-FFF2-40B4-BE49-F238E27FC236}">
                <a16:creationId xmlns:a16="http://schemas.microsoft.com/office/drawing/2014/main" id="{1D7DADC2-2B23-47A3-B955-5514F798C870}"/>
              </a:ext>
            </a:extLst>
          </p:cNvPr>
          <p:cNvSpPr>
            <a:spLocks noGrp="1"/>
          </p:cNvSpPr>
          <p:nvPr>
            <p:ph type="body" sz="quarter" idx="10" hasCustomPrompt="1"/>
          </p:nvPr>
        </p:nvSpPr>
        <p:spPr>
          <a:xfrm>
            <a:off x="608171" y="790415"/>
            <a:ext cx="10974231" cy="478512"/>
          </a:xfrm>
          <a:solidFill>
            <a:srgbClr val="FFFFFF"/>
          </a:solidFill>
        </p:spPr>
        <p:txBody>
          <a:bodyPr>
            <a:noAutofit/>
          </a:bodyPr>
          <a:lstStyle>
            <a:lvl1pPr marL="0" indent="0">
              <a:spcBef>
                <a:spcPts val="0"/>
              </a:spcBef>
              <a:buFontTx/>
              <a:buNone/>
              <a:defRPr sz="2800">
                <a:solidFill>
                  <a:schemeClr val="tx2"/>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Click to edit master title style</a:t>
            </a:r>
          </a:p>
        </p:txBody>
      </p:sp>
      <p:sp>
        <p:nvSpPr>
          <p:cNvPr id="4" name="Rectangle 3">
            <a:extLst>
              <a:ext uri="{FF2B5EF4-FFF2-40B4-BE49-F238E27FC236}">
                <a16:creationId xmlns:a16="http://schemas.microsoft.com/office/drawing/2014/main" id="{42FB0AE1-7CF8-484E-A643-7A5B2BD630D4}"/>
              </a:ext>
            </a:extLst>
          </p:cNvPr>
          <p:cNvSpPr/>
          <p:nvPr userDrawn="1"/>
        </p:nvSpPr>
        <p:spPr>
          <a:xfrm>
            <a:off x="3402604" y="6327091"/>
            <a:ext cx="4749301" cy="530909"/>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67" b="1">
              <a:solidFill>
                <a:schemeClr val="tx1"/>
              </a:solidFill>
            </a:endParaRPr>
          </a:p>
        </p:txBody>
      </p:sp>
    </p:spTree>
    <p:extLst>
      <p:ext uri="{BB962C8B-B14F-4D97-AF65-F5344CB8AC3E}">
        <p14:creationId xmlns:p14="http://schemas.microsoft.com/office/powerpoint/2010/main" val="11164581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4ECA3-8701-4A4D-81D2-A94101648A63}"/>
              </a:ext>
            </a:extLst>
          </p:cNvPr>
          <p:cNvSpPr>
            <a:spLocks noGrp="1"/>
          </p:cNvSpPr>
          <p:nvPr>
            <p:ph type="title" hasCustomPrompt="1"/>
          </p:nvPr>
        </p:nvSpPr>
        <p:spPr>
          <a:xfrm>
            <a:off x="6461856" y="317244"/>
            <a:ext cx="5120544" cy="426677"/>
          </a:xfrm>
        </p:spPr>
        <p:txBody>
          <a:bodyPr anchor="t"/>
          <a:lstStyle>
            <a:lvl1pPr>
              <a:defRPr sz="3733"/>
            </a:lvl1pPr>
          </a:lstStyle>
          <a:p>
            <a:r>
              <a:rPr lang="en-US"/>
              <a:t>Headline</a:t>
            </a:r>
          </a:p>
        </p:txBody>
      </p:sp>
      <p:sp>
        <p:nvSpPr>
          <p:cNvPr id="10" name="Text Placeholder 9">
            <a:extLst>
              <a:ext uri="{FF2B5EF4-FFF2-40B4-BE49-F238E27FC236}">
                <a16:creationId xmlns:a16="http://schemas.microsoft.com/office/drawing/2014/main" id="{DC72F110-217B-495F-AE31-67EFB0E4D134}"/>
              </a:ext>
            </a:extLst>
          </p:cNvPr>
          <p:cNvSpPr>
            <a:spLocks noGrp="1"/>
          </p:cNvSpPr>
          <p:nvPr>
            <p:ph type="body" sz="quarter" idx="10"/>
          </p:nvPr>
        </p:nvSpPr>
        <p:spPr>
          <a:xfrm>
            <a:off x="6461856" y="743922"/>
            <a:ext cx="5120544" cy="5117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08E8428D-2A73-4AD3-8557-64B2BFB64804}"/>
              </a:ext>
            </a:extLst>
          </p:cNvPr>
          <p:cNvSpPr>
            <a:spLocks noGrp="1"/>
          </p:cNvSpPr>
          <p:nvPr>
            <p:ph type="pic" sz="quarter" idx="11"/>
          </p:nvPr>
        </p:nvSpPr>
        <p:spPr>
          <a:xfrm>
            <a:off x="-1" y="2"/>
            <a:ext cx="6096000" cy="6065013"/>
          </a:xfrm>
          <a:solidFill>
            <a:schemeClr val="accent5"/>
          </a:solidFill>
        </p:spPr>
        <p:txBody>
          <a:bodyPr/>
          <a:lstStyle>
            <a:lvl1pPr marL="0" indent="0">
              <a:buNone/>
              <a:defRPr/>
            </a:lvl1pPr>
          </a:lstStyle>
          <a:p>
            <a:endParaRPr lang="en-US"/>
          </a:p>
        </p:txBody>
      </p:sp>
      <p:sp>
        <p:nvSpPr>
          <p:cNvPr id="5" name="Rectangle 4">
            <a:extLst>
              <a:ext uri="{FF2B5EF4-FFF2-40B4-BE49-F238E27FC236}">
                <a16:creationId xmlns:a16="http://schemas.microsoft.com/office/drawing/2014/main" id="{9A8F26CE-EE88-4CFB-A763-9AFA258EB6B2}"/>
              </a:ext>
            </a:extLst>
          </p:cNvPr>
          <p:cNvSpPr/>
          <p:nvPr userDrawn="1"/>
        </p:nvSpPr>
        <p:spPr>
          <a:xfrm>
            <a:off x="3402604" y="6327091"/>
            <a:ext cx="4749301" cy="530909"/>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67" b="1">
              <a:solidFill>
                <a:schemeClr val="tx1"/>
              </a:solidFill>
            </a:endParaRPr>
          </a:p>
        </p:txBody>
      </p:sp>
    </p:spTree>
    <p:extLst>
      <p:ext uri="{BB962C8B-B14F-4D97-AF65-F5344CB8AC3E}">
        <p14:creationId xmlns:p14="http://schemas.microsoft.com/office/powerpoint/2010/main" val="31268180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AC468-B635-467D-B23C-15E2109BC75A}"/>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3EA86B31-883C-4E4A-9201-B91F8AD1E81E}"/>
              </a:ext>
            </a:extLst>
          </p:cNvPr>
          <p:cNvSpPr>
            <a:spLocks noGrp="1"/>
          </p:cNvSpPr>
          <p:nvPr>
            <p:ph sz="quarter" idx="11" hasCustomPrompt="1"/>
          </p:nvPr>
        </p:nvSpPr>
        <p:spPr>
          <a:xfrm>
            <a:off x="838199" y="1825625"/>
            <a:ext cx="5181600" cy="4351339"/>
          </a:xfrm>
        </p:spPr>
        <p:txBody>
          <a:bodyPr/>
          <a:lstStyle>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9" name="Content Placeholder 8">
            <a:extLst>
              <a:ext uri="{FF2B5EF4-FFF2-40B4-BE49-F238E27FC236}">
                <a16:creationId xmlns:a16="http://schemas.microsoft.com/office/drawing/2014/main" id="{6C6B67C8-4F9D-44B1-A243-652F5F729C6C}"/>
              </a:ext>
            </a:extLst>
          </p:cNvPr>
          <p:cNvSpPr>
            <a:spLocks noGrp="1"/>
          </p:cNvSpPr>
          <p:nvPr>
            <p:ph sz="quarter" idx="12" hasCustomPrompt="1"/>
          </p:nvPr>
        </p:nvSpPr>
        <p:spPr>
          <a:xfrm>
            <a:off x="6172199" y="1825625"/>
            <a:ext cx="5411629" cy="4351339"/>
          </a:xfrm>
        </p:spPr>
        <p:txBody>
          <a:bodyPr/>
          <a:lstStyle>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Rectangle 4">
            <a:extLst>
              <a:ext uri="{FF2B5EF4-FFF2-40B4-BE49-F238E27FC236}">
                <a16:creationId xmlns:a16="http://schemas.microsoft.com/office/drawing/2014/main" id="{CD325417-BC56-4C6A-B093-E9430FEDA046}"/>
              </a:ext>
            </a:extLst>
          </p:cNvPr>
          <p:cNvSpPr/>
          <p:nvPr userDrawn="1"/>
        </p:nvSpPr>
        <p:spPr>
          <a:xfrm>
            <a:off x="3402604" y="6327091"/>
            <a:ext cx="4749301" cy="530909"/>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67" b="1">
              <a:solidFill>
                <a:schemeClr val="tx1"/>
              </a:solidFill>
            </a:endParaRPr>
          </a:p>
        </p:txBody>
      </p:sp>
    </p:spTree>
    <p:extLst>
      <p:ext uri="{BB962C8B-B14F-4D97-AF65-F5344CB8AC3E}">
        <p14:creationId xmlns:p14="http://schemas.microsoft.com/office/powerpoint/2010/main" val="9022901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AC468-B635-467D-B23C-15E2109BC75A}"/>
              </a:ext>
            </a:extLst>
          </p:cNvPr>
          <p:cNvSpPr>
            <a:spLocks noGrp="1"/>
          </p:cNvSpPr>
          <p:nvPr>
            <p:ph type="title"/>
          </p:nvPr>
        </p:nvSpPr>
        <p:spPr>
          <a:xfrm>
            <a:off x="608171" y="397788"/>
            <a:ext cx="10745631" cy="392629"/>
          </a:xfrm>
        </p:spPr>
        <p:txBody>
          <a:bodyPr/>
          <a:lstStyle/>
          <a:p>
            <a:r>
              <a:rPr lang="en-US"/>
              <a:t>Click to edit Master title style</a:t>
            </a:r>
          </a:p>
        </p:txBody>
      </p:sp>
      <p:sp>
        <p:nvSpPr>
          <p:cNvPr id="5" name="Text Placeholder 6">
            <a:extLst>
              <a:ext uri="{FF2B5EF4-FFF2-40B4-BE49-F238E27FC236}">
                <a16:creationId xmlns:a16="http://schemas.microsoft.com/office/drawing/2014/main" id="{D06967C2-0338-46DE-9CFB-52887A9025E5}"/>
              </a:ext>
            </a:extLst>
          </p:cNvPr>
          <p:cNvSpPr>
            <a:spLocks noGrp="1"/>
          </p:cNvSpPr>
          <p:nvPr>
            <p:ph type="body" sz="quarter" idx="10" hasCustomPrompt="1"/>
          </p:nvPr>
        </p:nvSpPr>
        <p:spPr>
          <a:xfrm>
            <a:off x="608171" y="790415"/>
            <a:ext cx="10745631" cy="478512"/>
          </a:xfrm>
        </p:spPr>
        <p:txBody>
          <a:bodyPr>
            <a:noAutofit/>
          </a:bodyPr>
          <a:lstStyle>
            <a:lvl1pPr marL="0" indent="0">
              <a:spcBef>
                <a:spcPts val="0"/>
              </a:spcBef>
              <a:buFontTx/>
              <a:buNone/>
              <a:defRPr sz="2800">
                <a:solidFill>
                  <a:schemeClr val="tx2"/>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Click to edit master title style</a:t>
            </a:r>
          </a:p>
        </p:txBody>
      </p:sp>
      <p:sp>
        <p:nvSpPr>
          <p:cNvPr id="8" name="Content Placeholder 7">
            <a:extLst>
              <a:ext uri="{FF2B5EF4-FFF2-40B4-BE49-F238E27FC236}">
                <a16:creationId xmlns:a16="http://schemas.microsoft.com/office/drawing/2014/main" id="{C81B00B3-C9A8-4A15-88F9-D4612A7C1F3F}"/>
              </a:ext>
            </a:extLst>
          </p:cNvPr>
          <p:cNvSpPr>
            <a:spLocks noGrp="1"/>
          </p:cNvSpPr>
          <p:nvPr>
            <p:ph sz="quarter" idx="12" hasCustomPrompt="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0" name="Content Placeholder 9">
            <a:extLst>
              <a:ext uri="{FF2B5EF4-FFF2-40B4-BE49-F238E27FC236}">
                <a16:creationId xmlns:a16="http://schemas.microsoft.com/office/drawing/2014/main" id="{64EA6899-2A7D-4000-99BD-8E9435C612B4}"/>
              </a:ext>
            </a:extLst>
          </p:cNvPr>
          <p:cNvSpPr>
            <a:spLocks noGrp="1"/>
          </p:cNvSpPr>
          <p:nvPr>
            <p:ph sz="quarter" idx="13" hasCustomPrompt="1"/>
          </p:nvPr>
        </p:nvSpPr>
        <p:spPr>
          <a:xfrm>
            <a:off x="6172201" y="1825625"/>
            <a:ext cx="5181599" cy="4351339"/>
          </a:xfrm>
        </p:spPr>
        <p:txBody>
          <a:bodyPr/>
          <a:lstStyle>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6" name="Rectangle 5">
            <a:extLst>
              <a:ext uri="{FF2B5EF4-FFF2-40B4-BE49-F238E27FC236}">
                <a16:creationId xmlns:a16="http://schemas.microsoft.com/office/drawing/2014/main" id="{82B10F23-2CA3-4C70-AA2E-E9C4253F7D26}"/>
              </a:ext>
            </a:extLst>
          </p:cNvPr>
          <p:cNvSpPr/>
          <p:nvPr userDrawn="1"/>
        </p:nvSpPr>
        <p:spPr>
          <a:xfrm>
            <a:off x="3402604" y="6327091"/>
            <a:ext cx="4749301" cy="530909"/>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67" b="1">
              <a:solidFill>
                <a:schemeClr val="tx1"/>
              </a:solidFill>
            </a:endParaRPr>
          </a:p>
        </p:txBody>
      </p:sp>
    </p:spTree>
    <p:extLst>
      <p:ext uri="{BB962C8B-B14F-4D97-AF65-F5344CB8AC3E}">
        <p14:creationId xmlns:p14="http://schemas.microsoft.com/office/powerpoint/2010/main" val="33791717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AC468-B635-467D-B23C-15E2109BC75A}"/>
              </a:ext>
            </a:extLst>
          </p:cNvPr>
          <p:cNvSpPr>
            <a:spLocks noGrp="1"/>
          </p:cNvSpPr>
          <p:nvPr>
            <p:ph type="title"/>
          </p:nvPr>
        </p:nvSpPr>
        <p:spPr>
          <a:xfrm>
            <a:off x="608172" y="397788"/>
            <a:ext cx="10745629" cy="828185"/>
          </a:xfrm>
        </p:spPr>
        <p:txBody>
          <a:bodyPr anchor="t">
            <a:noAutofit/>
          </a:bodyPr>
          <a:lstStyle>
            <a:lvl1pPr>
              <a:defRPr sz="3733" b="1">
                <a:solidFill>
                  <a:schemeClr val="tx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32C3D560-B413-497E-BE12-ED40C119B680}"/>
              </a:ext>
            </a:extLst>
          </p:cNvPr>
          <p:cNvSpPr>
            <a:spLocks noGrp="1"/>
          </p:cNvSpPr>
          <p:nvPr>
            <p:ph sz="quarter" idx="12" hasCustomPrompt="1"/>
          </p:nvPr>
        </p:nvSpPr>
        <p:spPr>
          <a:xfrm>
            <a:off x="838202" y="1825626"/>
            <a:ext cx="5183717" cy="4114799"/>
          </a:xfrm>
        </p:spPr>
        <p:txBody>
          <a:bodyPr/>
          <a:lstStyle>
            <a:lvl1pPr marL="457189" indent="-457189">
              <a:buFont typeface="+mj-lt"/>
              <a:buAutoNum type="arabicPeriod"/>
              <a:defRPr/>
            </a:lvl1pPr>
            <a:lvl2pPr marL="822939" indent="-457189">
              <a:buFont typeface="+mj-lt"/>
              <a:buAutoNum type="alphaUcPeriod"/>
              <a:defRPr/>
            </a:lvl2pPr>
            <a:lvl3pPr marL="1188690" indent="-457189">
              <a:buFont typeface="+mj-lt"/>
              <a:buAutoNum type="romanLcPeriod"/>
              <a:defRPr/>
            </a:lvl3pPr>
            <a:lvl4pPr marL="1402045" indent="-304792">
              <a:buFont typeface="+mj-lt"/>
              <a:buAutoNum type="alphaLcPeriod"/>
              <a:defRPr/>
            </a:lvl4pPr>
            <a:lvl5pPr marL="1767796" indent="-304792">
              <a:buFont typeface="+mj-lt"/>
              <a:buAutoNum type="romanLcPeriod"/>
              <a:defRPr/>
            </a:lvl5pPr>
            <a:lvl6pPr marL="2222444" indent="-304792">
              <a:buFont typeface="+mj-lt"/>
              <a:buAutoNum type="alphaLcPeriod"/>
              <a:defRPr/>
            </a:lvl6pPr>
            <a:lvl7pPr marL="2747365" indent="-380990">
              <a:buFont typeface="+mj-lt"/>
              <a:buAutoNum type="romanLcPeriod"/>
              <a:defRPr/>
            </a:lvl7pPr>
            <a:lvl8pPr marL="3134706" indent="-304792">
              <a:buFont typeface="+mj-lt"/>
              <a:buAutoNum type="alphaLcPeriod"/>
              <a:defRPr/>
            </a:lvl8pPr>
            <a:lvl9pPr marL="3740057" indent="-380990">
              <a:buFont typeface="+mj-lt"/>
              <a:buAutoNum type="romanLcPeriod"/>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1" name="Content Placeholder 10">
            <a:extLst>
              <a:ext uri="{FF2B5EF4-FFF2-40B4-BE49-F238E27FC236}">
                <a16:creationId xmlns:a16="http://schemas.microsoft.com/office/drawing/2014/main" id="{A31935CF-562D-4B60-B4CC-9C3AE27E853D}"/>
              </a:ext>
            </a:extLst>
          </p:cNvPr>
          <p:cNvSpPr>
            <a:spLocks noGrp="1"/>
          </p:cNvSpPr>
          <p:nvPr>
            <p:ph sz="quarter" idx="13" hasCustomPrompt="1"/>
          </p:nvPr>
        </p:nvSpPr>
        <p:spPr>
          <a:xfrm>
            <a:off x="6157385" y="1825626"/>
            <a:ext cx="5196416" cy="4114799"/>
          </a:xfrm>
        </p:spPr>
        <p:txBody>
          <a:bodyPr/>
          <a:lstStyle>
            <a:lvl1pPr marL="457189" indent="-457189">
              <a:buFont typeface="+mj-lt"/>
              <a:buAutoNum type="arabicPeriod"/>
              <a:defRPr/>
            </a:lvl1pPr>
            <a:lvl2pPr marL="822939" indent="-457189">
              <a:buFont typeface="+mj-lt"/>
              <a:buAutoNum type="alphaUcPeriod"/>
              <a:defRPr/>
            </a:lvl2pPr>
            <a:lvl3pPr marL="1188690" indent="-457189">
              <a:buFont typeface="+mj-lt"/>
              <a:buAutoNum type="romanLcPeriod"/>
              <a:defRPr/>
            </a:lvl3pPr>
            <a:lvl4pPr marL="1402045" indent="-304792">
              <a:buFont typeface="+mj-lt"/>
              <a:buAutoNum type="alphaLcPeriod"/>
              <a:defRPr/>
            </a:lvl4pPr>
            <a:lvl5pPr marL="1767796" indent="-304792">
              <a:buFont typeface="+mj-lt"/>
              <a:buAutoNum type="romanLcPeriod"/>
              <a:defRPr/>
            </a:lvl5pPr>
            <a:lvl6pPr marL="2222444" indent="-304792">
              <a:buFont typeface="+mj-lt"/>
              <a:buAutoNum type="alphaLcPeriod"/>
              <a:defRPr/>
            </a:lvl6pPr>
            <a:lvl7pPr marL="2747365" indent="-380990">
              <a:buFont typeface="+mj-lt"/>
              <a:buAutoNum type="romanLcPeriod"/>
              <a:defRPr/>
            </a:lvl7pPr>
            <a:lvl8pPr marL="3134706" indent="-304792">
              <a:buFont typeface="+mj-lt"/>
              <a:buAutoNum type="alphaLcPeriod"/>
              <a:defRPr/>
            </a:lvl8pPr>
            <a:lvl9pPr marL="3740057" indent="-380990">
              <a:buFont typeface="+mj-lt"/>
              <a:buAutoNum type="romanLcPeriod"/>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Rectangle 4">
            <a:extLst>
              <a:ext uri="{FF2B5EF4-FFF2-40B4-BE49-F238E27FC236}">
                <a16:creationId xmlns:a16="http://schemas.microsoft.com/office/drawing/2014/main" id="{45DD9F22-0D77-4AFF-8103-B5EBFE6CA5A3}"/>
              </a:ext>
            </a:extLst>
          </p:cNvPr>
          <p:cNvSpPr/>
          <p:nvPr userDrawn="1"/>
        </p:nvSpPr>
        <p:spPr>
          <a:xfrm>
            <a:off x="3402604" y="6327091"/>
            <a:ext cx="4749301" cy="530909"/>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67" b="1">
              <a:solidFill>
                <a:schemeClr val="tx1"/>
              </a:solidFill>
            </a:endParaRPr>
          </a:p>
        </p:txBody>
      </p:sp>
    </p:spTree>
    <p:extLst>
      <p:ext uri="{BB962C8B-B14F-4D97-AF65-F5344CB8AC3E}">
        <p14:creationId xmlns:p14="http://schemas.microsoft.com/office/powerpoint/2010/main" val="23271126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AC468-B635-467D-B23C-15E2109BC75A}"/>
              </a:ext>
            </a:extLst>
          </p:cNvPr>
          <p:cNvSpPr>
            <a:spLocks noGrp="1"/>
          </p:cNvSpPr>
          <p:nvPr>
            <p:ph type="title"/>
          </p:nvPr>
        </p:nvSpPr>
        <p:spPr>
          <a:xfrm>
            <a:off x="608170" y="397786"/>
            <a:ext cx="10745631" cy="392631"/>
          </a:xfrm>
        </p:spPr>
        <p:txBody>
          <a:bodyPr anchor="t">
            <a:noAutofit/>
          </a:bodyPr>
          <a:lstStyle>
            <a:lvl1pPr>
              <a:defRPr sz="3733" b="1">
                <a:solidFill>
                  <a:schemeClr val="tx1"/>
                </a:solidFill>
              </a:defRPr>
            </a:lvl1pPr>
          </a:lstStyle>
          <a:p>
            <a:r>
              <a:rPr lang="en-US"/>
              <a:t>Click to edit Master title style</a:t>
            </a:r>
          </a:p>
        </p:txBody>
      </p:sp>
      <p:sp>
        <p:nvSpPr>
          <p:cNvPr id="5" name="Text Placeholder 6">
            <a:extLst>
              <a:ext uri="{FF2B5EF4-FFF2-40B4-BE49-F238E27FC236}">
                <a16:creationId xmlns:a16="http://schemas.microsoft.com/office/drawing/2014/main" id="{54A877E7-A702-409E-92EA-3298D82F131F}"/>
              </a:ext>
            </a:extLst>
          </p:cNvPr>
          <p:cNvSpPr>
            <a:spLocks noGrp="1"/>
          </p:cNvSpPr>
          <p:nvPr>
            <p:ph type="body" sz="quarter" idx="10" hasCustomPrompt="1"/>
          </p:nvPr>
        </p:nvSpPr>
        <p:spPr>
          <a:xfrm>
            <a:off x="608170" y="790415"/>
            <a:ext cx="10745631" cy="478512"/>
          </a:xfrm>
        </p:spPr>
        <p:txBody>
          <a:bodyPr>
            <a:noAutofit/>
          </a:bodyPr>
          <a:lstStyle>
            <a:lvl1pPr marL="0" indent="0">
              <a:spcBef>
                <a:spcPts val="0"/>
              </a:spcBef>
              <a:buFontTx/>
              <a:buNone/>
              <a:defRPr sz="2800">
                <a:solidFill>
                  <a:schemeClr val="tx2"/>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Click to edit master title style</a:t>
            </a:r>
          </a:p>
        </p:txBody>
      </p:sp>
      <p:sp>
        <p:nvSpPr>
          <p:cNvPr id="6" name="Content Placeholder 8">
            <a:extLst>
              <a:ext uri="{FF2B5EF4-FFF2-40B4-BE49-F238E27FC236}">
                <a16:creationId xmlns:a16="http://schemas.microsoft.com/office/drawing/2014/main" id="{32C3D560-B413-497E-BE12-ED40C119B680}"/>
              </a:ext>
            </a:extLst>
          </p:cNvPr>
          <p:cNvSpPr>
            <a:spLocks noGrp="1"/>
          </p:cNvSpPr>
          <p:nvPr>
            <p:ph sz="quarter" idx="12" hasCustomPrompt="1"/>
          </p:nvPr>
        </p:nvSpPr>
        <p:spPr>
          <a:xfrm>
            <a:off x="838202" y="1825626"/>
            <a:ext cx="5183717" cy="4114799"/>
          </a:xfrm>
        </p:spPr>
        <p:txBody>
          <a:bodyPr/>
          <a:lstStyle>
            <a:lvl1pPr marL="457189" indent="-457189">
              <a:buFont typeface="+mj-lt"/>
              <a:buAutoNum type="arabicPeriod"/>
              <a:defRPr/>
            </a:lvl1pPr>
            <a:lvl2pPr marL="822939" indent="-457189">
              <a:buFont typeface="+mj-lt"/>
              <a:buAutoNum type="alphaUcPeriod"/>
              <a:defRPr/>
            </a:lvl2pPr>
            <a:lvl3pPr marL="1188690" indent="-457189">
              <a:buFont typeface="+mj-lt"/>
              <a:buAutoNum type="romanLcPeriod"/>
              <a:defRPr/>
            </a:lvl3pPr>
            <a:lvl4pPr marL="1402045" indent="-304792">
              <a:buFont typeface="+mj-lt"/>
              <a:buAutoNum type="alphaLcPeriod"/>
              <a:defRPr/>
            </a:lvl4pPr>
            <a:lvl5pPr marL="1767796" indent="-304792">
              <a:buFont typeface="+mj-lt"/>
              <a:buAutoNum type="romanLcPeriod"/>
              <a:defRPr/>
            </a:lvl5pPr>
            <a:lvl6pPr marL="2222444" indent="-304792">
              <a:buFont typeface="+mj-lt"/>
              <a:buAutoNum type="alphaLcPeriod"/>
              <a:defRPr/>
            </a:lvl6pPr>
            <a:lvl7pPr marL="2747365" indent="-380990">
              <a:buFont typeface="+mj-lt"/>
              <a:buAutoNum type="romanLcPeriod"/>
              <a:defRPr/>
            </a:lvl7pPr>
            <a:lvl8pPr marL="3134706" indent="-304792">
              <a:buFont typeface="+mj-lt"/>
              <a:buAutoNum type="alphaLcPeriod"/>
              <a:defRPr/>
            </a:lvl8pPr>
            <a:lvl9pPr marL="3740057" indent="-380990">
              <a:buFont typeface="+mj-lt"/>
              <a:buAutoNum type="romanLcPeriod"/>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7" name="Content Placeholder 10">
            <a:extLst>
              <a:ext uri="{FF2B5EF4-FFF2-40B4-BE49-F238E27FC236}">
                <a16:creationId xmlns:a16="http://schemas.microsoft.com/office/drawing/2014/main" id="{A31935CF-562D-4B60-B4CC-9C3AE27E853D}"/>
              </a:ext>
            </a:extLst>
          </p:cNvPr>
          <p:cNvSpPr>
            <a:spLocks noGrp="1"/>
          </p:cNvSpPr>
          <p:nvPr>
            <p:ph sz="quarter" idx="13" hasCustomPrompt="1"/>
          </p:nvPr>
        </p:nvSpPr>
        <p:spPr>
          <a:xfrm>
            <a:off x="6157385" y="1825626"/>
            <a:ext cx="5196416" cy="4114799"/>
          </a:xfrm>
        </p:spPr>
        <p:txBody>
          <a:bodyPr/>
          <a:lstStyle>
            <a:lvl1pPr marL="457189" indent="-457189">
              <a:buFont typeface="+mj-lt"/>
              <a:buAutoNum type="arabicPeriod"/>
              <a:defRPr/>
            </a:lvl1pPr>
            <a:lvl2pPr marL="822939" indent="-457189">
              <a:buFont typeface="+mj-lt"/>
              <a:buAutoNum type="alphaUcPeriod"/>
              <a:defRPr/>
            </a:lvl2pPr>
            <a:lvl3pPr marL="1188690" indent="-457189">
              <a:buFont typeface="+mj-lt"/>
              <a:buAutoNum type="romanLcPeriod"/>
              <a:defRPr/>
            </a:lvl3pPr>
            <a:lvl4pPr marL="1402045" indent="-304792">
              <a:buFont typeface="+mj-lt"/>
              <a:buAutoNum type="alphaLcPeriod"/>
              <a:defRPr/>
            </a:lvl4pPr>
            <a:lvl5pPr marL="1767796" indent="-304792">
              <a:buFont typeface="+mj-lt"/>
              <a:buAutoNum type="romanLcPeriod"/>
              <a:defRPr/>
            </a:lvl5pPr>
            <a:lvl6pPr marL="2222444" indent="-304792">
              <a:buFont typeface="+mj-lt"/>
              <a:buAutoNum type="alphaLcPeriod"/>
              <a:defRPr/>
            </a:lvl6pPr>
            <a:lvl7pPr marL="2747365" indent="-380990">
              <a:buFont typeface="+mj-lt"/>
              <a:buAutoNum type="romanLcPeriod"/>
              <a:defRPr/>
            </a:lvl7pPr>
            <a:lvl8pPr marL="3134706" indent="-304792">
              <a:buFont typeface="+mj-lt"/>
              <a:buAutoNum type="alphaLcPeriod"/>
              <a:defRPr/>
            </a:lvl8pPr>
            <a:lvl9pPr marL="3740057" indent="-380990">
              <a:buFont typeface="+mj-lt"/>
              <a:buAutoNum type="romanLcPeriod"/>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8" name="Rectangle 7">
            <a:extLst>
              <a:ext uri="{FF2B5EF4-FFF2-40B4-BE49-F238E27FC236}">
                <a16:creationId xmlns:a16="http://schemas.microsoft.com/office/drawing/2014/main" id="{3A66BBF9-2E1A-4139-B241-6A268D4F0839}"/>
              </a:ext>
            </a:extLst>
          </p:cNvPr>
          <p:cNvSpPr/>
          <p:nvPr userDrawn="1"/>
        </p:nvSpPr>
        <p:spPr>
          <a:xfrm>
            <a:off x="3402604" y="6327091"/>
            <a:ext cx="4749301" cy="530909"/>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67" b="1">
              <a:solidFill>
                <a:schemeClr val="tx1"/>
              </a:solidFill>
            </a:endParaRPr>
          </a:p>
        </p:txBody>
      </p:sp>
    </p:spTree>
    <p:extLst>
      <p:ext uri="{BB962C8B-B14F-4D97-AF65-F5344CB8AC3E}">
        <p14:creationId xmlns:p14="http://schemas.microsoft.com/office/powerpoint/2010/main" val="3597626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DBC3A6-2A5B-4383-AE00-17A0756028B2}"/>
              </a:ext>
            </a:extLst>
          </p:cNvPr>
          <p:cNvSpPr/>
          <p:nvPr userDrawn="1"/>
        </p:nvSpPr>
        <p:spPr>
          <a:xfrm>
            <a:off x="3402604" y="6327091"/>
            <a:ext cx="4749301" cy="530909"/>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67" b="1">
              <a:solidFill>
                <a:schemeClr val="tx1"/>
              </a:solidFill>
            </a:endParaRPr>
          </a:p>
        </p:txBody>
      </p:sp>
    </p:spTree>
    <p:extLst>
      <p:ext uri="{BB962C8B-B14F-4D97-AF65-F5344CB8AC3E}">
        <p14:creationId xmlns:p14="http://schemas.microsoft.com/office/powerpoint/2010/main" val="1536397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04DDE-D71B-9647-9E4D-B6C30C4242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B28D5F-8E38-D446-9CFB-535A27B052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B83F28-AB64-8543-B356-34E2DECA39A8}"/>
              </a:ext>
            </a:extLst>
          </p:cNvPr>
          <p:cNvSpPr>
            <a:spLocks noGrp="1"/>
          </p:cNvSpPr>
          <p:nvPr>
            <p:ph type="dt" sz="half" idx="10"/>
          </p:nvPr>
        </p:nvSpPr>
        <p:spPr/>
        <p:txBody>
          <a:bodyPr/>
          <a:lstStyle/>
          <a:p>
            <a:fld id="{7B214F44-7F40-C54E-909B-A84158B4236A}" type="datetimeFigureOut">
              <a:rPr lang="en-US" smtClean="0"/>
              <a:t>11/9/2020</a:t>
            </a:fld>
            <a:endParaRPr lang="en-US"/>
          </a:p>
        </p:txBody>
      </p:sp>
      <p:sp>
        <p:nvSpPr>
          <p:cNvPr id="5" name="Footer Placeholder 4">
            <a:extLst>
              <a:ext uri="{FF2B5EF4-FFF2-40B4-BE49-F238E27FC236}">
                <a16:creationId xmlns:a16="http://schemas.microsoft.com/office/drawing/2014/main" id="{F88F7496-698D-BF4F-BD01-6F5AA4113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B1626E-DB5C-9144-A553-B5A80D5513DB}"/>
              </a:ext>
            </a:extLst>
          </p:cNvPr>
          <p:cNvSpPr>
            <a:spLocks noGrp="1"/>
          </p:cNvSpPr>
          <p:nvPr>
            <p:ph type="sldNum" sz="quarter" idx="12"/>
          </p:nvPr>
        </p:nvSpPr>
        <p:spPr/>
        <p:txBody>
          <a:bodyPr/>
          <a:lstStyle/>
          <a:p>
            <a:fld id="{075D2D9D-5786-2F47-A3EC-8B51B5B1F42A}" type="slidenum">
              <a:rPr lang="en-US" smtClean="0"/>
              <a:t>‹#›</a:t>
            </a:fld>
            <a:endParaRPr lang="en-US"/>
          </a:p>
        </p:txBody>
      </p:sp>
    </p:spTree>
    <p:extLst>
      <p:ext uri="{BB962C8B-B14F-4D97-AF65-F5344CB8AC3E}">
        <p14:creationId xmlns:p14="http://schemas.microsoft.com/office/powerpoint/2010/main" val="42825077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F845-04D9-4FAC-B410-BCD4BEA8FC95}"/>
              </a:ext>
            </a:extLst>
          </p:cNvPr>
          <p:cNvSpPr>
            <a:spLocks noGrp="1"/>
          </p:cNvSpPr>
          <p:nvPr>
            <p:ph type="title" hasCustomPrompt="1"/>
          </p:nvPr>
        </p:nvSpPr>
        <p:spPr>
          <a:xfrm>
            <a:off x="608170" y="397787"/>
            <a:ext cx="10975661" cy="760999"/>
          </a:xfrm>
        </p:spPr>
        <p:txBody>
          <a:bodyPr>
            <a:noAutofit/>
          </a:bodyPr>
          <a:lstStyle>
            <a:lvl1pPr>
              <a:defRPr/>
            </a:lvl1pPr>
          </a:lstStyle>
          <a:p>
            <a:r>
              <a:rPr lang="en-US"/>
              <a:t>Acknowledgements</a:t>
            </a:r>
          </a:p>
        </p:txBody>
      </p:sp>
      <p:sp>
        <p:nvSpPr>
          <p:cNvPr id="7" name="Text Placeholder 6">
            <a:extLst>
              <a:ext uri="{FF2B5EF4-FFF2-40B4-BE49-F238E27FC236}">
                <a16:creationId xmlns:a16="http://schemas.microsoft.com/office/drawing/2014/main" id="{EE0BF4DD-992A-4235-9B4F-E1BEA0DF7F10}"/>
              </a:ext>
            </a:extLst>
          </p:cNvPr>
          <p:cNvSpPr>
            <a:spLocks noGrp="1"/>
          </p:cNvSpPr>
          <p:nvPr>
            <p:ph type="body" sz="quarter" idx="10" hasCustomPrompt="1"/>
          </p:nvPr>
        </p:nvSpPr>
        <p:spPr>
          <a:xfrm>
            <a:off x="608170" y="1335478"/>
            <a:ext cx="2134917" cy="379015"/>
          </a:xfrm>
        </p:spPr>
        <p:txBody>
          <a:bodyPr>
            <a:noAutofit/>
          </a:bodyPr>
          <a:lstStyle>
            <a:lvl1pPr marL="0" indent="0">
              <a:buFontTx/>
              <a:buNone/>
              <a:defRPr sz="2400">
                <a:solidFill>
                  <a:schemeClr val="tx1"/>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Organization</a:t>
            </a:r>
          </a:p>
        </p:txBody>
      </p:sp>
      <p:sp>
        <p:nvSpPr>
          <p:cNvPr id="18" name="Text Placeholder 6">
            <a:extLst>
              <a:ext uri="{FF2B5EF4-FFF2-40B4-BE49-F238E27FC236}">
                <a16:creationId xmlns:a16="http://schemas.microsoft.com/office/drawing/2014/main" id="{4E4183DE-4DB2-46FA-BE8C-442D08C8567B}"/>
              </a:ext>
            </a:extLst>
          </p:cNvPr>
          <p:cNvSpPr>
            <a:spLocks noGrp="1"/>
          </p:cNvSpPr>
          <p:nvPr>
            <p:ph type="body" sz="quarter" idx="16" hasCustomPrompt="1"/>
          </p:nvPr>
        </p:nvSpPr>
        <p:spPr>
          <a:xfrm>
            <a:off x="2818356" y="1335478"/>
            <a:ext cx="2134917" cy="379015"/>
          </a:xfrm>
        </p:spPr>
        <p:txBody>
          <a:bodyPr>
            <a:noAutofit/>
          </a:bodyPr>
          <a:lstStyle>
            <a:lvl1pPr marL="0" indent="0">
              <a:buFontTx/>
              <a:buNone/>
              <a:defRPr sz="2400">
                <a:solidFill>
                  <a:schemeClr val="tx1"/>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Organization</a:t>
            </a:r>
          </a:p>
        </p:txBody>
      </p:sp>
      <p:sp>
        <p:nvSpPr>
          <p:cNvPr id="19" name="Text Placeholder 6">
            <a:extLst>
              <a:ext uri="{FF2B5EF4-FFF2-40B4-BE49-F238E27FC236}">
                <a16:creationId xmlns:a16="http://schemas.microsoft.com/office/drawing/2014/main" id="{7A990FF0-2DDA-440D-8695-EAD960095999}"/>
              </a:ext>
            </a:extLst>
          </p:cNvPr>
          <p:cNvSpPr>
            <a:spLocks noGrp="1"/>
          </p:cNvSpPr>
          <p:nvPr>
            <p:ph type="body" sz="quarter" idx="17" hasCustomPrompt="1"/>
          </p:nvPr>
        </p:nvSpPr>
        <p:spPr>
          <a:xfrm>
            <a:off x="5028543" y="1335478"/>
            <a:ext cx="2134917" cy="379015"/>
          </a:xfrm>
        </p:spPr>
        <p:txBody>
          <a:bodyPr>
            <a:noAutofit/>
          </a:bodyPr>
          <a:lstStyle>
            <a:lvl1pPr marL="0" indent="0">
              <a:buFontTx/>
              <a:buNone/>
              <a:defRPr sz="2400">
                <a:solidFill>
                  <a:schemeClr val="tx1"/>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Organization</a:t>
            </a:r>
          </a:p>
        </p:txBody>
      </p:sp>
      <p:sp>
        <p:nvSpPr>
          <p:cNvPr id="20" name="Text Placeholder 6">
            <a:extLst>
              <a:ext uri="{FF2B5EF4-FFF2-40B4-BE49-F238E27FC236}">
                <a16:creationId xmlns:a16="http://schemas.microsoft.com/office/drawing/2014/main" id="{45485C8D-CA89-42B0-BC02-9DD646D18654}"/>
              </a:ext>
            </a:extLst>
          </p:cNvPr>
          <p:cNvSpPr>
            <a:spLocks noGrp="1"/>
          </p:cNvSpPr>
          <p:nvPr>
            <p:ph type="body" sz="quarter" idx="18" hasCustomPrompt="1"/>
          </p:nvPr>
        </p:nvSpPr>
        <p:spPr>
          <a:xfrm>
            <a:off x="7238729" y="1335478"/>
            <a:ext cx="2134917" cy="379015"/>
          </a:xfrm>
        </p:spPr>
        <p:txBody>
          <a:bodyPr>
            <a:noAutofit/>
          </a:bodyPr>
          <a:lstStyle>
            <a:lvl1pPr marL="0" indent="0">
              <a:buFontTx/>
              <a:buNone/>
              <a:defRPr sz="2400">
                <a:solidFill>
                  <a:schemeClr val="tx1"/>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Organization</a:t>
            </a:r>
          </a:p>
        </p:txBody>
      </p:sp>
      <p:sp>
        <p:nvSpPr>
          <p:cNvPr id="21" name="Text Placeholder 6">
            <a:extLst>
              <a:ext uri="{FF2B5EF4-FFF2-40B4-BE49-F238E27FC236}">
                <a16:creationId xmlns:a16="http://schemas.microsoft.com/office/drawing/2014/main" id="{222B0439-C4F0-4A69-AC71-7778BC10E475}"/>
              </a:ext>
            </a:extLst>
          </p:cNvPr>
          <p:cNvSpPr>
            <a:spLocks noGrp="1"/>
          </p:cNvSpPr>
          <p:nvPr>
            <p:ph type="body" sz="quarter" idx="19" hasCustomPrompt="1"/>
          </p:nvPr>
        </p:nvSpPr>
        <p:spPr>
          <a:xfrm>
            <a:off x="9448914" y="1335478"/>
            <a:ext cx="2134917" cy="379015"/>
          </a:xfrm>
        </p:spPr>
        <p:txBody>
          <a:bodyPr>
            <a:noAutofit/>
          </a:bodyPr>
          <a:lstStyle>
            <a:lvl1pPr marL="0" indent="0">
              <a:buFontTx/>
              <a:buNone/>
              <a:defRPr sz="2400">
                <a:solidFill>
                  <a:schemeClr val="tx1"/>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Organization</a:t>
            </a:r>
          </a:p>
        </p:txBody>
      </p:sp>
      <p:sp>
        <p:nvSpPr>
          <p:cNvPr id="6" name="Content Placeholder 5">
            <a:extLst>
              <a:ext uri="{FF2B5EF4-FFF2-40B4-BE49-F238E27FC236}">
                <a16:creationId xmlns:a16="http://schemas.microsoft.com/office/drawing/2014/main" id="{983CBF80-ADBC-47CF-8AB4-F7DC52791A02}"/>
              </a:ext>
            </a:extLst>
          </p:cNvPr>
          <p:cNvSpPr>
            <a:spLocks noGrp="1"/>
          </p:cNvSpPr>
          <p:nvPr>
            <p:ph sz="quarter" idx="21" hasCustomPrompt="1"/>
          </p:nvPr>
        </p:nvSpPr>
        <p:spPr>
          <a:xfrm>
            <a:off x="608170" y="1862750"/>
            <a:ext cx="2134917" cy="4023359"/>
          </a:xfrm>
        </p:spPr>
        <p:txBody>
          <a:bodyPr/>
          <a:lstStyle/>
          <a:p>
            <a:pPr lvl="0"/>
            <a:r>
              <a:rPr lang="en-US"/>
              <a:t>Click to edit Master text styles</a:t>
            </a:r>
          </a:p>
          <a:p>
            <a:pPr lvl="1"/>
            <a:r>
              <a:rPr lang="en-US"/>
              <a:t>Second level</a:t>
            </a:r>
          </a:p>
          <a:p>
            <a:pPr lvl="2"/>
            <a:r>
              <a:rPr lang="en-US"/>
              <a:t>Third level</a:t>
            </a:r>
          </a:p>
        </p:txBody>
      </p:sp>
      <p:sp>
        <p:nvSpPr>
          <p:cNvPr id="13" name="Content Placeholder 12">
            <a:extLst>
              <a:ext uri="{FF2B5EF4-FFF2-40B4-BE49-F238E27FC236}">
                <a16:creationId xmlns:a16="http://schemas.microsoft.com/office/drawing/2014/main" id="{369F9236-F40D-49D2-AAD6-36358AA6BD7B}"/>
              </a:ext>
            </a:extLst>
          </p:cNvPr>
          <p:cNvSpPr>
            <a:spLocks noGrp="1"/>
          </p:cNvSpPr>
          <p:nvPr>
            <p:ph sz="quarter" idx="22" hasCustomPrompt="1"/>
          </p:nvPr>
        </p:nvSpPr>
        <p:spPr>
          <a:xfrm>
            <a:off x="2818357" y="1862750"/>
            <a:ext cx="2134916" cy="4023359"/>
          </a:xfrm>
        </p:spPr>
        <p:txBody>
          <a:bodyPr/>
          <a:lstStyle/>
          <a:p>
            <a:pPr lvl="0"/>
            <a:r>
              <a:rPr lang="en-US"/>
              <a:t>Click to edit Master text styles</a:t>
            </a:r>
          </a:p>
          <a:p>
            <a:pPr lvl="1"/>
            <a:r>
              <a:rPr lang="en-US"/>
              <a:t>Second level</a:t>
            </a:r>
          </a:p>
          <a:p>
            <a:pPr lvl="2"/>
            <a:r>
              <a:rPr lang="en-US"/>
              <a:t>Third level</a:t>
            </a:r>
          </a:p>
        </p:txBody>
      </p:sp>
      <p:sp>
        <p:nvSpPr>
          <p:cNvPr id="15" name="Content Placeholder 14">
            <a:extLst>
              <a:ext uri="{FF2B5EF4-FFF2-40B4-BE49-F238E27FC236}">
                <a16:creationId xmlns:a16="http://schemas.microsoft.com/office/drawing/2014/main" id="{F4A57FE6-F946-4EFF-882F-A062F8BEF70B}"/>
              </a:ext>
            </a:extLst>
          </p:cNvPr>
          <p:cNvSpPr>
            <a:spLocks noGrp="1"/>
          </p:cNvSpPr>
          <p:nvPr>
            <p:ph sz="quarter" idx="23" hasCustomPrompt="1"/>
          </p:nvPr>
        </p:nvSpPr>
        <p:spPr>
          <a:xfrm>
            <a:off x="5028543" y="1862748"/>
            <a:ext cx="2134915" cy="4023357"/>
          </a:xfrm>
        </p:spPr>
        <p:txBody>
          <a:bodyPr/>
          <a:lstStyle/>
          <a:p>
            <a:pPr lvl="0"/>
            <a:r>
              <a:rPr lang="en-US"/>
              <a:t>Click to edit Master text styles</a:t>
            </a:r>
          </a:p>
          <a:p>
            <a:pPr lvl="1"/>
            <a:r>
              <a:rPr lang="en-US"/>
              <a:t>Second level</a:t>
            </a:r>
          </a:p>
          <a:p>
            <a:pPr lvl="2"/>
            <a:r>
              <a:rPr lang="en-US"/>
              <a:t>Third level</a:t>
            </a:r>
          </a:p>
        </p:txBody>
      </p:sp>
      <p:sp>
        <p:nvSpPr>
          <p:cNvPr id="17" name="Content Placeholder 16">
            <a:extLst>
              <a:ext uri="{FF2B5EF4-FFF2-40B4-BE49-F238E27FC236}">
                <a16:creationId xmlns:a16="http://schemas.microsoft.com/office/drawing/2014/main" id="{BA77BE07-3982-4E4E-B20C-BF9F357B679D}"/>
              </a:ext>
            </a:extLst>
          </p:cNvPr>
          <p:cNvSpPr>
            <a:spLocks noGrp="1"/>
          </p:cNvSpPr>
          <p:nvPr>
            <p:ph sz="quarter" idx="24" hasCustomPrompt="1"/>
          </p:nvPr>
        </p:nvSpPr>
        <p:spPr>
          <a:xfrm>
            <a:off x="7238729" y="1862750"/>
            <a:ext cx="2134915" cy="4023356"/>
          </a:xfrm>
        </p:spPr>
        <p:txBody>
          <a:bodyPr/>
          <a:lstStyle/>
          <a:p>
            <a:pPr lvl="0"/>
            <a:r>
              <a:rPr lang="en-US"/>
              <a:t>Click to edit Master text styles</a:t>
            </a:r>
          </a:p>
          <a:p>
            <a:pPr lvl="1"/>
            <a:r>
              <a:rPr lang="en-US"/>
              <a:t>Second level</a:t>
            </a:r>
          </a:p>
          <a:p>
            <a:pPr lvl="2"/>
            <a:r>
              <a:rPr lang="en-US"/>
              <a:t>Third level</a:t>
            </a:r>
          </a:p>
        </p:txBody>
      </p:sp>
      <p:sp>
        <p:nvSpPr>
          <p:cNvPr id="23" name="Content Placeholder 22">
            <a:extLst>
              <a:ext uri="{FF2B5EF4-FFF2-40B4-BE49-F238E27FC236}">
                <a16:creationId xmlns:a16="http://schemas.microsoft.com/office/drawing/2014/main" id="{9AFA3B9B-2F9F-4CF0-8F4F-1D9A6414A4CE}"/>
              </a:ext>
            </a:extLst>
          </p:cNvPr>
          <p:cNvSpPr>
            <a:spLocks noGrp="1"/>
          </p:cNvSpPr>
          <p:nvPr>
            <p:ph sz="quarter" idx="25" hasCustomPrompt="1"/>
          </p:nvPr>
        </p:nvSpPr>
        <p:spPr>
          <a:xfrm>
            <a:off x="9448913" y="1862749"/>
            <a:ext cx="2134915" cy="4023355"/>
          </a:xfrm>
        </p:spPr>
        <p:txBody>
          <a:bodyPr/>
          <a:lstStyle/>
          <a:p>
            <a:pPr lvl="0"/>
            <a:r>
              <a:rPr lang="en-US"/>
              <a:t>Click to edit Master text styles</a:t>
            </a:r>
          </a:p>
          <a:p>
            <a:pPr lvl="1"/>
            <a:r>
              <a:rPr lang="en-US"/>
              <a:t>Second level</a:t>
            </a:r>
          </a:p>
          <a:p>
            <a:pPr lvl="2"/>
            <a:r>
              <a:rPr lang="en-US"/>
              <a:t>Third level</a:t>
            </a:r>
          </a:p>
        </p:txBody>
      </p:sp>
      <p:sp>
        <p:nvSpPr>
          <p:cNvPr id="14" name="Rectangle 13">
            <a:extLst>
              <a:ext uri="{FF2B5EF4-FFF2-40B4-BE49-F238E27FC236}">
                <a16:creationId xmlns:a16="http://schemas.microsoft.com/office/drawing/2014/main" id="{FF7B5DA2-DF0A-4940-9986-496E8979F36F}"/>
              </a:ext>
            </a:extLst>
          </p:cNvPr>
          <p:cNvSpPr/>
          <p:nvPr userDrawn="1"/>
        </p:nvSpPr>
        <p:spPr>
          <a:xfrm>
            <a:off x="3402604" y="6327091"/>
            <a:ext cx="4749301" cy="530909"/>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67" b="1">
              <a:solidFill>
                <a:schemeClr val="tx1"/>
              </a:solidFill>
            </a:endParaRPr>
          </a:p>
        </p:txBody>
      </p:sp>
    </p:spTree>
    <p:extLst>
      <p:ext uri="{BB962C8B-B14F-4D97-AF65-F5344CB8AC3E}">
        <p14:creationId xmlns:p14="http://schemas.microsoft.com/office/powerpoint/2010/main" val="26765464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202F0DE-9314-43B8-8C44-74F858B9A0B7}"/>
              </a:ext>
            </a:extLst>
          </p:cNvPr>
          <p:cNvSpPr/>
          <p:nvPr userDrawn="1"/>
        </p:nvSpPr>
        <p:spPr>
          <a:xfrm>
            <a:off x="0" y="2"/>
            <a:ext cx="12192000" cy="6065012"/>
          </a:xfrm>
          <a:prstGeom prst="rect">
            <a:avLst/>
          </a:prstGeom>
          <a:gradFill flip="none" rotWithShape="1">
            <a:gsLst>
              <a:gs pos="0">
                <a:schemeClr val="tx1"/>
              </a:gs>
              <a:gs pos="100000">
                <a:schemeClr val="bg2"/>
              </a:gs>
              <a:gs pos="57000">
                <a:srgbClr val="0077C8"/>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62581" tIns="162581" rIns="162581" bIns="162581" rtlCol="0" anchor="ctr"/>
          <a:lstStyle/>
          <a:p>
            <a:pPr algn="ctr"/>
            <a:endParaRPr lang="en-US" sz="2608">
              <a:ea typeface="Gotham Book" charset="0"/>
              <a:cs typeface="Gotham Book" charset="0"/>
            </a:endParaRPr>
          </a:p>
        </p:txBody>
      </p:sp>
      <p:sp>
        <p:nvSpPr>
          <p:cNvPr id="2" name="Title 1">
            <a:extLst>
              <a:ext uri="{FF2B5EF4-FFF2-40B4-BE49-F238E27FC236}">
                <a16:creationId xmlns:a16="http://schemas.microsoft.com/office/drawing/2014/main" id="{916BF845-04D9-4FAC-B410-BCD4BEA8FC95}"/>
              </a:ext>
            </a:extLst>
          </p:cNvPr>
          <p:cNvSpPr>
            <a:spLocks noGrp="1"/>
          </p:cNvSpPr>
          <p:nvPr>
            <p:ph type="title" hasCustomPrompt="1"/>
          </p:nvPr>
        </p:nvSpPr>
        <p:spPr>
          <a:xfrm>
            <a:off x="608168" y="397787"/>
            <a:ext cx="10972800" cy="760999"/>
          </a:xfrm>
        </p:spPr>
        <p:txBody>
          <a:bodyPr/>
          <a:lstStyle>
            <a:lvl1pPr>
              <a:defRPr>
                <a:solidFill>
                  <a:schemeClr val="accent4"/>
                </a:solidFill>
              </a:defRPr>
            </a:lvl1pPr>
          </a:lstStyle>
          <a:p>
            <a:r>
              <a:rPr lang="en-US"/>
              <a:t>Acknowledgements</a:t>
            </a:r>
          </a:p>
        </p:txBody>
      </p:sp>
      <p:sp>
        <p:nvSpPr>
          <p:cNvPr id="7" name="Text Placeholder 6">
            <a:extLst>
              <a:ext uri="{FF2B5EF4-FFF2-40B4-BE49-F238E27FC236}">
                <a16:creationId xmlns:a16="http://schemas.microsoft.com/office/drawing/2014/main" id="{EE0BF4DD-992A-4235-9B4F-E1BEA0DF7F10}"/>
              </a:ext>
            </a:extLst>
          </p:cNvPr>
          <p:cNvSpPr>
            <a:spLocks noGrp="1"/>
          </p:cNvSpPr>
          <p:nvPr>
            <p:ph type="body" sz="quarter" idx="10" hasCustomPrompt="1"/>
          </p:nvPr>
        </p:nvSpPr>
        <p:spPr>
          <a:xfrm>
            <a:off x="608168" y="1335478"/>
            <a:ext cx="2133600" cy="379015"/>
          </a:xfrm>
        </p:spPr>
        <p:txBody>
          <a:bodyPr>
            <a:noAutofit/>
          </a:bodyPr>
          <a:lstStyle>
            <a:lvl1pPr marL="0" indent="0">
              <a:buFontTx/>
              <a:buNone/>
              <a:defRPr sz="2400">
                <a:solidFill>
                  <a:srgbClr val="FFFFFF"/>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Organization</a:t>
            </a:r>
          </a:p>
        </p:txBody>
      </p:sp>
      <p:sp>
        <p:nvSpPr>
          <p:cNvPr id="18" name="Text Placeholder 6">
            <a:extLst>
              <a:ext uri="{FF2B5EF4-FFF2-40B4-BE49-F238E27FC236}">
                <a16:creationId xmlns:a16="http://schemas.microsoft.com/office/drawing/2014/main" id="{4E4183DE-4DB2-46FA-BE8C-442D08C8567B}"/>
              </a:ext>
            </a:extLst>
          </p:cNvPr>
          <p:cNvSpPr>
            <a:spLocks noGrp="1"/>
          </p:cNvSpPr>
          <p:nvPr>
            <p:ph type="body" sz="quarter" idx="16" hasCustomPrompt="1"/>
          </p:nvPr>
        </p:nvSpPr>
        <p:spPr>
          <a:xfrm>
            <a:off x="2817968" y="1335478"/>
            <a:ext cx="2133600" cy="379015"/>
          </a:xfrm>
        </p:spPr>
        <p:txBody>
          <a:bodyPr>
            <a:noAutofit/>
          </a:bodyPr>
          <a:lstStyle>
            <a:lvl1pPr marL="0" indent="0">
              <a:buFontTx/>
              <a:buNone/>
              <a:defRPr sz="2400">
                <a:solidFill>
                  <a:srgbClr val="FFFFFF"/>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Organization</a:t>
            </a:r>
          </a:p>
        </p:txBody>
      </p:sp>
      <p:sp>
        <p:nvSpPr>
          <p:cNvPr id="19" name="Text Placeholder 6">
            <a:extLst>
              <a:ext uri="{FF2B5EF4-FFF2-40B4-BE49-F238E27FC236}">
                <a16:creationId xmlns:a16="http://schemas.microsoft.com/office/drawing/2014/main" id="{7A990FF0-2DDA-440D-8695-EAD960095999}"/>
              </a:ext>
            </a:extLst>
          </p:cNvPr>
          <p:cNvSpPr>
            <a:spLocks noGrp="1"/>
          </p:cNvSpPr>
          <p:nvPr>
            <p:ph type="body" sz="quarter" idx="17" hasCustomPrompt="1"/>
          </p:nvPr>
        </p:nvSpPr>
        <p:spPr>
          <a:xfrm>
            <a:off x="5027768" y="1335478"/>
            <a:ext cx="2133600" cy="379015"/>
          </a:xfrm>
        </p:spPr>
        <p:txBody>
          <a:bodyPr>
            <a:noAutofit/>
          </a:bodyPr>
          <a:lstStyle>
            <a:lvl1pPr marL="0" indent="0">
              <a:buFontTx/>
              <a:buNone/>
              <a:defRPr sz="2400">
                <a:solidFill>
                  <a:srgbClr val="FFFFFF"/>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Organization</a:t>
            </a:r>
          </a:p>
        </p:txBody>
      </p:sp>
      <p:sp>
        <p:nvSpPr>
          <p:cNvPr id="20" name="Text Placeholder 6">
            <a:extLst>
              <a:ext uri="{FF2B5EF4-FFF2-40B4-BE49-F238E27FC236}">
                <a16:creationId xmlns:a16="http://schemas.microsoft.com/office/drawing/2014/main" id="{45485C8D-CA89-42B0-BC02-9DD646D18654}"/>
              </a:ext>
            </a:extLst>
          </p:cNvPr>
          <p:cNvSpPr>
            <a:spLocks noGrp="1"/>
          </p:cNvSpPr>
          <p:nvPr>
            <p:ph type="body" sz="quarter" idx="18" hasCustomPrompt="1"/>
          </p:nvPr>
        </p:nvSpPr>
        <p:spPr>
          <a:xfrm>
            <a:off x="7237568" y="1335478"/>
            <a:ext cx="2133600" cy="379015"/>
          </a:xfrm>
        </p:spPr>
        <p:txBody>
          <a:bodyPr>
            <a:noAutofit/>
          </a:bodyPr>
          <a:lstStyle>
            <a:lvl1pPr marL="0" indent="0">
              <a:buFontTx/>
              <a:buNone/>
              <a:defRPr sz="2400">
                <a:solidFill>
                  <a:srgbClr val="FFFFFF"/>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Organization</a:t>
            </a:r>
          </a:p>
        </p:txBody>
      </p:sp>
      <p:sp>
        <p:nvSpPr>
          <p:cNvPr id="21" name="Text Placeholder 6">
            <a:extLst>
              <a:ext uri="{FF2B5EF4-FFF2-40B4-BE49-F238E27FC236}">
                <a16:creationId xmlns:a16="http://schemas.microsoft.com/office/drawing/2014/main" id="{222B0439-C4F0-4A69-AC71-7778BC10E475}"/>
              </a:ext>
            </a:extLst>
          </p:cNvPr>
          <p:cNvSpPr>
            <a:spLocks noGrp="1"/>
          </p:cNvSpPr>
          <p:nvPr>
            <p:ph type="body" sz="quarter" idx="19" hasCustomPrompt="1"/>
          </p:nvPr>
        </p:nvSpPr>
        <p:spPr>
          <a:xfrm>
            <a:off x="9447368" y="1335478"/>
            <a:ext cx="2133600" cy="379015"/>
          </a:xfrm>
        </p:spPr>
        <p:txBody>
          <a:bodyPr>
            <a:noAutofit/>
          </a:bodyPr>
          <a:lstStyle>
            <a:lvl1pPr marL="0" indent="0">
              <a:buFontTx/>
              <a:buNone/>
              <a:defRPr sz="2400">
                <a:solidFill>
                  <a:srgbClr val="FFFFFF"/>
                </a:solidFill>
              </a:defRPr>
            </a:lvl1pPr>
            <a:lvl2pPr marL="365751" indent="0">
              <a:buFontTx/>
              <a:buNone/>
              <a:defRPr/>
            </a:lvl2pPr>
            <a:lvl3pPr marL="609585" indent="0">
              <a:buFontTx/>
              <a:buNone/>
              <a:defRPr/>
            </a:lvl3pPr>
            <a:lvl4pPr marL="731502" indent="0">
              <a:buFontTx/>
              <a:buNone/>
              <a:defRPr/>
            </a:lvl4pPr>
            <a:lvl5pPr marL="975336" indent="0">
              <a:buFontTx/>
              <a:buNone/>
              <a:defRPr>
                <a:solidFill>
                  <a:schemeClr val="bg1"/>
                </a:solidFill>
              </a:defRPr>
            </a:lvl5pPr>
          </a:lstStyle>
          <a:p>
            <a:pPr lvl="0"/>
            <a:r>
              <a:rPr lang="en-US"/>
              <a:t>Organization</a:t>
            </a:r>
          </a:p>
        </p:txBody>
      </p:sp>
      <p:sp>
        <p:nvSpPr>
          <p:cNvPr id="4" name="Text Placeholder 3">
            <a:extLst>
              <a:ext uri="{FF2B5EF4-FFF2-40B4-BE49-F238E27FC236}">
                <a16:creationId xmlns:a16="http://schemas.microsoft.com/office/drawing/2014/main" id="{1D848260-3C84-456E-81E9-7D4A9E7C20D7}"/>
              </a:ext>
            </a:extLst>
          </p:cNvPr>
          <p:cNvSpPr>
            <a:spLocks noGrp="1"/>
          </p:cNvSpPr>
          <p:nvPr>
            <p:ph type="body" sz="quarter" idx="20" hasCustomPrompt="1"/>
          </p:nvPr>
        </p:nvSpPr>
        <p:spPr>
          <a:xfrm>
            <a:off x="608167" y="1862749"/>
            <a:ext cx="2133600" cy="3931920"/>
          </a:xfrm>
        </p:spPr>
        <p:txBody>
          <a:bodyPr/>
          <a:lstStyle>
            <a:lvl1pPr>
              <a:buClr>
                <a:schemeClr val="bg2"/>
              </a:buClr>
              <a:defRPr>
                <a:solidFill>
                  <a:srgbClr val="FFFFFF"/>
                </a:solidFill>
              </a:defRPr>
            </a:lvl1pPr>
            <a:lvl2pPr>
              <a:buClr>
                <a:schemeClr val="bg2"/>
              </a:buClr>
              <a:defRPr>
                <a:solidFill>
                  <a:srgbClr val="FFFFFF"/>
                </a:solidFill>
              </a:defRPr>
            </a:lvl2pPr>
            <a:lvl3pPr>
              <a:buClr>
                <a:schemeClr val="bg2"/>
              </a:buClr>
              <a:defRPr>
                <a:solidFill>
                  <a:srgbClr val="FFFFFF"/>
                </a:solidFill>
              </a:defRPr>
            </a:lvl3pPr>
            <a:lvl4pPr>
              <a:buClr>
                <a:schemeClr val="bg2"/>
              </a:buClr>
              <a:defRPr>
                <a:solidFill>
                  <a:srgbClr val="FFFFFF"/>
                </a:solidFill>
              </a:defRPr>
            </a:lvl4pPr>
            <a:lvl5pPr>
              <a:buClr>
                <a:srgbClr val="00BFB3"/>
              </a:buClr>
              <a:defRPr>
                <a:solidFill>
                  <a:srgbClr val="FFFFFF"/>
                </a:solidFill>
              </a:defRPr>
            </a:lvl5pPr>
          </a:lstStyle>
          <a:p>
            <a:pPr lvl="0"/>
            <a:r>
              <a:rPr lang="en-US"/>
              <a:t>Click to edit Master text styles</a:t>
            </a:r>
          </a:p>
          <a:p>
            <a:pPr lvl="1"/>
            <a:r>
              <a:rPr lang="en-US"/>
              <a:t>Second level</a:t>
            </a:r>
          </a:p>
          <a:p>
            <a:pPr lvl="2"/>
            <a:r>
              <a:rPr lang="en-US"/>
              <a:t>Third level</a:t>
            </a:r>
          </a:p>
        </p:txBody>
      </p:sp>
      <p:sp>
        <p:nvSpPr>
          <p:cNvPr id="17" name="Text Placeholder 3">
            <a:extLst>
              <a:ext uri="{FF2B5EF4-FFF2-40B4-BE49-F238E27FC236}">
                <a16:creationId xmlns:a16="http://schemas.microsoft.com/office/drawing/2014/main" id="{BF4B4D4A-768E-4F10-8FED-2B3E868A44C9}"/>
              </a:ext>
            </a:extLst>
          </p:cNvPr>
          <p:cNvSpPr>
            <a:spLocks noGrp="1"/>
          </p:cNvSpPr>
          <p:nvPr>
            <p:ph type="body" sz="quarter" idx="21" hasCustomPrompt="1"/>
          </p:nvPr>
        </p:nvSpPr>
        <p:spPr>
          <a:xfrm>
            <a:off x="2817967" y="1862749"/>
            <a:ext cx="2133600" cy="3931920"/>
          </a:xfrm>
        </p:spPr>
        <p:txBody>
          <a:bodyPr/>
          <a:lstStyle>
            <a:lvl1pPr>
              <a:buClr>
                <a:schemeClr val="bg2"/>
              </a:buClr>
              <a:defRPr>
                <a:solidFill>
                  <a:srgbClr val="FFFFFF"/>
                </a:solidFill>
              </a:defRPr>
            </a:lvl1pPr>
            <a:lvl2pPr>
              <a:buClr>
                <a:schemeClr val="bg2"/>
              </a:buClr>
              <a:defRPr>
                <a:solidFill>
                  <a:srgbClr val="FFFFFF"/>
                </a:solidFill>
              </a:defRPr>
            </a:lvl2pPr>
            <a:lvl3pPr>
              <a:buClr>
                <a:srgbClr val="00BFB3"/>
              </a:buClr>
              <a:defRPr>
                <a:solidFill>
                  <a:srgbClr val="FFFFFF"/>
                </a:solidFill>
              </a:defRPr>
            </a:lvl3pPr>
            <a:lvl4pPr>
              <a:buClr>
                <a:schemeClr val="bg2"/>
              </a:buClr>
              <a:defRPr>
                <a:solidFill>
                  <a:srgbClr val="FFFFFF"/>
                </a:solidFill>
              </a:defRPr>
            </a:lvl4pPr>
            <a:lvl5pPr>
              <a:buClr>
                <a:schemeClr val="bg2"/>
              </a:buClr>
              <a:defRPr>
                <a:solidFill>
                  <a:srgbClr val="FFFFFF"/>
                </a:solidFill>
              </a:defRPr>
            </a:lvl5pPr>
          </a:lstStyle>
          <a:p>
            <a:pPr lvl="0"/>
            <a:r>
              <a:rPr lang="en-US"/>
              <a:t>Click to edit Master text styles</a:t>
            </a:r>
          </a:p>
          <a:p>
            <a:pPr lvl="1"/>
            <a:r>
              <a:rPr lang="en-US"/>
              <a:t>Second level</a:t>
            </a:r>
          </a:p>
          <a:p>
            <a:pPr lvl="2"/>
            <a:r>
              <a:rPr lang="en-US"/>
              <a:t>Third level</a:t>
            </a:r>
          </a:p>
        </p:txBody>
      </p:sp>
      <p:sp>
        <p:nvSpPr>
          <p:cNvPr id="22" name="Text Placeholder 3">
            <a:extLst>
              <a:ext uri="{FF2B5EF4-FFF2-40B4-BE49-F238E27FC236}">
                <a16:creationId xmlns:a16="http://schemas.microsoft.com/office/drawing/2014/main" id="{B256E3C3-1D26-4F51-9759-4E7CFD403370}"/>
              </a:ext>
            </a:extLst>
          </p:cNvPr>
          <p:cNvSpPr>
            <a:spLocks noGrp="1"/>
          </p:cNvSpPr>
          <p:nvPr>
            <p:ph type="body" sz="quarter" idx="22" hasCustomPrompt="1"/>
          </p:nvPr>
        </p:nvSpPr>
        <p:spPr>
          <a:xfrm>
            <a:off x="5027767" y="1862749"/>
            <a:ext cx="2133600" cy="3931920"/>
          </a:xfrm>
        </p:spPr>
        <p:txBody>
          <a:bodyPr/>
          <a:lstStyle>
            <a:lvl1pPr>
              <a:buClr>
                <a:schemeClr val="bg2"/>
              </a:buClr>
              <a:defRPr>
                <a:solidFill>
                  <a:srgbClr val="FFFFFF"/>
                </a:solidFill>
              </a:defRPr>
            </a:lvl1pPr>
            <a:lvl2pPr>
              <a:buClr>
                <a:schemeClr val="bg2"/>
              </a:buClr>
              <a:defRPr>
                <a:solidFill>
                  <a:srgbClr val="FFFFFF"/>
                </a:solidFill>
              </a:defRPr>
            </a:lvl2pPr>
            <a:lvl3pPr>
              <a:buClr>
                <a:schemeClr val="bg2"/>
              </a:buClr>
              <a:defRPr>
                <a:solidFill>
                  <a:srgbClr val="FFFFFF"/>
                </a:solidFill>
              </a:defRPr>
            </a:lvl3pPr>
            <a:lvl4pPr>
              <a:buClr>
                <a:schemeClr val="bg2"/>
              </a:buClr>
              <a:defRPr>
                <a:solidFill>
                  <a:srgbClr val="FFFFFF"/>
                </a:solidFill>
              </a:defRPr>
            </a:lvl4pPr>
            <a:lvl5pPr>
              <a:buClr>
                <a:schemeClr val="bg2"/>
              </a:buClr>
              <a:defRPr>
                <a:solidFill>
                  <a:srgbClr val="FFFFFF"/>
                </a:solidFill>
              </a:defRPr>
            </a:lvl5pPr>
          </a:lstStyle>
          <a:p>
            <a:pPr lvl="0"/>
            <a:r>
              <a:rPr lang="en-US"/>
              <a:t>Click to edit Master text styles</a:t>
            </a:r>
          </a:p>
          <a:p>
            <a:pPr lvl="1"/>
            <a:r>
              <a:rPr lang="en-US"/>
              <a:t>Second level</a:t>
            </a:r>
          </a:p>
          <a:p>
            <a:pPr lvl="2"/>
            <a:r>
              <a:rPr lang="en-US"/>
              <a:t>Third level</a:t>
            </a:r>
          </a:p>
        </p:txBody>
      </p:sp>
      <p:sp>
        <p:nvSpPr>
          <p:cNvPr id="23" name="Text Placeholder 3">
            <a:extLst>
              <a:ext uri="{FF2B5EF4-FFF2-40B4-BE49-F238E27FC236}">
                <a16:creationId xmlns:a16="http://schemas.microsoft.com/office/drawing/2014/main" id="{1926A1E6-19A2-4553-88FD-6C1FD7ECE552}"/>
              </a:ext>
            </a:extLst>
          </p:cNvPr>
          <p:cNvSpPr>
            <a:spLocks noGrp="1"/>
          </p:cNvSpPr>
          <p:nvPr>
            <p:ph type="body" sz="quarter" idx="23" hasCustomPrompt="1"/>
          </p:nvPr>
        </p:nvSpPr>
        <p:spPr>
          <a:xfrm>
            <a:off x="7237567" y="1862749"/>
            <a:ext cx="2133600" cy="3931920"/>
          </a:xfrm>
        </p:spPr>
        <p:txBody>
          <a:bodyPr/>
          <a:lstStyle>
            <a:lvl1pPr>
              <a:buClr>
                <a:schemeClr val="bg2"/>
              </a:buClr>
              <a:defRPr>
                <a:solidFill>
                  <a:srgbClr val="FFFFFF"/>
                </a:solidFill>
              </a:defRPr>
            </a:lvl1pPr>
            <a:lvl2pPr>
              <a:buClr>
                <a:schemeClr val="bg2"/>
              </a:buClr>
              <a:defRPr>
                <a:solidFill>
                  <a:srgbClr val="FFFFFF"/>
                </a:solidFill>
              </a:defRPr>
            </a:lvl2pPr>
            <a:lvl3pPr>
              <a:buClr>
                <a:schemeClr val="bg2"/>
              </a:buClr>
              <a:defRPr>
                <a:solidFill>
                  <a:srgbClr val="FFFFFF"/>
                </a:solidFill>
              </a:defRPr>
            </a:lvl3pPr>
            <a:lvl4pPr>
              <a:buClr>
                <a:schemeClr val="bg2"/>
              </a:buClr>
              <a:defRPr>
                <a:solidFill>
                  <a:srgbClr val="FFFFFF"/>
                </a:solidFill>
              </a:defRPr>
            </a:lvl4pPr>
            <a:lvl5pPr>
              <a:buClr>
                <a:schemeClr val="bg2"/>
              </a:buClr>
              <a:defRPr>
                <a:solidFill>
                  <a:srgbClr val="FFFFFF"/>
                </a:solidFill>
              </a:defRPr>
            </a:lvl5pPr>
          </a:lstStyle>
          <a:p>
            <a:pPr lvl="0"/>
            <a:r>
              <a:rPr lang="en-US"/>
              <a:t>Click to edit Master text styles</a:t>
            </a:r>
          </a:p>
          <a:p>
            <a:pPr lvl="1"/>
            <a:r>
              <a:rPr lang="en-US"/>
              <a:t>Second level</a:t>
            </a:r>
          </a:p>
          <a:p>
            <a:pPr lvl="2"/>
            <a:r>
              <a:rPr lang="en-US"/>
              <a:t>Third level</a:t>
            </a:r>
          </a:p>
        </p:txBody>
      </p:sp>
      <p:sp>
        <p:nvSpPr>
          <p:cNvPr id="24" name="Text Placeholder 3">
            <a:extLst>
              <a:ext uri="{FF2B5EF4-FFF2-40B4-BE49-F238E27FC236}">
                <a16:creationId xmlns:a16="http://schemas.microsoft.com/office/drawing/2014/main" id="{F754D5F6-46E1-4E7D-97D5-51CE077431C7}"/>
              </a:ext>
            </a:extLst>
          </p:cNvPr>
          <p:cNvSpPr>
            <a:spLocks noGrp="1"/>
          </p:cNvSpPr>
          <p:nvPr>
            <p:ph type="body" sz="quarter" idx="24" hasCustomPrompt="1"/>
          </p:nvPr>
        </p:nvSpPr>
        <p:spPr>
          <a:xfrm>
            <a:off x="9447368" y="1862749"/>
            <a:ext cx="2133600" cy="3931920"/>
          </a:xfrm>
        </p:spPr>
        <p:txBody>
          <a:bodyPr/>
          <a:lstStyle>
            <a:lvl1pPr>
              <a:buClr>
                <a:schemeClr val="bg2"/>
              </a:buClr>
              <a:defRPr>
                <a:solidFill>
                  <a:srgbClr val="FFFFFF"/>
                </a:solidFill>
              </a:defRPr>
            </a:lvl1pPr>
            <a:lvl2pPr>
              <a:buClr>
                <a:schemeClr val="bg2"/>
              </a:buClr>
              <a:defRPr>
                <a:solidFill>
                  <a:srgbClr val="FFFFFF"/>
                </a:solidFill>
              </a:defRPr>
            </a:lvl2pPr>
            <a:lvl3pPr>
              <a:buClr>
                <a:schemeClr val="bg2"/>
              </a:buClr>
              <a:defRPr>
                <a:solidFill>
                  <a:srgbClr val="FFFFFF"/>
                </a:solidFill>
              </a:defRPr>
            </a:lvl3pPr>
            <a:lvl4pPr>
              <a:buClr>
                <a:schemeClr val="bg2"/>
              </a:buClr>
              <a:defRPr>
                <a:solidFill>
                  <a:srgbClr val="FFFFFF"/>
                </a:solidFill>
              </a:defRPr>
            </a:lvl4pPr>
            <a:lvl5pPr>
              <a:buClr>
                <a:schemeClr val="bg2"/>
              </a:buClr>
              <a:defRPr>
                <a:solidFill>
                  <a:srgbClr val="FFFFFF"/>
                </a:solidFill>
              </a:defRPr>
            </a:lvl5pPr>
          </a:lstStyle>
          <a:p>
            <a:pPr lvl="0"/>
            <a:r>
              <a:rPr lang="en-US"/>
              <a:t>Click to edit Master text styles</a:t>
            </a:r>
          </a:p>
          <a:p>
            <a:pPr lvl="1"/>
            <a:r>
              <a:rPr lang="en-US"/>
              <a:t>Second level</a:t>
            </a:r>
          </a:p>
          <a:p>
            <a:pPr lvl="2"/>
            <a:r>
              <a:rPr lang="en-US"/>
              <a:t>Third level</a:t>
            </a:r>
          </a:p>
        </p:txBody>
      </p:sp>
      <p:sp>
        <p:nvSpPr>
          <p:cNvPr id="14" name="Rectangle 13">
            <a:extLst>
              <a:ext uri="{FF2B5EF4-FFF2-40B4-BE49-F238E27FC236}">
                <a16:creationId xmlns:a16="http://schemas.microsoft.com/office/drawing/2014/main" id="{48546902-D5B1-4345-B3CB-B14C0A5D651C}"/>
              </a:ext>
            </a:extLst>
          </p:cNvPr>
          <p:cNvSpPr/>
          <p:nvPr userDrawn="1"/>
        </p:nvSpPr>
        <p:spPr>
          <a:xfrm>
            <a:off x="3402604" y="6327091"/>
            <a:ext cx="4749301" cy="530909"/>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67" b="1">
              <a:solidFill>
                <a:schemeClr val="tx1"/>
              </a:solidFill>
            </a:endParaRPr>
          </a:p>
        </p:txBody>
      </p:sp>
    </p:spTree>
    <p:extLst>
      <p:ext uri="{BB962C8B-B14F-4D97-AF65-F5344CB8AC3E}">
        <p14:creationId xmlns:p14="http://schemas.microsoft.com/office/powerpoint/2010/main" val="34437091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202F0DE-9314-43B8-8C44-74F858B9A0B7}"/>
              </a:ext>
            </a:extLst>
          </p:cNvPr>
          <p:cNvSpPr/>
          <p:nvPr userDrawn="1"/>
        </p:nvSpPr>
        <p:spPr>
          <a:xfrm>
            <a:off x="0" y="2"/>
            <a:ext cx="12192000" cy="6065012"/>
          </a:xfrm>
          <a:prstGeom prst="rect">
            <a:avLst/>
          </a:prstGeom>
          <a:gradFill flip="none" rotWithShape="1">
            <a:gsLst>
              <a:gs pos="0">
                <a:schemeClr val="tx1"/>
              </a:gs>
              <a:gs pos="100000">
                <a:schemeClr val="bg2"/>
              </a:gs>
              <a:gs pos="57000">
                <a:schemeClr val="tx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62581" tIns="162581" rIns="162581" bIns="162581" rtlCol="0" anchor="ctr"/>
          <a:lstStyle/>
          <a:p>
            <a:pPr algn="ctr"/>
            <a:endParaRPr lang="en-US" sz="2608">
              <a:ea typeface="Gotham Book" charset="0"/>
              <a:cs typeface="Gotham Book" charset="0"/>
            </a:endParaRPr>
          </a:p>
        </p:txBody>
      </p:sp>
      <p:pic>
        <p:nvPicPr>
          <p:cNvPr id="4" name="Picture 3" descr="ES_Logo.png">
            <a:extLst>
              <a:ext uri="{FF2B5EF4-FFF2-40B4-BE49-F238E27FC236}">
                <a16:creationId xmlns:a16="http://schemas.microsoft.com/office/drawing/2014/main" id="{F5B4ACF4-6001-4C9D-A80F-A69A6E75A0BE}"/>
              </a:ext>
            </a:extLst>
          </p:cNvPr>
          <p:cNvPicPr>
            <a:picLocks noChangeAspect="1"/>
          </p:cNvPicPr>
          <p:nvPr/>
        </p:nvPicPr>
        <p:blipFill>
          <a:blip r:embed="rId2"/>
          <a:stretch>
            <a:fillRect/>
          </a:stretch>
        </p:blipFill>
        <p:spPr>
          <a:xfrm>
            <a:off x="2334455" y="2066761"/>
            <a:ext cx="7607757" cy="1667299"/>
          </a:xfrm>
          <a:prstGeom prst="rect">
            <a:avLst/>
          </a:prstGeom>
        </p:spPr>
      </p:pic>
      <p:sp>
        <p:nvSpPr>
          <p:cNvPr id="5" name="Rectangle 4">
            <a:extLst>
              <a:ext uri="{FF2B5EF4-FFF2-40B4-BE49-F238E27FC236}">
                <a16:creationId xmlns:a16="http://schemas.microsoft.com/office/drawing/2014/main" id="{4D322CB1-64AE-486A-8BF4-55D067DBCF89}"/>
              </a:ext>
            </a:extLst>
          </p:cNvPr>
          <p:cNvSpPr/>
          <p:nvPr userDrawn="1"/>
        </p:nvSpPr>
        <p:spPr>
          <a:xfrm>
            <a:off x="3402604" y="6327091"/>
            <a:ext cx="4749301" cy="530909"/>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67" b="1">
              <a:solidFill>
                <a:schemeClr val="tx1"/>
              </a:solidFill>
            </a:endParaRPr>
          </a:p>
        </p:txBody>
      </p:sp>
    </p:spTree>
    <p:extLst>
      <p:ext uri="{BB962C8B-B14F-4D97-AF65-F5344CB8AC3E}">
        <p14:creationId xmlns:p14="http://schemas.microsoft.com/office/powerpoint/2010/main" val="34668503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ECAE-8CBF-4C99-99F7-D8316FE2FAC0}"/>
              </a:ext>
            </a:extLst>
          </p:cNvPr>
          <p:cNvSpPr>
            <a:spLocks noGrp="1"/>
          </p:cNvSpPr>
          <p:nvPr>
            <p:ph type="title" hasCustomPrompt="1"/>
          </p:nvPr>
        </p:nvSpPr>
        <p:spPr/>
        <p:txBody>
          <a:bodyPr>
            <a:noAutofit/>
          </a:bodyPr>
          <a:lstStyle>
            <a:lvl1pPr>
              <a:defRPr/>
            </a:lvl1pPr>
          </a:lstStyle>
          <a:p>
            <a:r>
              <a:rPr lang="en-US"/>
              <a:t>Icons – FCP Technology</a:t>
            </a:r>
          </a:p>
        </p:txBody>
      </p:sp>
      <p:grpSp>
        <p:nvGrpSpPr>
          <p:cNvPr id="95" name="Group 94">
            <a:extLst>
              <a:ext uri="{FF2B5EF4-FFF2-40B4-BE49-F238E27FC236}">
                <a16:creationId xmlns:a16="http://schemas.microsoft.com/office/drawing/2014/main" id="{F270D38D-EA20-4FB7-BD8F-9A917795B687}"/>
              </a:ext>
            </a:extLst>
          </p:cNvPr>
          <p:cNvGrpSpPr/>
          <p:nvPr userDrawn="1"/>
        </p:nvGrpSpPr>
        <p:grpSpPr>
          <a:xfrm>
            <a:off x="753977" y="1304866"/>
            <a:ext cx="10778464" cy="4676890"/>
            <a:chOff x="-942040" y="920223"/>
            <a:chExt cx="8735639" cy="3790487"/>
          </a:xfrm>
        </p:grpSpPr>
        <p:sp>
          <p:nvSpPr>
            <p:cNvPr id="96" name="TextBox 95">
              <a:extLst>
                <a:ext uri="{FF2B5EF4-FFF2-40B4-BE49-F238E27FC236}">
                  <a16:creationId xmlns:a16="http://schemas.microsoft.com/office/drawing/2014/main" id="{C723F871-1A23-4D43-B137-4FE65132A0CD}"/>
                </a:ext>
              </a:extLst>
            </p:cNvPr>
            <p:cNvSpPr txBox="1">
              <a:spLocks noChangeAspect="1"/>
            </p:cNvSpPr>
            <p:nvPr/>
          </p:nvSpPr>
          <p:spPr>
            <a:xfrm>
              <a:off x="-905499" y="1556950"/>
              <a:ext cx="1257629" cy="177470"/>
            </a:xfrm>
            <a:prstGeom prst="rect">
              <a:avLst/>
            </a:prstGeom>
            <a:noFill/>
          </p:spPr>
          <p:txBody>
            <a:bodyPr wrap="square" lIns="0" tIns="0" rIns="0" bIns="0" rtlCol="0">
              <a:spAutoFit/>
            </a:bodyPr>
            <a:lstStyle/>
            <a:p>
              <a:pPr algn="ctr"/>
              <a:r>
                <a:rPr lang="en-US" sz="1423">
                  <a:solidFill>
                    <a:srgbClr val="141B4D"/>
                  </a:solidFill>
                </a:rPr>
                <a:t>ADDRESS</a:t>
              </a:r>
            </a:p>
          </p:txBody>
        </p:sp>
        <p:sp>
          <p:nvSpPr>
            <p:cNvPr id="97" name="TextBox 96">
              <a:extLst>
                <a:ext uri="{FF2B5EF4-FFF2-40B4-BE49-F238E27FC236}">
                  <a16:creationId xmlns:a16="http://schemas.microsoft.com/office/drawing/2014/main" id="{12C1D2B9-9851-40D8-9B9C-003E30363DD4}"/>
                </a:ext>
              </a:extLst>
            </p:cNvPr>
            <p:cNvSpPr txBox="1">
              <a:spLocks noChangeAspect="1"/>
            </p:cNvSpPr>
            <p:nvPr/>
          </p:nvSpPr>
          <p:spPr>
            <a:xfrm>
              <a:off x="933904" y="1556950"/>
              <a:ext cx="1257629" cy="354938"/>
            </a:xfrm>
            <a:prstGeom prst="rect">
              <a:avLst/>
            </a:prstGeom>
            <a:noFill/>
          </p:spPr>
          <p:txBody>
            <a:bodyPr wrap="square" lIns="0" tIns="0" rIns="0" bIns="0" rtlCol="0">
              <a:spAutoFit/>
            </a:bodyPr>
            <a:lstStyle/>
            <a:p>
              <a:pPr algn="ctr"/>
              <a:r>
                <a:rPr lang="en-US" sz="1423">
                  <a:solidFill>
                    <a:srgbClr val="141B4D"/>
                  </a:solidFill>
                </a:rPr>
                <a:t>AMPLIFIED GENOME</a:t>
              </a:r>
            </a:p>
          </p:txBody>
        </p:sp>
        <p:sp>
          <p:nvSpPr>
            <p:cNvPr id="98" name="TextBox 97">
              <a:extLst>
                <a:ext uri="{FF2B5EF4-FFF2-40B4-BE49-F238E27FC236}">
                  <a16:creationId xmlns:a16="http://schemas.microsoft.com/office/drawing/2014/main" id="{96B1F977-4518-4B0C-B5FD-A0B71E7FC108}"/>
                </a:ext>
              </a:extLst>
            </p:cNvPr>
            <p:cNvSpPr txBox="1">
              <a:spLocks noChangeAspect="1"/>
            </p:cNvSpPr>
            <p:nvPr/>
          </p:nvSpPr>
          <p:spPr>
            <a:xfrm>
              <a:off x="2792286" y="1556950"/>
              <a:ext cx="1257629" cy="177470"/>
            </a:xfrm>
            <a:prstGeom prst="rect">
              <a:avLst/>
            </a:prstGeom>
            <a:noFill/>
          </p:spPr>
          <p:txBody>
            <a:bodyPr wrap="square" lIns="0" tIns="0" rIns="0" bIns="0" rtlCol="0">
              <a:spAutoFit/>
            </a:bodyPr>
            <a:lstStyle/>
            <a:p>
              <a:pPr algn="ctr"/>
              <a:r>
                <a:rPr lang="en-US" sz="1423">
                  <a:solidFill>
                    <a:srgbClr val="141B4D"/>
                  </a:solidFill>
                </a:rPr>
                <a:t>APOPTOTIC</a:t>
              </a:r>
            </a:p>
          </p:txBody>
        </p:sp>
        <p:sp>
          <p:nvSpPr>
            <p:cNvPr id="99" name="TextBox 98">
              <a:extLst>
                <a:ext uri="{FF2B5EF4-FFF2-40B4-BE49-F238E27FC236}">
                  <a16:creationId xmlns:a16="http://schemas.microsoft.com/office/drawing/2014/main" id="{D6D6D7BE-E617-4344-9D0A-4C72C7411866}"/>
                </a:ext>
              </a:extLst>
            </p:cNvPr>
            <p:cNvSpPr txBox="1">
              <a:spLocks noChangeAspect="1"/>
            </p:cNvSpPr>
            <p:nvPr/>
          </p:nvSpPr>
          <p:spPr>
            <a:xfrm>
              <a:off x="4633931" y="1603296"/>
              <a:ext cx="1257629" cy="532408"/>
            </a:xfrm>
            <a:prstGeom prst="rect">
              <a:avLst/>
            </a:prstGeom>
            <a:noFill/>
          </p:spPr>
          <p:txBody>
            <a:bodyPr wrap="square" lIns="0" tIns="0" rIns="0" bIns="0" rtlCol="0">
              <a:spAutoFit/>
            </a:bodyPr>
            <a:lstStyle/>
            <a:p>
              <a:pPr algn="ctr"/>
              <a:r>
                <a:rPr lang="en-US" sz="1423">
                  <a:solidFill>
                    <a:srgbClr val="141B4D"/>
                  </a:solidFill>
                </a:rPr>
                <a:t>AR SIGNALING INHIBITOR</a:t>
              </a:r>
            </a:p>
            <a:p>
              <a:pPr algn="ctr"/>
              <a:r>
                <a:rPr lang="en-US" sz="1423">
                  <a:solidFill>
                    <a:srgbClr val="141B4D"/>
                  </a:solidFill>
                </a:rPr>
                <a:t>RESISTANCE</a:t>
              </a:r>
            </a:p>
          </p:txBody>
        </p:sp>
        <p:sp>
          <p:nvSpPr>
            <p:cNvPr id="100" name="TextBox 99">
              <a:extLst>
                <a:ext uri="{FF2B5EF4-FFF2-40B4-BE49-F238E27FC236}">
                  <a16:creationId xmlns:a16="http://schemas.microsoft.com/office/drawing/2014/main" id="{DE775F03-9689-4FAD-8B35-6C71FC01CE23}"/>
                </a:ext>
              </a:extLst>
            </p:cNvPr>
            <p:cNvSpPr txBox="1">
              <a:spLocks noChangeAspect="1"/>
            </p:cNvSpPr>
            <p:nvPr/>
          </p:nvSpPr>
          <p:spPr>
            <a:xfrm>
              <a:off x="6434534" y="1607739"/>
              <a:ext cx="1257629" cy="177470"/>
            </a:xfrm>
            <a:prstGeom prst="rect">
              <a:avLst/>
            </a:prstGeom>
            <a:noFill/>
          </p:spPr>
          <p:txBody>
            <a:bodyPr wrap="square" lIns="0" tIns="0" rIns="0" bIns="0" rtlCol="0">
              <a:spAutoFit/>
            </a:bodyPr>
            <a:lstStyle/>
            <a:p>
              <a:pPr algn="ctr"/>
              <a:r>
                <a:rPr lang="en-US" sz="1423">
                  <a:solidFill>
                    <a:srgbClr val="141B4D"/>
                  </a:solidFill>
                </a:rPr>
                <a:t>BAR CODE</a:t>
              </a:r>
            </a:p>
          </p:txBody>
        </p:sp>
        <p:sp>
          <p:nvSpPr>
            <p:cNvPr id="101" name="TextBox 100">
              <a:extLst>
                <a:ext uri="{FF2B5EF4-FFF2-40B4-BE49-F238E27FC236}">
                  <a16:creationId xmlns:a16="http://schemas.microsoft.com/office/drawing/2014/main" id="{8BAB27B7-D7A1-4CE8-B8CE-A0DCB4DD8B68}"/>
                </a:ext>
              </a:extLst>
            </p:cNvPr>
            <p:cNvSpPr txBox="1">
              <a:spLocks noChangeAspect="1"/>
            </p:cNvSpPr>
            <p:nvPr/>
          </p:nvSpPr>
          <p:spPr>
            <a:xfrm>
              <a:off x="910787" y="4180646"/>
              <a:ext cx="1257629" cy="354938"/>
            </a:xfrm>
            <a:prstGeom prst="rect">
              <a:avLst/>
            </a:prstGeom>
            <a:noFill/>
          </p:spPr>
          <p:txBody>
            <a:bodyPr wrap="square" lIns="0" tIns="0" rIns="0" bIns="0" rtlCol="0">
              <a:spAutoFit/>
            </a:bodyPr>
            <a:lstStyle/>
            <a:p>
              <a:pPr algn="ctr"/>
              <a:r>
                <a:rPr lang="en-US" sz="1423">
                  <a:solidFill>
                    <a:srgbClr val="141B4D"/>
                  </a:solidFill>
                </a:rPr>
                <a:t>CHEMICAL STRUCTURE</a:t>
              </a:r>
            </a:p>
          </p:txBody>
        </p:sp>
        <p:sp>
          <p:nvSpPr>
            <p:cNvPr id="102" name="TextBox 101">
              <a:extLst>
                <a:ext uri="{FF2B5EF4-FFF2-40B4-BE49-F238E27FC236}">
                  <a16:creationId xmlns:a16="http://schemas.microsoft.com/office/drawing/2014/main" id="{786CA1D3-C8F4-426D-8D00-10AF1C40492E}"/>
                </a:ext>
              </a:extLst>
            </p:cNvPr>
            <p:cNvSpPr txBox="1">
              <a:spLocks noChangeAspect="1"/>
            </p:cNvSpPr>
            <p:nvPr/>
          </p:nvSpPr>
          <p:spPr>
            <a:xfrm>
              <a:off x="-918925" y="2863249"/>
              <a:ext cx="1257629" cy="177470"/>
            </a:xfrm>
            <a:prstGeom prst="rect">
              <a:avLst/>
            </a:prstGeom>
            <a:noFill/>
          </p:spPr>
          <p:txBody>
            <a:bodyPr wrap="square" lIns="0" tIns="0" rIns="0" bIns="0" rtlCol="0">
              <a:spAutoFit/>
            </a:bodyPr>
            <a:lstStyle/>
            <a:p>
              <a:pPr algn="ctr"/>
              <a:r>
                <a:rPr lang="en-US" sz="1423">
                  <a:solidFill>
                    <a:srgbClr val="141B4D"/>
                  </a:solidFill>
                </a:rPr>
                <a:t>BIOPSY</a:t>
              </a:r>
            </a:p>
          </p:txBody>
        </p:sp>
        <p:sp>
          <p:nvSpPr>
            <p:cNvPr id="103" name="TextBox 102">
              <a:extLst>
                <a:ext uri="{FF2B5EF4-FFF2-40B4-BE49-F238E27FC236}">
                  <a16:creationId xmlns:a16="http://schemas.microsoft.com/office/drawing/2014/main" id="{6FF2C672-0439-4761-A5A3-5FF881EF4879}"/>
                </a:ext>
              </a:extLst>
            </p:cNvPr>
            <p:cNvSpPr txBox="1">
              <a:spLocks noChangeAspect="1"/>
            </p:cNvSpPr>
            <p:nvPr/>
          </p:nvSpPr>
          <p:spPr>
            <a:xfrm>
              <a:off x="919273" y="2863249"/>
              <a:ext cx="1257629" cy="177470"/>
            </a:xfrm>
            <a:prstGeom prst="rect">
              <a:avLst/>
            </a:prstGeom>
            <a:noFill/>
          </p:spPr>
          <p:txBody>
            <a:bodyPr wrap="square" lIns="0" tIns="0" rIns="0" bIns="0" rtlCol="0">
              <a:spAutoFit/>
            </a:bodyPr>
            <a:lstStyle/>
            <a:p>
              <a:pPr algn="ctr"/>
              <a:r>
                <a:rPr lang="en-US" sz="1423">
                  <a:solidFill>
                    <a:srgbClr val="141B4D"/>
                  </a:solidFill>
                </a:rPr>
                <a:t>BLOOD</a:t>
              </a:r>
            </a:p>
          </p:txBody>
        </p:sp>
        <p:sp>
          <p:nvSpPr>
            <p:cNvPr id="104" name="TextBox 103">
              <a:extLst>
                <a:ext uri="{FF2B5EF4-FFF2-40B4-BE49-F238E27FC236}">
                  <a16:creationId xmlns:a16="http://schemas.microsoft.com/office/drawing/2014/main" id="{BF8DEC2B-E475-4F18-8FA1-48B97CEB8A77}"/>
                </a:ext>
              </a:extLst>
            </p:cNvPr>
            <p:cNvSpPr txBox="1">
              <a:spLocks noChangeAspect="1"/>
            </p:cNvSpPr>
            <p:nvPr/>
          </p:nvSpPr>
          <p:spPr>
            <a:xfrm>
              <a:off x="2822526" y="2866799"/>
              <a:ext cx="1257629" cy="177470"/>
            </a:xfrm>
            <a:prstGeom prst="rect">
              <a:avLst/>
            </a:prstGeom>
            <a:noFill/>
          </p:spPr>
          <p:txBody>
            <a:bodyPr wrap="square" lIns="0" tIns="0" rIns="0" bIns="0" rtlCol="0">
              <a:spAutoFit/>
            </a:bodyPr>
            <a:lstStyle/>
            <a:p>
              <a:pPr algn="ctr"/>
              <a:r>
                <a:rPr lang="en-US" sz="1423">
                  <a:solidFill>
                    <a:srgbClr val="141B4D"/>
                  </a:solidFill>
                </a:rPr>
                <a:t>BLOOD TUBE 1</a:t>
              </a:r>
            </a:p>
          </p:txBody>
        </p:sp>
        <p:sp>
          <p:nvSpPr>
            <p:cNvPr id="105" name="TextBox 104">
              <a:extLst>
                <a:ext uri="{FF2B5EF4-FFF2-40B4-BE49-F238E27FC236}">
                  <a16:creationId xmlns:a16="http://schemas.microsoft.com/office/drawing/2014/main" id="{E9B33965-2B63-4B57-AEC1-44801A8D67A7}"/>
                </a:ext>
              </a:extLst>
            </p:cNvPr>
            <p:cNvSpPr txBox="1">
              <a:spLocks noChangeAspect="1"/>
            </p:cNvSpPr>
            <p:nvPr/>
          </p:nvSpPr>
          <p:spPr>
            <a:xfrm>
              <a:off x="4657047" y="2866799"/>
              <a:ext cx="1257629" cy="177470"/>
            </a:xfrm>
            <a:prstGeom prst="rect">
              <a:avLst/>
            </a:prstGeom>
            <a:noFill/>
          </p:spPr>
          <p:txBody>
            <a:bodyPr wrap="square" lIns="0" tIns="0" rIns="0" bIns="0" rtlCol="0">
              <a:spAutoFit/>
            </a:bodyPr>
            <a:lstStyle/>
            <a:p>
              <a:pPr algn="ctr"/>
              <a:r>
                <a:rPr lang="en-US" sz="1423">
                  <a:solidFill>
                    <a:srgbClr val="141B4D"/>
                  </a:solidFill>
                </a:rPr>
                <a:t>BLOOD TUBE 2</a:t>
              </a:r>
            </a:p>
          </p:txBody>
        </p:sp>
        <p:sp>
          <p:nvSpPr>
            <p:cNvPr id="106" name="TextBox 105">
              <a:extLst>
                <a:ext uri="{FF2B5EF4-FFF2-40B4-BE49-F238E27FC236}">
                  <a16:creationId xmlns:a16="http://schemas.microsoft.com/office/drawing/2014/main" id="{08DB7B0C-34DD-4DCF-9C8A-D0C8138ECF97}"/>
                </a:ext>
              </a:extLst>
            </p:cNvPr>
            <p:cNvSpPr txBox="1">
              <a:spLocks noChangeAspect="1"/>
            </p:cNvSpPr>
            <p:nvPr/>
          </p:nvSpPr>
          <p:spPr>
            <a:xfrm>
              <a:off x="6491567" y="2866800"/>
              <a:ext cx="1257629" cy="354938"/>
            </a:xfrm>
            <a:prstGeom prst="rect">
              <a:avLst/>
            </a:prstGeom>
            <a:noFill/>
          </p:spPr>
          <p:txBody>
            <a:bodyPr wrap="square" lIns="0" tIns="0" rIns="0" bIns="0" rtlCol="0">
              <a:spAutoFit/>
            </a:bodyPr>
            <a:lstStyle/>
            <a:p>
              <a:pPr algn="ctr"/>
              <a:r>
                <a:rPr lang="en-US" sz="1423">
                  <a:solidFill>
                    <a:srgbClr val="141B4D"/>
                  </a:solidFill>
                </a:rPr>
                <a:t>CANCER CELLS</a:t>
              </a:r>
            </a:p>
            <a:p>
              <a:pPr algn="ctr"/>
              <a:r>
                <a:rPr lang="en-US" sz="1423">
                  <a:solidFill>
                    <a:srgbClr val="141B4D"/>
                  </a:solidFill>
                </a:rPr>
                <a:t>NO BIOMARKER</a:t>
              </a:r>
            </a:p>
          </p:txBody>
        </p:sp>
        <p:sp>
          <p:nvSpPr>
            <p:cNvPr id="107" name="TextBox 106">
              <a:extLst>
                <a:ext uri="{FF2B5EF4-FFF2-40B4-BE49-F238E27FC236}">
                  <a16:creationId xmlns:a16="http://schemas.microsoft.com/office/drawing/2014/main" id="{2110F025-B029-4CAA-AA49-66677B2CB36F}"/>
                </a:ext>
              </a:extLst>
            </p:cNvPr>
            <p:cNvSpPr txBox="1">
              <a:spLocks noChangeAspect="1"/>
            </p:cNvSpPr>
            <p:nvPr/>
          </p:nvSpPr>
          <p:spPr>
            <a:xfrm>
              <a:off x="-918925" y="4178302"/>
              <a:ext cx="1257629" cy="532408"/>
            </a:xfrm>
            <a:prstGeom prst="rect">
              <a:avLst/>
            </a:prstGeom>
            <a:noFill/>
          </p:spPr>
          <p:txBody>
            <a:bodyPr wrap="square" lIns="0" tIns="0" rIns="0" bIns="0" rtlCol="0">
              <a:spAutoFit/>
            </a:bodyPr>
            <a:lstStyle/>
            <a:p>
              <a:pPr algn="ctr"/>
              <a:r>
                <a:rPr lang="en-US" sz="1423">
                  <a:solidFill>
                    <a:srgbClr val="141B4D"/>
                  </a:solidFill>
                </a:rPr>
                <a:t>CHECKPOINT INHIBITOR</a:t>
              </a:r>
            </a:p>
            <a:p>
              <a:pPr algn="ctr"/>
              <a:r>
                <a:rPr lang="en-US" sz="1423">
                  <a:solidFill>
                    <a:srgbClr val="141B4D"/>
                  </a:solidFill>
                </a:rPr>
                <a:t>RESISTANCE</a:t>
              </a:r>
            </a:p>
          </p:txBody>
        </p:sp>
        <p:sp>
          <p:nvSpPr>
            <p:cNvPr id="108" name="TextBox 107">
              <a:extLst>
                <a:ext uri="{FF2B5EF4-FFF2-40B4-BE49-F238E27FC236}">
                  <a16:creationId xmlns:a16="http://schemas.microsoft.com/office/drawing/2014/main" id="{707AB9AC-DB84-4D47-9F96-942030CED812}"/>
                </a:ext>
              </a:extLst>
            </p:cNvPr>
            <p:cNvSpPr txBox="1">
              <a:spLocks noChangeAspect="1"/>
            </p:cNvSpPr>
            <p:nvPr/>
          </p:nvSpPr>
          <p:spPr>
            <a:xfrm>
              <a:off x="2792960" y="4178300"/>
              <a:ext cx="1257629" cy="177470"/>
            </a:xfrm>
            <a:prstGeom prst="rect">
              <a:avLst/>
            </a:prstGeom>
            <a:noFill/>
          </p:spPr>
          <p:txBody>
            <a:bodyPr wrap="square" lIns="0" tIns="0" rIns="0" bIns="0" rtlCol="0">
              <a:spAutoFit/>
            </a:bodyPr>
            <a:lstStyle/>
            <a:p>
              <a:pPr algn="ctr"/>
              <a:r>
                <a:rPr lang="en-US" sz="1423">
                  <a:solidFill>
                    <a:srgbClr val="141B4D"/>
                  </a:solidFill>
                </a:rPr>
                <a:t>CHEMOTHERAPY 1</a:t>
              </a:r>
            </a:p>
          </p:txBody>
        </p:sp>
        <p:pic>
          <p:nvPicPr>
            <p:cNvPr id="109" name="Picture 108" descr="ES_Icon_Academia_1color.png">
              <a:extLst>
                <a:ext uri="{FF2B5EF4-FFF2-40B4-BE49-F238E27FC236}">
                  <a16:creationId xmlns:a16="http://schemas.microsoft.com/office/drawing/2014/main" id="{A0327CDA-E66E-4A73-B55E-B62C9E74FDD2}"/>
                </a:ext>
              </a:extLst>
            </p:cNvPr>
            <p:cNvPicPr>
              <a:picLocks noChangeAspect="1"/>
            </p:cNvPicPr>
            <p:nvPr/>
          </p:nvPicPr>
          <p:blipFill>
            <a:blip r:embed="rId2"/>
            <a:stretch>
              <a:fillRect/>
            </a:stretch>
          </p:blipFill>
          <p:spPr>
            <a:xfrm>
              <a:off x="-930109" y="920223"/>
              <a:ext cx="547180" cy="545543"/>
            </a:xfrm>
            <a:prstGeom prst="rect">
              <a:avLst/>
            </a:prstGeom>
          </p:spPr>
        </p:pic>
        <p:pic>
          <p:nvPicPr>
            <p:cNvPr id="110" name="Picture 109" descr="ES_Icon_Academia_1color.png">
              <a:extLst>
                <a:ext uri="{FF2B5EF4-FFF2-40B4-BE49-F238E27FC236}">
                  <a16:creationId xmlns:a16="http://schemas.microsoft.com/office/drawing/2014/main" id="{C1C68BF9-4477-4B36-BBF7-18FA0BCB7F1F}"/>
                </a:ext>
              </a:extLst>
            </p:cNvPr>
            <p:cNvPicPr>
              <a:picLocks noChangeAspect="1"/>
            </p:cNvPicPr>
            <p:nvPr/>
          </p:nvPicPr>
          <p:blipFill>
            <a:blip r:embed="rId3"/>
            <a:stretch>
              <a:fillRect/>
            </a:stretch>
          </p:blipFill>
          <p:spPr>
            <a:xfrm>
              <a:off x="-175995" y="920223"/>
              <a:ext cx="547180" cy="545543"/>
            </a:xfrm>
            <a:prstGeom prst="rect">
              <a:avLst/>
            </a:prstGeom>
          </p:spPr>
        </p:pic>
        <p:pic>
          <p:nvPicPr>
            <p:cNvPr id="111" name="Picture 110" descr="ES_Icon_Academia_1color.png">
              <a:extLst>
                <a:ext uri="{FF2B5EF4-FFF2-40B4-BE49-F238E27FC236}">
                  <a16:creationId xmlns:a16="http://schemas.microsoft.com/office/drawing/2014/main" id="{E9072C63-ED71-4472-BCF9-ABD52E9A7F88}"/>
                </a:ext>
              </a:extLst>
            </p:cNvPr>
            <p:cNvPicPr>
              <a:picLocks noChangeAspect="1"/>
            </p:cNvPicPr>
            <p:nvPr/>
          </p:nvPicPr>
          <p:blipFill>
            <a:blip r:embed="rId4"/>
            <a:stretch>
              <a:fillRect/>
            </a:stretch>
          </p:blipFill>
          <p:spPr>
            <a:xfrm>
              <a:off x="910789" y="920223"/>
              <a:ext cx="545685" cy="545543"/>
            </a:xfrm>
            <a:prstGeom prst="rect">
              <a:avLst/>
            </a:prstGeom>
          </p:spPr>
        </p:pic>
        <p:pic>
          <p:nvPicPr>
            <p:cNvPr id="112" name="Picture 111" descr="ES_Icon_Academia_1color.png">
              <a:extLst>
                <a:ext uri="{FF2B5EF4-FFF2-40B4-BE49-F238E27FC236}">
                  <a16:creationId xmlns:a16="http://schemas.microsoft.com/office/drawing/2014/main" id="{DBAA8938-EA1F-405E-9C1C-10245453F8DF}"/>
                </a:ext>
              </a:extLst>
            </p:cNvPr>
            <p:cNvPicPr>
              <a:picLocks noChangeAspect="1"/>
            </p:cNvPicPr>
            <p:nvPr/>
          </p:nvPicPr>
          <p:blipFill>
            <a:blip r:embed="rId5"/>
            <a:stretch>
              <a:fillRect/>
            </a:stretch>
          </p:blipFill>
          <p:spPr>
            <a:xfrm>
              <a:off x="1664903" y="920223"/>
              <a:ext cx="545685" cy="545543"/>
            </a:xfrm>
            <a:prstGeom prst="rect">
              <a:avLst/>
            </a:prstGeom>
          </p:spPr>
        </p:pic>
        <p:pic>
          <p:nvPicPr>
            <p:cNvPr id="113" name="Picture 112" descr="ES_Icon_Academia_1color.png">
              <a:extLst>
                <a:ext uri="{FF2B5EF4-FFF2-40B4-BE49-F238E27FC236}">
                  <a16:creationId xmlns:a16="http://schemas.microsoft.com/office/drawing/2014/main" id="{BC2EC1ED-664B-473C-AECC-85F83C5C9A95}"/>
                </a:ext>
              </a:extLst>
            </p:cNvPr>
            <p:cNvPicPr>
              <a:picLocks noChangeAspect="1"/>
            </p:cNvPicPr>
            <p:nvPr/>
          </p:nvPicPr>
          <p:blipFill>
            <a:blip r:embed="rId6"/>
            <a:stretch>
              <a:fillRect/>
            </a:stretch>
          </p:blipFill>
          <p:spPr>
            <a:xfrm>
              <a:off x="2769172" y="923172"/>
              <a:ext cx="545685" cy="539645"/>
            </a:xfrm>
            <a:prstGeom prst="rect">
              <a:avLst/>
            </a:prstGeom>
          </p:spPr>
        </p:pic>
        <p:pic>
          <p:nvPicPr>
            <p:cNvPr id="114" name="Picture 113" descr="ES_Icon_Academia_1color.png">
              <a:extLst>
                <a:ext uri="{FF2B5EF4-FFF2-40B4-BE49-F238E27FC236}">
                  <a16:creationId xmlns:a16="http://schemas.microsoft.com/office/drawing/2014/main" id="{B4E3990E-ABBE-4EDE-8DBB-FDE994268130}"/>
                </a:ext>
              </a:extLst>
            </p:cNvPr>
            <p:cNvPicPr>
              <a:picLocks noChangeAspect="1"/>
            </p:cNvPicPr>
            <p:nvPr/>
          </p:nvPicPr>
          <p:blipFill>
            <a:blip r:embed="rId7"/>
            <a:stretch>
              <a:fillRect/>
            </a:stretch>
          </p:blipFill>
          <p:spPr>
            <a:xfrm>
              <a:off x="3523286" y="923172"/>
              <a:ext cx="545685" cy="539645"/>
            </a:xfrm>
            <a:prstGeom prst="rect">
              <a:avLst/>
            </a:prstGeom>
          </p:spPr>
        </p:pic>
        <p:pic>
          <p:nvPicPr>
            <p:cNvPr id="115" name="Picture 114" descr="ES_Icon_Academia_1color.png">
              <a:extLst>
                <a:ext uri="{FF2B5EF4-FFF2-40B4-BE49-F238E27FC236}">
                  <a16:creationId xmlns:a16="http://schemas.microsoft.com/office/drawing/2014/main" id="{DD1ADB94-A90A-4D37-B6E5-55A9D29CAC18}"/>
                </a:ext>
              </a:extLst>
            </p:cNvPr>
            <p:cNvPicPr>
              <a:picLocks noChangeAspect="1"/>
            </p:cNvPicPr>
            <p:nvPr/>
          </p:nvPicPr>
          <p:blipFill>
            <a:blip r:embed="rId8"/>
            <a:stretch>
              <a:fillRect/>
            </a:stretch>
          </p:blipFill>
          <p:spPr>
            <a:xfrm>
              <a:off x="4603693" y="923173"/>
              <a:ext cx="544139" cy="547037"/>
            </a:xfrm>
            <a:prstGeom prst="rect">
              <a:avLst/>
            </a:prstGeom>
          </p:spPr>
        </p:pic>
        <p:pic>
          <p:nvPicPr>
            <p:cNvPr id="116" name="Picture 115" descr="ES_Icon_Academia_1color.png">
              <a:extLst>
                <a:ext uri="{FF2B5EF4-FFF2-40B4-BE49-F238E27FC236}">
                  <a16:creationId xmlns:a16="http://schemas.microsoft.com/office/drawing/2014/main" id="{4905A95F-341C-47AC-929C-01E1BE11BE04}"/>
                </a:ext>
              </a:extLst>
            </p:cNvPr>
            <p:cNvPicPr>
              <a:picLocks noChangeAspect="1"/>
            </p:cNvPicPr>
            <p:nvPr/>
          </p:nvPicPr>
          <p:blipFill>
            <a:blip r:embed="rId9"/>
            <a:stretch>
              <a:fillRect/>
            </a:stretch>
          </p:blipFill>
          <p:spPr>
            <a:xfrm>
              <a:off x="5357806" y="926869"/>
              <a:ext cx="544139" cy="547037"/>
            </a:xfrm>
            <a:prstGeom prst="rect">
              <a:avLst/>
            </a:prstGeom>
          </p:spPr>
        </p:pic>
        <p:pic>
          <p:nvPicPr>
            <p:cNvPr id="117" name="Picture 116" descr="ES_Icon_Academia_1color.png">
              <a:extLst>
                <a:ext uri="{FF2B5EF4-FFF2-40B4-BE49-F238E27FC236}">
                  <a16:creationId xmlns:a16="http://schemas.microsoft.com/office/drawing/2014/main" id="{07562F4C-2720-4771-A9C9-1BA3ED3D72A4}"/>
                </a:ext>
              </a:extLst>
            </p:cNvPr>
            <p:cNvPicPr>
              <a:picLocks noChangeAspect="1"/>
            </p:cNvPicPr>
            <p:nvPr/>
          </p:nvPicPr>
          <p:blipFill>
            <a:blip r:embed="rId10"/>
            <a:stretch>
              <a:fillRect/>
            </a:stretch>
          </p:blipFill>
          <p:spPr>
            <a:xfrm>
              <a:off x="6410672" y="928363"/>
              <a:ext cx="545685" cy="545543"/>
            </a:xfrm>
            <a:prstGeom prst="rect">
              <a:avLst/>
            </a:prstGeom>
          </p:spPr>
        </p:pic>
        <p:pic>
          <p:nvPicPr>
            <p:cNvPr id="118" name="Picture 117" descr="ES_Icon_Academia_1color.png">
              <a:extLst>
                <a:ext uri="{FF2B5EF4-FFF2-40B4-BE49-F238E27FC236}">
                  <a16:creationId xmlns:a16="http://schemas.microsoft.com/office/drawing/2014/main" id="{C495616D-B67B-4DE9-B2B8-DAFD70B0B9D2}"/>
                </a:ext>
              </a:extLst>
            </p:cNvPr>
            <p:cNvPicPr>
              <a:picLocks noChangeAspect="1"/>
            </p:cNvPicPr>
            <p:nvPr/>
          </p:nvPicPr>
          <p:blipFill>
            <a:blip r:embed="rId11"/>
            <a:stretch>
              <a:fillRect/>
            </a:stretch>
          </p:blipFill>
          <p:spPr>
            <a:xfrm>
              <a:off x="7164786" y="928363"/>
              <a:ext cx="545685" cy="545543"/>
            </a:xfrm>
            <a:prstGeom prst="rect">
              <a:avLst/>
            </a:prstGeom>
          </p:spPr>
        </p:pic>
        <p:pic>
          <p:nvPicPr>
            <p:cNvPr id="119" name="Picture 118" descr="ES_Icon_Academia_1color.png">
              <a:extLst>
                <a:ext uri="{FF2B5EF4-FFF2-40B4-BE49-F238E27FC236}">
                  <a16:creationId xmlns:a16="http://schemas.microsoft.com/office/drawing/2014/main" id="{5E171016-5161-49D7-8870-E3EB0DE3B7B9}"/>
                </a:ext>
              </a:extLst>
            </p:cNvPr>
            <p:cNvPicPr>
              <a:picLocks noChangeAspect="1"/>
            </p:cNvPicPr>
            <p:nvPr/>
          </p:nvPicPr>
          <p:blipFill>
            <a:blip r:embed="rId12"/>
            <a:stretch>
              <a:fillRect/>
            </a:stretch>
          </p:blipFill>
          <p:spPr>
            <a:xfrm>
              <a:off x="929991" y="3501272"/>
              <a:ext cx="457958" cy="545543"/>
            </a:xfrm>
            <a:prstGeom prst="rect">
              <a:avLst/>
            </a:prstGeom>
          </p:spPr>
        </p:pic>
        <p:pic>
          <p:nvPicPr>
            <p:cNvPr id="120" name="Picture 119" descr="ES_Icon_Academia_1color.png">
              <a:extLst>
                <a:ext uri="{FF2B5EF4-FFF2-40B4-BE49-F238E27FC236}">
                  <a16:creationId xmlns:a16="http://schemas.microsoft.com/office/drawing/2014/main" id="{523CAE10-66D1-4EF4-9DDF-7E074F880DE1}"/>
                </a:ext>
              </a:extLst>
            </p:cNvPr>
            <p:cNvPicPr>
              <a:picLocks noChangeAspect="1"/>
            </p:cNvPicPr>
            <p:nvPr/>
          </p:nvPicPr>
          <p:blipFill>
            <a:blip r:embed="rId13"/>
            <a:stretch>
              <a:fillRect/>
            </a:stretch>
          </p:blipFill>
          <p:spPr>
            <a:xfrm>
              <a:off x="1684105" y="3501272"/>
              <a:ext cx="457958" cy="545543"/>
            </a:xfrm>
            <a:prstGeom prst="rect">
              <a:avLst/>
            </a:prstGeom>
          </p:spPr>
        </p:pic>
        <p:pic>
          <p:nvPicPr>
            <p:cNvPr id="121" name="Picture 120" descr="ES_Icon_Academia_1color.png">
              <a:extLst>
                <a:ext uri="{FF2B5EF4-FFF2-40B4-BE49-F238E27FC236}">
                  <a16:creationId xmlns:a16="http://schemas.microsoft.com/office/drawing/2014/main" id="{AE8B329C-42D1-45B0-A9B0-DFD5343E6199}"/>
                </a:ext>
              </a:extLst>
            </p:cNvPr>
            <p:cNvPicPr>
              <a:picLocks noChangeAspect="1"/>
            </p:cNvPicPr>
            <p:nvPr/>
          </p:nvPicPr>
          <p:blipFill>
            <a:blip r:embed="rId14"/>
            <a:stretch>
              <a:fillRect/>
            </a:stretch>
          </p:blipFill>
          <p:spPr>
            <a:xfrm>
              <a:off x="-942040" y="2184618"/>
              <a:ext cx="545685" cy="544052"/>
            </a:xfrm>
            <a:prstGeom prst="rect">
              <a:avLst/>
            </a:prstGeom>
          </p:spPr>
        </p:pic>
        <p:pic>
          <p:nvPicPr>
            <p:cNvPr id="122" name="Picture 121" descr="ES_Icon_Academia_1color.png">
              <a:extLst>
                <a:ext uri="{FF2B5EF4-FFF2-40B4-BE49-F238E27FC236}">
                  <a16:creationId xmlns:a16="http://schemas.microsoft.com/office/drawing/2014/main" id="{AE92527B-4CB0-461D-8DBD-D7A6DB220110}"/>
                </a:ext>
              </a:extLst>
            </p:cNvPr>
            <p:cNvPicPr>
              <a:picLocks noChangeAspect="1"/>
            </p:cNvPicPr>
            <p:nvPr/>
          </p:nvPicPr>
          <p:blipFill>
            <a:blip r:embed="rId15"/>
            <a:stretch>
              <a:fillRect/>
            </a:stretch>
          </p:blipFill>
          <p:spPr>
            <a:xfrm>
              <a:off x="-187926" y="2184618"/>
              <a:ext cx="545685" cy="544052"/>
            </a:xfrm>
            <a:prstGeom prst="rect">
              <a:avLst/>
            </a:prstGeom>
          </p:spPr>
        </p:pic>
        <p:pic>
          <p:nvPicPr>
            <p:cNvPr id="123" name="Picture 122" descr="ES_Icon_Academia_1color.png">
              <a:extLst>
                <a:ext uri="{FF2B5EF4-FFF2-40B4-BE49-F238E27FC236}">
                  <a16:creationId xmlns:a16="http://schemas.microsoft.com/office/drawing/2014/main" id="{70678C58-D8E8-4D88-ADAB-30A9655968F1}"/>
                </a:ext>
              </a:extLst>
            </p:cNvPr>
            <p:cNvPicPr>
              <a:picLocks noChangeAspect="1"/>
            </p:cNvPicPr>
            <p:nvPr/>
          </p:nvPicPr>
          <p:blipFill>
            <a:blip r:embed="rId16"/>
            <a:stretch>
              <a:fillRect/>
            </a:stretch>
          </p:blipFill>
          <p:spPr>
            <a:xfrm>
              <a:off x="900583" y="2186822"/>
              <a:ext cx="536835" cy="539645"/>
            </a:xfrm>
            <a:prstGeom prst="rect">
              <a:avLst/>
            </a:prstGeom>
          </p:spPr>
        </p:pic>
        <p:pic>
          <p:nvPicPr>
            <p:cNvPr id="124" name="Picture 123" descr="ES_Icon_Academia_1color.png">
              <a:extLst>
                <a:ext uri="{FF2B5EF4-FFF2-40B4-BE49-F238E27FC236}">
                  <a16:creationId xmlns:a16="http://schemas.microsoft.com/office/drawing/2014/main" id="{003C8F15-454E-47E0-B30D-47AAA4D4268D}"/>
                </a:ext>
              </a:extLst>
            </p:cNvPr>
            <p:cNvPicPr>
              <a:picLocks noChangeAspect="1"/>
            </p:cNvPicPr>
            <p:nvPr/>
          </p:nvPicPr>
          <p:blipFill>
            <a:blip r:embed="rId17"/>
            <a:stretch>
              <a:fillRect/>
            </a:stretch>
          </p:blipFill>
          <p:spPr>
            <a:xfrm>
              <a:off x="1654696" y="2186822"/>
              <a:ext cx="536835" cy="539645"/>
            </a:xfrm>
            <a:prstGeom prst="rect">
              <a:avLst/>
            </a:prstGeom>
          </p:spPr>
        </p:pic>
        <p:pic>
          <p:nvPicPr>
            <p:cNvPr id="125" name="Picture 124" descr="ES_Icon_Academia_1color.png">
              <a:extLst>
                <a:ext uri="{FF2B5EF4-FFF2-40B4-BE49-F238E27FC236}">
                  <a16:creationId xmlns:a16="http://schemas.microsoft.com/office/drawing/2014/main" id="{53FE7DB3-DB89-4FF8-A2A4-906D060DE7C4}"/>
                </a:ext>
              </a:extLst>
            </p:cNvPr>
            <p:cNvPicPr>
              <a:picLocks noChangeAspect="1"/>
            </p:cNvPicPr>
            <p:nvPr/>
          </p:nvPicPr>
          <p:blipFill>
            <a:blip r:embed="rId18"/>
            <a:stretch>
              <a:fillRect/>
            </a:stretch>
          </p:blipFill>
          <p:spPr>
            <a:xfrm>
              <a:off x="2792287" y="2187594"/>
              <a:ext cx="544139" cy="543998"/>
            </a:xfrm>
            <a:prstGeom prst="rect">
              <a:avLst/>
            </a:prstGeom>
          </p:spPr>
        </p:pic>
        <p:pic>
          <p:nvPicPr>
            <p:cNvPr id="126" name="Picture 125" descr="ES_Icon_Academia_1color.png">
              <a:extLst>
                <a:ext uri="{FF2B5EF4-FFF2-40B4-BE49-F238E27FC236}">
                  <a16:creationId xmlns:a16="http://schemas.microsoft.com/office/drawing/2014/main" id="{9227C5C0-5E69-41EE-A69B-A5851F5E000B}"/>
                </a:ext>
              </a:extLst>
            </p:cNvPr>
            <p:cNvPicPr>
              <a:picLocks noChangeAspect="1"/>
            </p:cNvPicPr>
            <p:nvPr/>
          </p:nvPicPr>
          <p:blipFill>
            <a:blip r:embed="rId19"/>
            <a:stretch>
              <a:fillRect/>
            </a:stretch>
          </p:blipFill>
          <p:spPr>
            <a:xfrm>
              <a:off x="3546401" y="2191290"/>
              <a:ext cx="544139" cy="543998"/>
            </a:xfrm>
            <a:prstGeom prst="rect">
              <a:avLst/>
            </a:prstGeom>
          </p:spPr>
        </p:pic>
        <p:pic>
          <p:nvPicPr>
            <p:cNvPr id="127" name="Picture 126" descr="ES_Icon_Academia_1color.png">
              <a:extLst>
                <a:ext uri="{FF2B5EF4-FFF2-40B4-BE49-F238E27FC236}">
                  <a16:creationId xmlns:a16="http://schemas.microsoft.com/office/drawing/2014/main" id="{D733E86F-E746-4264-A1EC-3CCB6E3BEEB4}"/>
                </a:ext>
              </a:extLst>
            </p:cNvPr>
            <p:cNvPicPr>
              <a:picLocks noChangeAspect="1"/>
            </p:cNvPicPr>
            <p:nvPr/>
          </p:nvPicPr>
          <p:blipFill>
            <a:blip r:embed="rId20"/>
            <a:stretch>
              <a:fillRect/>
            </a:stretch>
          </p:blipFill>
          <p:spPr>
            <a:xfrm>
              <a:off x="4935928" y="2186822"/>
              <a:ext cx="243689" cy="545543"/>
            </a:xfrm>
            <a:prstGeom prst="rect">
              <a:avLst/>
            </a:prstGeom>
          </p:spPr>
        </p:pic>
        <p:pic>
          <p:nvPicPr>
            <p:cNvPr id="128" name="Picture 127" descr="ES_Icon_Academia_1color.png">
              <a:extLst>
                <a:ext uri="{FF2B5EF4-FFF2-40B4-BE49-F238E27FC236}">
                  <a16:creationId xmlns:a16="http://schemas.microsoft.com/office/drawing/2014/main" id="{3C1E3D43-60E4-4B2A-A375-ED8A10CE2A03}"/>
                </a:ext>
              </a:extLst>
            </p:cNvPr>
            <p:cNvPicPr>
              <a:picLocks noChangeAspect="1"/>
            </p:cNvPicPr>
            <p:nvPr/>
          </p:nvPicPr>
          <p:blipFill>
            <a:blip r:embed="rId21"/>
            <a:stretch>
              <a:fillRect/>
            </a:stretch>
          </p:blipFill>
          <p:spPr>
            <a:xfrm>
              <a:off x="5416451" y="2186822"/>
              <a:ext cx="243689" cy="545543"/>
            </a:xfrm>
            <a:prstGeom prst="rect">
              <a:avLst/>
            </a:prstGeom>
          </p:spPr>
        </p:pic>
        <p:pic>
          <p:nvPicPr>
            <p:cNvPr id="129" name="Picture 128" descr="ES_Icon_Academia_1color.png">
              <a:extLst>
                <a:ext uri="{FF2B5EF4-FFF2-40B4-BE49-F238E27FC236}">
                  <a16:creationId xmlns:a16="http://schemas.microsoft.com/office/drawing/2014/main" id="{F54BA8FD-41FF-4657-8EAB-FAD14C6D37A7}"/>
                </a:ext>
              </a:extLst>
            </p:cNvPr>
            <p:cNvPicPr>
              <a:picLocks noChangeAspect="1"/>
            </p:cNvPicPr>
            <p:nvPr/>
          </p:nvPicPr>
          <p:blipFill>
            <a:blip r:embed="rId22"/>
            <a:stretch>
              <a:fillRect/>
            </a:stretch>
          </p:blipFill>
          <p:spPr>
            <a:xfrm>
              <a:off x="-942039" y="3499068"/>
              <a:ext cx="545684" cy="544052"/>
            </a:xfrm>
            <a:prstGeom prst="rect">
              <a:avLst/>
            </a:prstGeom>
          </p:spPr>
        </p:pic>
        <p:pic>
          <p:nvPicPr>
            <p:cNvPr id="130" name="Picture 129" descr="ES_Icon_Academia_1color.png">
              <a:extLst>
                <a:ext uri="{FF2B5EF4-FFF2-40B4-BE49-F238E27FC236}">
                  <a16:creationId xmlns:a16="http://schemas.microsoft.com/office/drawing/2014/main" id="{99107BB2-F132-4AD8-81EE-53904B0FA6BC}"/>
                </a:ext>
              </a:extLst>
            </p:cNvPr>
            <p:cNvPicPr>
              <a:picLocks noChangeAspect="1"/>
            </p:cNvPicPr>
            <p:nvPr/>
          </p:nvPicPr>
          <p:blipFill>
            <a:blip r:embed="rId23"/>
            <a:stretch>
              <a:fillRect/>
            </a:stretch>
          </p:blipFill>
          <p:spPr>
            <a:xfrm>
              <a:off x="-187925" y="3499068"/>
              <a:ext cx="545684" cy="544052"/>
            </a:xfrm>
            <a:prstGeom prst="rect">
              <a:avLst/>
            </a:prstGeom>
          </p:spPr>
        </p:pic>
        <p:pic>
          <p:nvPicPr>
            <p:cNvPr id="131" name="Picture 130" descr="ES_Icon_Academia_1color.png">
              <a:extLst>
                <a:ext uri="{FF2B5EF4-FFF2-40B4-BE49-F238E27FC236}">
                  <a16:creationId xmlns:a16="http://schemas.microsoft.com/office/drawing/2014/main" id="{FB4AFC29-E728-4E0F-9583-AE4F85535444}"/>
                </a:ext>
              </a:extLst>
            </p:cNvPr>
            <p:cNvPicPr>
              <a:picLocks noChangeAspect="1"/>
            </p:cNvPicPr>
            <p:nvPr/>
          </p:nvPicPr>
          <p:blipFill>
            <a:blip r:embed="rId24"/>
            <a:stretch>
              <a:fillRect/>
            </a:stretch>
          </p:blipFill>
          <p:spPr>
            <a:xfrm>
              <a:off x="2838426" y="3501272"/>
              <a:ext cx="408526" cy="539645"/>
            </a:xfrm>
            <a:prstGeom prst="rect">
              <a:avLst/>
            </a:prstGeom>
          </p:spPr>
        </p:pic>
        <p:pic>
          <p:nvPicPr>
            <p:cNvPr id="132" name="Picture 131" descr="ES_Icon_Academia_1color.png">
              <a:extLst>
                <a:ext uri="{FF2B5EF4-FFF2-40B4-BE49-F238E27FC236}">
                  <a16:creationId xmlns:a16="http://schemas.microsoft.com/office/drawing/2014/main" id="{B3602AAF-65D4-426E-A247-AAEC94496F01}"/>
                </a:ext>
              </a:extLst>
            </p:cNvPr>
            <p:cNvPicPr>
              <a:picLocks noChangeAspect="1"/>
            </p:cNvPicPr>
            <p:nvPr/>
          </p:nvPicPr>
          <p:blipFill>
            <a:blip r:embed="rId25"/>
            <a:stretch>
              <a:fillRect/>
            </a:stretch>
          </p:blipFill>
          <p:spPr>
            <a:xfrm>
              <a:off x="3592539" y="3501272"/>
              <a:ext cx="408526" cy="539645"/>
            </a:xfrm>
            <a:prstGeom prst="rect">
              <a:avLst/>
            </a:prstGeom>
          </p:spPr>
        </p:pic>
        <p:pic>
          <p:nvPicPr>
            <p:cNvPr id="133" name="Picture 132" descr="ES_Icon_Academia_1color.png">
              <a:extLst>
                <a:ext uri="{FF2B5EF4-FFF2-40B4-BE49-F238E27FC236}">
                  <a16:creationId xmlns:a16="http://schemas.microsoft.com/office/drawing/2014/main" id="{407138EA-54B9-46F3-80D8-26B5F8E9350E}"/>
                </a:ext>
              </a:extLst>
            </p:cNvPr>
            <p:cNvPicPr>
              <a:picLocks noChangeAspect="1"/>
            </p:cNvPicPr>
            <p:nvPr/>
          </p:nvPicPr>
          <p:blipFill>
            <a:blip r:embed="rId26"/>
            <a:stretch>
              <a:fillRect/>
            </a:stretch>
          </p:blipFill>
          <p:spPr>
            <a:xfrm>
              <a:off x="6491567" y="2195864"/>
              <a:ext cx="545685" cy="527458"/>
            </a:xfrm>
            <a:prstGeom prst="rect">
              <a:avLst/>
            </a:prstGeom>
          </p:spPr>
        </p:pic>
        <p:pic>
          <p:nvPicPr>
            <p:cNvPr id="134" name="Picture 133" descr="ES_Icon_Academia_1color.png">
              <a:extLst>
                <a:ext uri="{FF2B5EF4-FFF2-40B4-BE49-F238E27FC236}">
                  <a16:creationId xmlns:a16="http://schemas.microsoft.com/office/drawing/2014/main" id="{11E0F153-3DB8-4074-A491-B0A95D98EAE5}"/>
                </a:ext>
              </a:extLst>
            </p:cNvPr>
            <p:cNvPicPr>
              <a:picLocks noChangeAspect="1"/>
            </p:cNvPicPr>
            <p:nvPr/>
          </p:nvPicPr>
          <p:blipFill>
            <a:blip r:embed="rId27"/>
            <a:stretch>
              <a:fillRect/>
            </a:stretch>
          </p:blipFill>
          <p:spPr>
            <a:xfrm>
              <a:off x="7245681" y="2195864"/>
              <a:ext cx="545685" cy="527458"/>
            </a:xfrm>
            <a:prstGeom prst="rect">
              <a:avLst/>
            </a:prstGeom>
          </p:spPr>
        </p:pic>
        <p:sp>
          <p:nvSpPr>
            <p:cNvPr id="135" name="TextBox 134">
              <a:extLst>
                <a:ext uri="{FF2B5EF4-FFF2-40B4-BE49-F238E27FC236}">
                  <a16:creationId xmlns:a16="http://schemas.microsoft.com/office/drawing/2014/main" id="{C7F0191B-7D48-4582-AC06-FF61805F935B}"/>
                </a:ext>
              </a:extLst>
            </p:cNvPr>
            <p:cNvSpPr txBox="1">
              <a:spLocks noChangeAspect="1"/>
            </p:cNvSpPr>
            <p:nvPr/>
          </p:nvSpPr>
          <p:spPr>
            <a:xfrm>
              <a:off x="4701452" y="4138747"/>
              <a:ext cx="1257629" cy="177470"/>
            </a:xfrm>
            <a:prstGeom prst="rect">
              <a:avLst/>
            </a:prstGeom>
            <a:noFill/>
          </p:spPr>
          <p:txBody>
            <a:bodyPr wrap="square" lIns="0" tIns="0" rIns="0" bIns="0" rtlCol="0">
              <a:spAutoFit/>
            </a:bodyPr>
            <a:lstStyle/>
            <a:p>
              <a:pPr algn="ctr"/>
              <a:r>
                <a:rPr lang="en-US" sz="1423">
                  <a:solidFill>
                    <a:srgbClr val="141B4D"/>
                  </a:solidFill>
                </a:rPr>
                <a:t>CHEMOTHERAPY 2</a:t>
              </a:r>
            </a:p>
          </p:txBody>
        </p:sp>
        <p:sp>
          <p:nvSpPr>
            <p:cNvPr id="136" name="TextBox 135">
              <a:extLst>
                <a:ext uri="{FF2B5EF4-FFF2-40B4-BE49-F238E27FC236}">
                  <a16:creationId xmlns:a16="http://schemas.microsoft.com/office/drawing/2014/main" id="{0AB5C9C4-FF37-4C8D-958C-BA1EC883B32A}"/>
                </a:ext>
              </a:extLst>
            </p:cNvPr>
            <p:cNvSpPr txBox="1">
              <a:spLocks noChangeAspect="1"/>
            </p:cNvSpPr>
            <p:nvPr/>
          </p:nvSpPr>
          <p:spPr>
            <a:xfrm>
              <a:off x="6535970" y="4138747"/>
              <a:ext cx="1257629" cy="177470"/>
            </a:xfrm>
            <a:prstGeom prst="rect">
              <a:avLst/>
            </a:prstGeom>
            <a:noFill/>
          </p:spPr>
          <p:txBody>
            <a:bodyPr wrap="square" lIns="0" tIns="0" rIns="0" bIns="0" rtlCol="0">
              <a:spAutoFit/>
            </a:bodyPr>
            <a:lstStyle/>
            <a:p>
              <a:pPr algn="ctr"/>
              <a:r>
                <a:rPr lang="en-US" sz="1423">
                  <a:solidFill>
                    <a:srgbClr val="141B4D"/>
                  </a:solidFill>
                </a:rPr>
                <a:t>CNV ANALYSIS</a:t>
              </a:r>
            </a:p>
          </p:txBody>
        </p:sp>
        <p:pic>
          <p:nvPicPr>
            <p:cNvPr id="137" name="Picture 136" descr="ES_Icon_Academia_1color.png">
              <a:extLst>
                <a:ext uri="{FF2B5EF4-FFF2-40B4-BE49-F238E27FC236}">
                  <a16:creationId xmlns:a16="http://schemas.microsoft.com/office/drawing/2014/main" id="{39432A22-6769-4A97-842A-3905D01048B7}"/>
                </a:ext>
              </a:extLst>
            </p:cNvPr>
            <p:cNvPicPr>
              <a:picLocks noChangeAspect="1"/>
            </p:cNvPicPr>
            <p:nvPr/>
          </p:nvPicPr>
          <p:blipFill>
            <a:blip r:embed="rId28"/>
            <a:stretch>
              <a:fillRect/>
            </a:stretch>
          </p:blipFill>
          <p:spPr>
            <a:xfrm>
              <a:off x="4700833" y="3501273"/>
              <a:ext cx="484899" cy="547037"/>
            </a:xfrm>
            <a:prstGeom prst="rect">
              <a:avLst/>
            </a:prstGeom>
          </p:spPr>
        </p:pic>
        <p:pic>
          <p:nvPicPr>
            <p:cNvPr id="138" name="Picture 137" descr="ES_Icon_Academia_1color.png">
              <a:extLst>
                <a:ext uri="{FF2B5EF4-FFF2-40B4-BE49-F238E27FC236}">
                  <a16:creationId xmlns:a16="http://schemas.microsoft.com/office/drawing/2014/main" id="{FFFFAAAC-C225-4DEE-AE5A-5940D9CA01D3}"/>
                </a:ext>
              </a:extLst>
            </p:cNvPr>
            <p:cNvPicPr>
              <a:picLocks noChangeAspect="1"/>
            </p:cNvPicPr>
            <p:nvPr/>
          </p:nvPicPr>
          <p:blipFill>
            <a:blip r:embed="rId29"/>
            <a:stretch>
              <a:fillRect/>
            </a:stretch>
          </p:blipFill>
          <p:spPr>
            <a:xfrm>
              <a:off x="5454947" y="3501273"/>
              <a:ext cx="484899" cy="547037"/>
            </a:xfrm>
            <a:prstGeom prst="rect">
              <a:avLst/>
            </a:prstGeom>
          </p:spPr>
        </p:pic>
        <p:pic>
          <p:nvPicPr>
            <p:cNvPr id="139" name="Picture 138" descr="ES_Icon_Academia_1color.png">
              <a:extLst>
                <a:ext uri="{FF2B5EF4-FFF2-40B4-BE49-F238E27FC236}">
                  <a16:creationId xmlns:a16="http://schemas.microsoft.com/office/drawing/2014/main" id="{56082CD2-CF16-454A-8627-986694C574D4}"/>
                </a:ext>
              </a:extLst>
            </p:cNvPr>
            <p:cNvPicPr>
              <a:picLocks noChangeAspect="1"/>
            </p:cNvPicPr>
            <p:nvPr/>
          </p:nvPicPr>
          <p:blipFill>
            <a:blip r:embed="rId30"/>
            <a:stretch>
              <a:fillRect/>
            </a:stretch>
          </p:blipFill>
          <p:spPr>
            <a:xfrm>
              <a:off x="6542673" y="3502019"/>
              <a:ext cx="484556" cy="545543"/>
            </a:xfrm>
            <a:prstGeom prst="rect">
              <a:avLst/>
            </a:prstGeom>
          </p:spPr>
        </p:pic>
        <p:pic>
          <p:nvPicPr>
            <p:cNvPr id="140" name="Picture 139" descr="ES_Icon_Academia_1color.png">
              <a:extLst>
                <a:ext uri="{FF2B5EF4-FFF2-40B4-BE49-F238E27FC236}">
                  <a16:creationId xmlns:a16="http://schemas.microsoft.com/office/drawing/2014/main" id="{91B44E8A-DCD3-498B-958D-27E7FCE435E6}"/>
                </a:ext>
              </a:extLst>
            </p:cNvPr>
            <p:cNvPicPr>
              <a:picLocks noChangeAspect="1"/>
            </p:cNvPicPr>
            <p:nvPr/>
          </p:nvPicPr>
          <p:blipFill>
            <a:blip r:embed="rId31"/>
            <a:stretch>
              <a:fillRect/>
            </a:stretch>
          </p:blipFill>
          <p:spPr>
            <a:xfrm>
              <a:off x="7296786" y="3502019"/>
              <a:ext cx="484556" cy="545543"/>
            </a:xfrm>
            <a:prstGeom prst="rect">
              <a:avLst/>
            </a:prstGeom>
          </p:spPr>
        </p:pic>
      </p:grpSp>
      <p:sp>
        <p:nvSpPr>
          <p:cNvPr id="49" name="Rectangle 48">
            <a:extLst>
              <a:ext uri="{FF2B5EF4-FFF2-40B4-BE49-F238E27FC236}">
                <a16:creationId xmlns:a16="http://schemas.microsoft.com/office/drawing/2014/main" id="{9ACF421D-DC4E-47FD-87F7-A6DBFFAFB12D}"/>
              </a:ext>
            </a:extLst>
          </p:cNvPr>
          <p:cNvSpPr/>
          <p:nvPr userDrawn="1"/>
        </p:nvSpPr>
        <p:spPr>
          <a:xfrm>
            <a:off x="3402604" y="6327091"/>
            <a:ext cx="4749301" cy="530909"/>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67" b="1">
              <a:solidFill>
                <a:schemeClr val="tx1"/>
              </a:solidFill>
            </a:endParaRPr>
          </a:p>
        </p:txBody>
      </p:sp>
    </p:spTree>
    <p:extLst>
      <p:ext uri="{BB962C8B-B14F-4D97-AF65-F5344CB8AC3E}">
        <p14:creationId xmlns:p14="http://schemas.microsoft.com/office/powerpoint/2010/main" val="8019793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ECAE-8CBF-4C99-99F7-D8316FE2FAC0}"/>
              </a:ext>
            </a:extLst>
          </p:cNvPr>
          <p:cNvSpPr>
            <a:spLocks noGrp="1"/>
          </p:cNvSpPr>
          <p:nvPr>
            <p:ph type="title" hasCustomPrompt="1"/>
          </p:nvPr>
        </p:nvSpPr>
        <p:spPr/>
        <p:txBody>
          <a:bodyPr>
            <a:noAutofit/>
          </a:bodyPr>
          <a:lstStyle>
            <a:lvl1pPr>
              <a:defRPr/>
            </a:lvl1pPr>
          </a:lstStyle>
          <a:p>
            <a:r>
              <a:rPr lang="en-US"/>
              <a:t>Icons – FCP Technology</a:t>
            </a:r>
          </a:p>
        </p:txBody>
      </p:sp>
      <p:grpSp>
        <p:nvGrpSpPr>
          <p:cNvPr id="95" name="Group 94">
            <a:extLst>
              <a:ext uri="{FF2B5EF4-FFF2-40B4-BE49-F238E27FC236}">
                <a16:creationId xmlns:a16="http://schemas.microsoft.com/office/drawing/2014/main" id="{E811659F-E59E-4DA4-82CB-810F35557A4D}"/>
              </a:ext>
            </a:extLst>
          </p:cNvPr>
          <p:cNvGrpSpPr/>
          <p:nvPr userDrawn="1"/>
        </p:nvGrpSpPr>
        <p:grpSpPr>
          <a:xfrm>
            <a:off x="694074" y="1300244"/>
            <a:ext cx="10888519" cy="4645943"/>
            <a:chOff x="-819328" y="874625"/>
            <a:chExt cx="8548506" cy="3647499"/>
          </a:xfrm>
        </p:grpSpPr>
        <p:sp>
          <p:nvSpPr>
            <p:cNvPr id="96" name="TextBox 95">
              <a:extLst>
                <a:ext uri="{FF2B5EF4-FFF2-40B4-BE49-F238E27FC236}">
                  <a16:creationId xmlns:a16="http://schemas.microsoft.com/office/drawing/2014/main" id="{CA13FE36-08CD-46EC-B30C-36789DA9D7D9}"/>
                </a:ext>
              </a:extLst>
            </p:cNvPr>
            <p:cNvSpPr txBox="1"/>
            <p:nvPr/>
          </p:nvSpPr>
          <p:spPr>
            <a:xfrm>
              <a:off x="-819328" y="1556950"/>
              <a:ext cx="1257628" cy="171913"/>
            </a:xfrm>
            <a:prstGeom prst="rect">
              <a:avLst/>
            </a:prstGeom>
            <a:noFill/>
          </p:spPr>
          <p:txBody>
            <a:bodyPr wrap="square" lIns="0" tIns="0" rIns="0" bIns="0" rtlCol="0">
              <a:spAutoFit/>
            </a:bodyPr>
            <a:lstStyle/>
            <a:p>
              <a:pPr algn="ctr"/>
              <a:r>
                <a:rPr lang="en-US" sz="1423">
                  <a:solidFill>
                    <a:srgbClr val="141B4D"/>
                  </a:solidFill>
                </a:rPr>
                <a:t>CONSUMABLES</a:t>
              </a:r>
            </a:p>
          </p:txBody>
        </p:sp>
        <p:sp>
          <p:nvSpPr>
            <p:cNvPr id="97" name="TextBox 96">
              <a:extLst>
                <a:ext uri="{FF2B5EF4-FFF2-40B4-BE49-F238E27FC236}">
                  <a16:creationId xmlns:a16="http://schemas.microsoft.com/office/drawing/2014/main" id="{9A3E3877-0DE6-4A19-BE45-85623E1C6E39}"/>
                </a:ext>
              </a:extLst>
            </p:cNvPr>
            <p:cNvSpPr txBox="1"/>
            <p:nvPr/>
          </p:nvSpPr>
          <p:spPr>
            <a:xfrm>
              <a:off x="938412" y="1556950"/>
              <a:ext cx="1257628" cy="171913"/>
            </a:xfrm>
            <a:prstGeom prst="rect">
              <a:avLst/>
            </a:prstGeom>
            <a:noFill/>
          </p:spPr>
          <p:txBody>
            <a:bodyPr wrap="square" lIns="0" tIns="0" rIns="0" bIns="0" rtlCol="0">
              <a:spAutoFit/>
            </a:bodyPr>
            <a:lstStyle/>
            <a:p>
              <a:pPr algn="ctr"/>
              <a:r>
                <a:rPr lang="en-US" sz="1423">
                  <a:solidFill>
                    <a:srgbClr val="141B4D"/>
                  </a:solidFill>
                </a:rPr>
                <a:t>DNA</a:t>
              </a:r>
            </a:p>
          </p:txBody>
        </p:sp>
        <p:sp>
          <p:nvSpPr>
            <p:cNvPr id="98" name="TextBox 97">
              <a:extLst>
                <a:ext uri="{FF2B5EF4-FFF2-40B4-BE49-F238E27FC236}">
                  <a16:creationId xmlns:a16="http://schemas.microsoft.com/office/drawing/2014/main" id="{D1D38752-04F1-4AB7-95B9-AC848B3144D8}"/>
                </a:ext>
              </a:extLst>
            </p:cNvPr>
            <p:cNvSpPr txBox="1"/>
            <p:nvPr/>
          </p:nvSpPr>
          <p:spPr>
            <a:xfrm>
              <a:off x="2802509" y="1556950"/>
              <a:ext cx="1257628" cy="171913"/>
            </a:xfrm>
            <a:prstGeom prst="rect">
              <a:avLst/>
            </a:prstGeom>
            <a:noFill/>
          </p:spPr>
          <p:txBody>
            <a:bodyPr wrap="square" lIns="0" tIns="0" rIns="0" bIns="0" rtlCol="0">
              <a:spAutoFit/>
            </a:bodyPr>
            <a:lstStyle/>
            <a:p>
              <a:pPr algn="ctr"/>
              <a:r>
                <a:rPr lang="en-US" sz="1423">
                  <a:solidFill>
                    <a:srgbClr val="141B4D"/>
                  </a:solidFill>
                </a:rPr>
                <a:t>ENUMERATION</a:t>
              </a:r>
            </a:p>
          </p:txBody>
        </p:sp>
        <p:sp>
          <p:nvSpPr>
            <p:cNvPr id="99" name="TextBox 98">
              <a:extLst>
                <a:ext uri="{FF2B5EF4-FFF2-40B4-BE49-F238E27FC236}">
                  <a16:creationId xmlns:a16="http://schemas.microsoft.com/office/drawing/2014/main" id="{290E15F5-C360-4E97-AF7D-7EBFEB205D9E}"/>
                </a:ext>
              </a:extLst>
            </p:cNvPr>
            <p:cNvSpPr txBox="1"/>
            <p:nvPr/>
          </p:nvSpPr>
          <p:spPr>
            <a:xfrm>
              <a:off x="4637029" y="1556950"/>
              <a:ext cx="1257628" cy="171913"/>
            </a:xfrm>
            <a:prstGeom prst="rect">
              <a:avLst/>
            </a:prstGeom>
            <a:noFill/>
          </p:spPr>
          <p:txBody>
            <a:bodyPr wrap="square" lIns="0" tIns="0" rIns="0" bIns="0" rtlCol="0">
              <a:spAutoFit/>
            </a:bodyPr>
            <a:lstStyle/>
            <a:p>
              <a:pPr algn="ctr"/>
              <a:r>
                <a:rPr lang="en-US" sz="1423">
                  <a:solidFill>
                    <a:srgbClr val="141B4D"/>
                  </a:solidFill>
                </a:rPr>
                <a:t>FISH</a:t>
              </a:r>
            </a:p>
          </p:txBody>
        </p:sp>
        <p:sp>
          <p:nvSpPr>
            <p:cNvPr id="100" name="TextBox 99">
              <a:extLst>
                <a:ext uri="{FF2B5EF4-FFF2-40B4-BE49-F238E27FC236}">
                  <a16:creationId xmlns:a16="http://schemas.microsoft.com/office/drawing/2014/main" id="{4F57366F-1D34-4BFE-B926-377429AE7F56}"/>
                </a:ext>
              </a:extLst>
            </p:cNvPr>
            <p:cNvSpPr txBox="1"/>
            <p:nvPr/>
          </p:nvSpPr>
          <p:spPr>
            <a:xfrm>
              <a:off x="6471549" y="1556950"/>
              <a:ext cx="1257628" cy="171913"/>
            </a:xfrm>
            <a:prstGeom prst="rect">
              <a:avLst/>
            </a:prstGeom>
            <a:noFill/>
          </p:spPr>
          <p:txBody>
            <a:bodyPr wrap="square" lIns="0" tIns="0" rIns="0" bIns="0" rtlCol="0">
              <a:spAutoFit/>
            </a:bodyPr>
            <a:lstStyle/>
            <a:p>
              <a:pPr algn="ctr"/>
              <a:r>
                <a:rPr lang="en-US" sz="1423">
                  <a:solidFill>
                    <a:srgbClr val="141B4D"/>
                  </a:solidFill>
                </a:rPr>
                <a:t>FREEZER</a:t>
              </a:r>
            </a:p>
          </p:txBody>
        </p:sp>
        <p:sp>
          <p:nvSpPr>
            <p:cNvPr id="101" name="TextBox 100">
              <a:extLst>
                <a:ext uri="{FF2B5EF4-FFF2-40B4-BE49-F238E27FC236}">
                  <a16:creationId xmlns:a16="http://schemas.microsoft.com/office/drawing/2014/main" id="{1D285C3D-4C88-4063-84A1-1DACA0E7D30C}"/>
                </a:ext>
              </a:extLst>
            </p:cNvPr>
            <p:cNvSpPr txBox="1"/>
            <p:nvPr/>
          </p:nvSpPr>
          <p:spPr>
            <a:xfrm>
              <a:off x="-777158" y="2863249"/>
              <a:ext cx="1257628" cy="171913"/>
            </a:xfrm>
            <a:prstGeom prst="rect">
              <a:avLst/>
            </a:prstGeom>
            <a:noFill/>
          </p:spPr>
          <p:txBody>
            <a:bodyPr wrap="square" lIns="0" tIns="0" rIns="0" bIns="0" rtlCol="0">
              <a:spAutoFit/>
            </a:bodyPr>
            <a:lstStyle/>
            <a:p>
              <a:pPr algn="ctr"/>
              <a:r>
                <a:rPr lang="en-US" sz="1423">
                  <a:solidFill>
                    <a:srgbClr val="141B4D"/>
                  </a:solidFill>
                </a:rPr>
                <a:t>IDENTIFY</a:t>
              </a:r>
            </a:p>
          </p:txBody>
        </p:sp>
        <p:sp>
          <p:nvSpPr>
            <p:cNvPr id="102" name="TextBox 101">
              <a:extLst>
                <a:ext uri="{FF2B5EF4-FFF2-40B4-BE49-F238E27FC236}">
                  <a16:creationId xmlns:a16="http://schemas.microsoft.com/office/drawing/2014/main" id="{6990367B-34F0-4D4E-BE7C-1DD1EDF256CD}"/>
                </a:ext>
              </a:extLst>
            </p:cNvPr>
            <p:cNvSpPr txBox="1"/>
            <p:nvPr/>
          </p:nvSpPr>
          <p:spPr>
            <a:xfrm>
              <a:off x="1057362" y="2863249"/>
              <a:ext cx="1257628" cy="171913"/>
            </a:xfrm>
            <a:prstGeom prst="rect">
              <a:avLst/>
            </a:prstGeom>
            <a:noFill/>
          </p:spPr>
          <p:txBody>
            <a:bodyPr wrap="square" lIns="0" tIns="0" rIns="0" bIns="0" rtlCol="0">
              <a:spAutoFit/>
            </a:bodyPr>
            <a:lstStyle/>
            <a:p>
              <a:pPr algn="ctr"/>
              <a:r>
                <a:rPr lang="en-US" sz="1423">
                  <a:solidFill>
                    <a:srgbClr val="141B4D"/>
                  </a:solidFill>
                </a:rPr>
                <a:t>IMAGING</a:t>
              </a:r>
            </a:p>
          </p:txBody>
        </p:sp>
        <p:sp>
          <p:nvSpPr>
            <p:cNvPr id="103" name="TextBox 102">
              <a:extLst>
                <a:ext uri="{FF2B5EF4-FFF2-40B4-BE49-F238E27FC236}">
                  <a16:creationId xmlns:a16="http://schemas.microsoft.com/office/drawing/2014/main" id="{0E79C809-9728-4465-8C86-9A480CA04BB7}"/>
                </a:ext>
              </a:extLst>
            </p:cNvPr>
            <p:cNvSpPr txBox="1"/>
            <p:nvPr/>
          </p:nvSpPr>
          <p:spPr>
            <a:xfrm>
              <a:off x="2760257" y="2860934"/>
              <a:ext cx="1257628" cy="171913"/>
            </a:xfrm>
            <a:prstGeom prst="rect">
              <a:avLst/>
            </a:prstGeom>
            <a:noFill/>
          </p:spPr>
          <p:txBody>
            <a:bodyPr wrap="square" lIns="0" tIns="0" rIns="0" bIns="0" rtlCol="0">
              <a:spAutoFit/>
            </a:bodyPr>
            <a:lstStyle/>
            <a:p>
              <a:pPr algn="ctr"/>
              <a:r>
                <a:rPr lang="en-US" sz="1423">
                  <a:solidFill>
                    <a:srgbClr val="141B4D"/>
                  </a:solidFill>
                </a:rPr>
                <a:t>LAB CLIA 1</a:t>
              </a:r>
            </a:p>
          </p:txBody>
        </p:sp>
        <p:sp>
          <p:nvSpPr>
            <p:cNvPr id="104" name="TextBox 103">
              <a:extLst>
                <a:ext uri="{FF2B5EF4-FFF2-40B4-BE49-F238E27FC236}">
                  <a16:creationId xmlns:a16="http://schemas.microsoft.com/office/drawing/2014/main" id="{2A45E932-9E0E-4B31-B864-494B643E6421}"/>
                </a:ext>
              </a:extLst>
            </p:cNvPr>
            <p:cNvSpPr txBox="1"/>
            <p:nvPr/>
          </p:nvSpPr>
          <p:spPr>
            <a:xfrm>
              <a:off x="4594778" y="2860934"/>
              <a:ext cx="1257628" cy="171913"/>
            </a:xfrm>
            <a:prstGeom prst="rect">
              <a:avLst/>
            </a:prstGeom>
            <a:noFill/>
          </p:spPr>
          <p:txBody>
            <a:bodyPr wrap="square" lIns="0" tIns="0" rIns="0" bIns="0" rtlCol="0">
              <a:spAutoFit/>
            </a:bodyPr>
            <a:lstStyle/>
            <a:p>
              <a:pPr algn="ctr"/>
              <a:r>
                <a:rPr lang="en-US" sz="1423">
                  <a:solidFill>
                    <a:srgbClr val="141B4D"/>
                  </a:solidFill>
                </a:rPr>
                <a:t>LAB CLIA 2</a:t>
              </a:r>
            </a:p>
          </p:txBody>
        </p:sp>
        <p:sp>
          <p:nvSpPr>
            <p:cNvPr id="105" name="TextBox 104">
              <a:extLst>
                <a:ext uri="{FF2B5EF4-FFF2-40B4-BE49-F238E27FC236}">
                  <a16:creationId xmlns:a16="http://schemas.microsoft.com/office/drawing/2014/main" id="{B8A8E76E-DB66-428A-A429-F14402CE738D}"/>
                </a:ext>
              </a:extLst>
            </p:cNvPr>
            <p:cNvSpPr txBox="1"/>
            <p:nvPr/>
          </p:nvSpPr>
          <p:spPr>
            <a:xfrm>
              <a:off x="6429298" y="2860934"/>
              <a:ext cx="1257628" cy="171913"/>
            </a:xfrm>
            <a:prstGeom prst="rect">
              <a:avLst/>
            </a:prstGeom>
            <a:noFill/>
          </p:spPr>
          <p:txBody>
            <a:bodyPr wrap="square" lIns="0" tIns="0" rIns="0" bIns="0" rtlCol="0">
              <a:spAutoFit/>
            </a:bodyPr>
            <a:lstStyle/>
            <a:p>
              <a:pPr algn="ctr"/>
              <a:r>
                <a:rPr lang="en-US" sz="1423">
                  <a:solidFill>
                    <a:srgbClr val="141B4D"/>
                  </a:solidFill>
                </a:rPr>
                <a:t>LAB REFERENCE 1</a:t>
              </a:r>
            </a:p>
          </p:txBody>
        </p:sp>
        <p:sp>
          <p:nvSpPr>
            <p:cNvPr id="106" name="TextBox 105">
              <a:extLst>
                <a:ext uri="{FF2B5EF4-FFF2-40B4-BE49-F238E27FC236}">
                  <a16:creationId xmlns:a16="http://schemas.microsoft.com/office/drawing/2014/main" id="{582E7FA8-C10C-423F-B7F1-572E993BD095}"/>
                </a:ext>
              </a:extLst>
            </p:cNvPr>
            <p:cNvSpPr txBox="1"/>
            <p:nvPr/>
          </p:nvSpPr>
          <p:spPr>
            <a:xfrm>
              <a:off x="-775673" y="4178300"/>
              <a:ext cx="1257628" cy="171913"/>
            </a:xfrm>
            <a:prstGeom prst="rect">
              <a:avLst/>
            </a:prstGeom>
            <a:noFill/>
          </p:spPr>
          <p:txBody>
            <a:bodyPr wrap="square" lIns="0" tIns="0" rIns="0" bIns="0" rtlCol="0">
              <a:spAutoFit/>
            </a:bodyPr>
            <a:lstStyle/>
            <a:p>
              <a:pPr algn="ctr"/>
              <a:r>
                <a:rPr lang="en-US" sz="1423">
                  <a:solidFill>
                    <a:srgbClr val="141B4D"/>
                  </a:solidFill>
                </a:rPr>
                <a:t>LAB REFERENCE 2</a:t>
              </a:r>
            </a:p>
          </p:txBody>
        </p:sp>
        <p:sp>
          <p:nvSpPr>
            <p:cNvPr id="107" name="TextBox 106">
              <a:extLst>
                <a:ext uri="{FF2B5EF4-FFF2-40B4-BE49-F238E27FC236}">
                  <a16:creationId xmlns:a16="http://schemas.microsoft.com/office/drawing/2014/main" id="{D85DA95D-27A5-444B-AF92-77A15CFCF068}"/>
                </a:ext>
              </a:extLst>
            </p:cNvPr>
            <p:cNvSpPr txBox="1"/>
            <p:nvPr/>
          </p:nvSpPr>
          <p:spPr>
            <a:xfrm>
              <a:off x="1058847" y="4178300"/>
              <a:ext cx="1257628" cy="171913"/>
            </a:xfrm>
            <a:prstGeom prst="rect">
              <a:avLst/>
            </a:prstGeom>
            <a:noFill/>
          </p:spPr>
          <p:txBody>
            <a:bodyPr wrap="square" lIns="0" tIns="0" rIns="0" bIns="0" rtlCol="0">
              <a:spAutoFit/>
            </a:bodyPr>
            <a:lstStyle/>
            <a:p>
              <a:pPr algn="ctr"/>
              <a:r>
                <a:rPr lang="en-US" sz="1423">
                  <a:solidFill>
                    <a:srgbClr val="141B4D"/>
                  </a:solidFill>
                </a:rPr>
                <a:t>LABS PHYSICIAN</a:t>
              </a:r>
            </a:p>
          </p:txBody>
        </p:sp>
        <p:pic>
          <p:nvPicPr>
            <p:cNvPr id="108" name="Picture 107" descr="ES_Icon_Academia_1color.png">
              <a:extLst>
                <a:ext uri="{FF2B5EF4-FFF2-40B4-BE49-F238E27FC236}">
                  <a16:creationId xmlns:a16="http://schemas.microsoft.com/office/drawing/2014/main" id="{AD39EDE0-9152-4519-9E70-E6B609EDE81A}"/>
                </a:ext>
              </a:extLst>
            </p:cNvPr>
            <p:cNvPicPr>
              <a:picLocks noChangeAspect="1"/>
            </p:cNvPicPr>
            <p:nvPr/>
          </p:nvPicPr>
          <p:blipFill>
            <a:blip r:embed="rId2"/>
            <a:stretch>
              <a:fillRect/>
            </a:stretch>
          </p:blipFill>
          <p:spPr>
            <a:xfrm>
              <a:off x="-700377" y="920223"/>
              <a:ext cx="426734" cy="545543"/>
            </a:xfrm>
            <a:prstGeom prst="rect">
              <a:avLst/>
            </a:prstGeom>
          </p:spPr>
        </p:pic>
        <p:pic>
          <p:nvPicPr>
            <p:cNvPr id="109" name="Picture 108" descr="ES_Icon_Academia_1color.png">
              <a:extLst>
                <a:ext uri="{FF2B5EF4-FFF2-40B4-BE49-F238E27FC236}">
                  <a16:creationId xmlns:a16="http://schemas.microsoft.com/office/drawing/2014/main" id="{0992F200-D827-4526-B790-3E105E7C3FCF}"/>
                </a:ext>
              </a:extLst>
            </p:cNvPr>
            <p:cNvPicPr>
              <a:picLocks noChangeAspect="1"/>
            </p:cNvPicPr>
            <p:nvPr/>
          </p:nvPicPr>
          <p:blipFill>
            <a:blip r:embed="rId3"/>
            <a:stretch>
              <a:fillRect/>
            </a:stretch>
          </p:blipFill>
          <p:spPr>
            <a:xfrm>
              <a:off x="915298" y="920223"/>
              <a:ext cx="545685" cy="545543"/>
            </a:xfrm>
            <a:prstGeom prst="rect">
              <a:avLst/>
            </a:prstGeom>
          </p:spPr>
        </p:pic>
        <p:pic>
          <p:nvPicPr>
            <p:cNvPr id="110" name="Picture 109" descr="ES_Icon_Academia_1color.png">
              <a:extLst>
                <a:ext uri="{FF2B5EF4-FFF2-40B4-BE49-F238E27FC236}">
                  <a16:creationId xmlns:a16="http://schemas.microsoft.com/office/drawing/2014/main" id="{F4A97D00-9DF7-4AF3-90F6-2002FD91D735}"/>
                </a:ext>
              </a:extLst>
            </p:cNvPr>
            <p:cNvPicPr>
              <a:picLocks noChangeAspect="1"/>
            </p:cNvPicPr>
            <p:nvPr/>
          </p:nvPicPr>
          <p:blipFill>
            <a:blip r:embed="rId4"/>
            <a:stretch>
              <a:fillRect/>
            </a:stretch>
          </p:blipFill>
          <p:spPr>
            <a:xfrm>
              <a:off x="1669412" y="920223"/>
              <a:ext cx="545685" cy="545543"/>
            </a:xfrm>
            <a:prstGeom prst="rect">
              <a:avLst/>
            </a:prstGeom>
          </p:spPr>
        </p:pic>
        <p:pic>
          <p:nvPicPr>
            <p:cNvPr id="111" name="Picture 110" descr="ES_Icon_Academia_1color.png">
              <a:extLst>
                <a:ext uri="{FF2B5EF4-FFF2-40B4-BE49-F238E27FC236}">
                  <a16:creationId xmlns:a16="http://schemas.microsoft.com/office/drawing/2014/main" id="{F9C28BC4-8621-434E-8076-0ADF4E7489FA}"/>
                </a:ext>
              </a:extLst>
            </p:cNvPr>
            <p:cNvPicPr>
              <a:picLocks noChangeAspect="1"/>
            </p:cNvPicPr>
            <p:nvPr/>
          </p:nvPicPr>
          <p:blipFill>
            <a:blip r:embed="rId5"/>
            <a:stretch>
              <a:fillRect/>
            </a:stretch>
          </p:blipFill>
          <p:spPr>
            <a:xfrm>
              <a:off x="2806272" y="876828"/>
              <a:ext cx="476137" cy="547037"/>
            </a:xfrm>
            <a:prstGeom prst="rect">
              <a:avLst/>
            </a:prstGeom>
          </p:spPr>
        </p:pic>
        <p:pic>
          <p:nvPicPr>
            <p:cNvPr id="112" name="Picture 111" descr="ES_Icon_Academia_1color.png">
              <a:extLst>
                <a:ext uri="{FF2B5EF4-FFF2-40B4-BE49-F238E27FC236}">
                  <a16:creationId xmlns:a16="http://schemas.microsoft.com/office/drawing/2014/main" id="{E5D51DF4-1F0B-4136-A4A1-8550D5C7EA2A}"/>
                </a:ext>
              </a:extLst>
            </p:cNvPr>
            <p:cNvPicPr>
              <a:picLocks noChangeAspect="1"/>
            </p:cNvPicPr>
            <p:nvPr/>
          </p:nvPicPr>
          <p:blipFill>
            <a:blip r:embed="rId6"/>
            <a:stretch>
              <a:fillRect/>
            </a:stretch>
          </p:blipFill>
          <p:spPr>
            <a:xfrm>
              <a:off x="3560385" y="880524"/>
              <a:ext cx="476137" cy="547037"/>
            </a:xfrm>
            <a:prstGeom prst="rect">
              <a:avLst/>
            </a:prstGeom>
          </p:spPr>
        </p:pic>
        <p:pic>
          <p:nvPicPr>
            <p:cNvPr id="113" name="Picture 112" descr="ES_Icon_Academia_1color.png">
              <a:extLst>
                <a:ext uri="{FF2B5EF4-FFF2-40B4-BE49-F238E27FC236}">
                  <a16:creationId xmlns:a16="http://schemas.microsoft.com/office/drawing/2014/main" id="{2DEB5D7E-F801-48F0-975C-3E58645BED8C}"/>
                </a:ext>
              </a:extLst>
            </p:cNvPr>
            <p:cNvPicPr>
              <a:picLocks noChangeAspect="1"/>
            </p:cNvPicPr>
            <p:nvPr/>
          </p:nvPicPr>
          <p:blipFill>
            <a:blip r:embed="rId7"/>
            <a:stretch>
              <a:fillRect/>
            </a:stretch>
          </p:blipFill>
          <p:spPr>
            <a:xfrm>
              <a:off x="4671362" y="874625"/>
              <a:ext cx="490425" cy="545543"/>
            </a:xfrm>
            <a:prstGeom prst="rect">
              <a:avLst/>
            </a:prstGeom>
          </p:spPr>
        </p:pic>
        <p:pic>
          <p:nvPicPr>
            <p:cNvPr id="114" name="Picture 113" descr="ES_Icon_Academia_1color.png">
              <a:extLst>
                <a:ext uri="{FF2B5EF4-FFF2-40B4-BE49-F238E27FC236}">
                  <a16:creationId xmlns:a16="http://schemas.microsoft.com/office/drawing/2014/main" id="{7B8193CA-BD92-4BAE-A4DC-580D4A5159DE}"/>
                </a:ext>
              </a:extLst>
            </p:cNvPr>
            <p:cNvPicPr>
              <a:picLocks noChangeAspect="1"/>
            </p:cNvPicPr>
            <p:nvPr/>
          </p:nvPicPr>
          <p:blipFill>
            <a:blip r:embed="rId8"/>
            <a:stretch>
              <a:fillRect/>
            </a:stretch>
          </p:blipFill>
          <p:spPr>
            <a:xfrm>
              <a:off x="5394911" y="877574"/>
              <a:ext cx="490425" cy="545543"/>
            </a:xfrm>
            <a:prstGeom prst="rect">
              <a:avLst/>
            </a:prstGeom>
          </p:spPr>
        </p:pic>
        <p:pic>
          <p:nvPicPr>
            <p:cNvPr id="115" name="Picture 114" descr="ES_Icon_Academia_1color.png">
              <a:extLst>
                <a:ext uri="{FF2B5EF4-FFF2-40B4-BE49-F238E27FC236}">
                  <a16:creationId xmlns:a16="http://schemas.microsoft.com/office/drawing/2014/main" id="{9CDF8E04-510A-4B61-B5BC-0CCDBE5C1F70}"/>
                </a:ext>
              </a:extLst>
            </p:cNvPr>
            <p:cNvPicPr>
              <a:picLocks noChangeAspect="1"/>
            </p:cNvPicPr>
            <p:nvPr/>
          </p:nvPicPr>
          <p:blipFill>
            <a:blip r:embed="rId9"/>
            <a:stretch>
              <a:fillRect/>
            </a:stretch>
          </p:blipFill>
          <p:spPr>
            <a:xfrm>
              <a:off x="-775671" y="2184618"/>
              <a:ext cx="496483" cy="544052"/>
            </a:xfrm>
            <a:prstGeom prst="rect">
              <a:avLst/>
            </a:prstGeom>
          </p:spPr>
        </p:pic>
        <p:pic>
          <p:nvPicPr>
            <p:cNvPr id="116" name="Picture 115" descr="ES_Icon_Academia_1color.png">
              <a:extLst>
                <a:ext uri="{FF2B5EF4-FFF2-40B4-BE49-F238E27FC236}">
                  <a16:creationId xmlns:a16="http://schemas.microsoft.com/office/drawing/2014/main" id="{0D96A5E2-58A6-419B-A5CF-FFF90DDF2753}"/>
                </a:ext>
              </a:extLst>
            </p:cNvPr>
            <p:cNvPicPr>
              <a:picLocks noChangeAspect="1"/>
            </p:cNvPicPr>
            <p:nvPr/>
          </p:nvPicPr>
          <p:blipFill>
            <a:blip r:embed="rId10"/>
            <a:stretch>
              <a:fillRect/>
            </a:stretch>
          </p:blipFill>
          <p:spPr>
            <a:xfrm>
              <a:off x="-21557" y="2184618"/>
              <a:ext cx="496483" cy="544052"/>
            </a:xfrm>
            <a:prstGeom prst="rect">
              <a:avLst/>
            </a:prstGeom>
          </p:spPr>
        </p:pic>
        <p:pic>
          <p:nvPicPr>
            <p:cNvPr id="117" name="Picture 116" descr="ES_Icon_Academia_1color.png">
              <a:extLst>
                <a:ext uri="{FF2B5EF4-FFF2-40B4-BE49-F238E27FC236}">
                  <a16:creationId xmlns:a16="http://schemas.microsoft.com/office/drawing/2014/main" id="{18400E78-7294-4803-9C07-7EDFC2A61FCB}"/>
                </a:ext>
              </a:extLst>
            </p:cNvPr>
            <p:cNvPicPr>
              <a:picLocks noChangeAspect="1"/>
            </p:cNvPicPr>
            <p:nvPr/>
          </p:nvPicPr>
          <p:blipFill>
            <a:blip r:embed="rId11"/>
            <a:stretch>
              <a:fillRect/>
            </a:stretch>
          </p:blipFill>
          <p:spPr>
            <a:xfrm>
              <a:off x="1038674" y="2187561"/>
              <a:ext cx="536835" cy="538166"/>
            </a:xfrm>
            <a:prstGeom prst="rect">
              <a:avLst/>
            </a:prstGeom>
          </p:spPr>
        </p:pic>
        <p:pic>
          <p:nvPicPr>
            <p:cNvPr id="118" name="Picture 117" descr="ES_Icon_Academia_1color.png">
              <a:extLst>
                <a:ext uri="{FF2B5EF4-FFF2-40B4-BE49-F238E27FC236}">
                  <a16:creationId xmlns:a16="http://schemas.microsoft.com/office/drawing/2014/main" id="{BFEB1E4D-4B01-4C5D-ABB5-DC8D81B6CDD5}"/>
                </a:ext>
              </a:extLst>
            </p:cNvPr>
            <p:cNvPicPr>
              <a:picLocks noChangeAspect="1"/>
            </p:cNvPicPr>
            <p:nvPr/>
          </p:nvPicPr>
          <p:blipFill>
            <a:blip r:embed="rId12"/>
            <a:stretch>
              <a:fillRect/>
            </a:stretch>
          </p:blipFill>
          <p:spPr>
            <a:xfrm>
              <a:off x="1792787" y="2187561"/>
              <a:ext cx="536835" cy="538166"/>
            </a:xfrm>
            <a:prstGeom prst="rect">
              <a:avLst/>
            </a:prstGeom>
          </p:spPr>
        </p:pic>
        <p:pic>
          <p:nvPicPr>
            <p:cNvPr id="119" name="Picture 118" descr="ES_Icon_Academia_1color.png">
              <a:extLst>
                <a:ext uri="{FF2B5EF4-FFF2-40B4-BE49-F238E27FC236}">
                  <a16:creationId xmlns:a16="http://schemas.microsoft.com/office/drawing/2014/main" id="{2E315CC7-4935-4BF8-9AAC-B9A89BC68E41}"/>
                </a:ext>
              </a:extLst>
            </p:cNvPr>
            <p:cNvPicPr>
              <a:picLocks noChangeAspect="1"/>
            </p:cNvPicPr>
            <p:nvPr/>
          </p:nvPicPr>
          <p:blipFill>
            <a:blip r:embed="rId13"/>
            <a:stretch>
              <a:fillRect/>
            </a:stretch>
          </p:blipFill>
          <p:spPr>
            <a:xfrm>
              <a:off x="2768033" y="2181729"/>
              <a:ext cx="468108" cy="543998"/>
            </a:xfrm>
            <a:prstGeom prst="rect">
              <a:avLst/>
            </a:prstGeom>
          </p:spPr>
        </p:pic>
        <p:pic>
          <p:nvPicPr>
            <p:cNvPr id="120" name="Picture 119" descr="ES_Icon_Academia_1color.png">
              <a:extLst>
                <a:ext uri="{FF2B5EF4-FFF2-40B4-BE49-F238E27FC236}">
                  <a16:creationId xmlns:a16="http://schemas.microsoft.com/office/drawing/2014/main" id="{85A9380B-88F2-4D8E-BFFA-3D1C633B5E84}"/>
                </a:ext>
              </a:extLst>
            </p:cNvPr>
            <p:cNvPicPr>
              <a:picLocks noChangeAspect="1"/>
            </p:cNvPicPr>
            <p:nvPr/>
          </p:nvPicPr>
          <p:blipFill>
            <a:blip r:embed="rId14"/>
            <a:stretch>
              <a:fillRect/>
            </a:stretch>
          </p:blipFill>
          <p:spPr>
            <a:xfrm>
              <a:off x="3522147" y="2185425"/>
              <a:ext cx="468108" cy="543998"/>
            </a:xfrm>
            <a:prstGeom prst="rect">
              <a:avLst/>
            </a:prstGeom>
          </p:spPr>
        </p:pic>
        <p:pic>
          <p:nvPicPr>
            <p:cNvPr id="121" name="Picture 120" descr="ES_Icon_Academia_1color.png">
              <a:extLst>
                <a:ext uri="{FF2B5EF4-FFF2-40B4-BE49-F238E27FC236}">
                  <a16:creationId xmlns:a16="http://schemas.microsoft.com/office/drawing/2014/main" id="{46BC971B-C525-4E6E-8232-A3400473629B}"/>
                </a:ext>
              </a:extLst>
            </p:cNvPr>
            <p:cNvPicPr>
              <a:picLocks noChangeAspect="1"/>
            </p:cNvPicPr>
            <p:nvPr/>
          </p:nvPicPr>
          <p:blipFill>
            <a:blip r:embed="rId15"/>
            <a:stretch>
              <a:fillRect/>
            </a:stretch>
          </p:blipFill>
          <p:spPr>
            <a:xfrm>
              <a:off x="-738567" y="3499068"/>
              <a:ext cx="425244" cy="544052"/>
            </a:xfrm>
            <a:prstGeom prst="rect">
              <a:avLst/>
            </a:prstGeom>
          </p:spPr>
        </p:pic>
        <p:pic>
          <p:nvPicPr>
            <p:cNvPr id="122" name="Picture 121" descr="ES_Icon_Academia_1color.png">
              <a:extLst>
                <a:ext uri="{FF2B5EF4-FFF2-40B4-BE49-F238E27FC236}">
                  <a16:creationId xmlns:a16="http://schemas.microsoft.com/office/drawing/2014/main" id="{A248C426-9936-47DE-A57A-5326147CE034}"/>
                </a:ext>
              </a:extLst>
            </p:cNvPr>
            <p:cNvPicPr>
              <a:picLocks noChangeAspect="1"/>
            </p:cNvPicPr>
            <p:nvPr/>
          </p:nvPicPr>
          <p:blipFill>
            <a:blip r:embed="rId16"/>
            <a:stretch>
              <a:fillRect/>
            </a:stretch>
          </p:blipFill>
          <p:spPr>
            <a:xfrm>
              <a:off x="15547" y="3499068"/>
              <a:ext cx="425244" cy="544052"/>
            </a:xfrm>
            <a:prstGeom prst="rect">
              <a:avLst/>
            </a:prstGeom>
          </p:spPr>
        </p:pic>
        <p:pic>
          <p:nvPicPr>
            <p:cNvPr id="123" name="Picture 122" descr="ES_Icon_Academia_1color.png">
              <a:extLst>
                <a:ext uri="{FF2B5EF4-FFF2-40B4-BE49-F238E27FC236}">
                  <a16:creationId xmlns:a16="http://schemas.microsoft.com/office/drawing/2014/main" id="{7325BBE5-7EFE-4660-B42D-F3F8466024EC}"/>
                </a:ext>
              </a:extLst>
            </p:cNvPr>
            <p:cNvPicPr>
              <a:picLocks noChangeAspect="1"/>
            </p:cNvPicPr>
            <p:nvPr/>
          </p:nvPicPr>
          <p:blipFill>
            <a:blip r:embed="rId17"/>
            <a:stretch>
              <a:fillRect/>
            </a:stretch>
          </p:blipFill>
          <p:spPr>
            <a:xfrm>
              <a:off x="6467895" y="2189999"/>
              <a:ext cx="468493" cy="527458"/>
            </a:xfrm>
            <a:prstGeom prst="rect">
              <a:avLst/>
            </a:prstGeom>
          </p:spPr>
        </p:pic>
        <p:pic>
          <p:nvPicPr>
            <p:cNvPr id="124" name="Picture 123" descr="ES_Icon_Academia_1color.png">
              <a:extLst>
                <a:ext uri="{FF2B5EF4-FFF2-40B4-BE49-F238E27FC236}">
                  <a16:creationId xmlns:a16="http://schemas.microsoft.com/office/drawing/2014/main" id="{740F9F51-2973-4407-AAC4-614901BD29BA}"/>
                </a:ext>
              </a:extLst>
            </p:cNvPr>
            <p:cNvPicPr>
              <a:picLocks noChangeAspect="1"/>
            </p:cNvPicPr>
            <p:nvPr/>
          </p:nvPicPr>
          <p:blipFill>
            <a:blip r:embed="rId18"/>
            <a:stretch>
              <a:fillRect/>
            </a:stretch>
          </p:blipFill>
          <p:spPr>
            <a:xfrm>
              <a:off x="7222008" y="2189999"/>
              <a:ext cx="468493" cy="527458"/>
            </a:xfrm>
            <a:prstGeom prst="rect">
              <a:avLst/>
            </a:prstGeom>
          </p:spPr>
        </p:pic>
        <p:pic>
          <p:nvPicPr>
            <p:cNvPr id="125" name="Picture 124" descr="ES_Icon_Academia_1color.png">
              <a:extLst>
                <a:ext uri="{FF2B5EF4-FFF2-40B4-BE49-F238E27FC236}">
                  <a16:creationId xmlns:a16="http://schemas.microsoft.com/office/drawing/2014/main" id="{0B181828-5A80-49CD-9769-A90A8880C4FF}"/>
                </a:ext>
              </a:extLst>
            </p:cNvPr>
            <p:cNvPicPr>
              <a:picLocks noChangeAspect="1"/>
            </p:cNvPicPr>
            <p:nvPr/>
          </p:nvPicPr>
          <p:blipFill>
            <a:blip r:embed="rId19"/>
            <a:stretch>
              <a:fillRect/>
            </a:stretch>
          </p:blipFill>
          <p:spPr>
            <a:xfrm>
              <a:off x="-65214" y="917274"/>
              <a:ext cx="426734" cy="545543"/>
            </a:xfrm>
            <a:prstGeom prst="rect">
              <a:avLst/>
            </a:prstGeom>
          </p:spPr>
        </p:pic>
        <p:pic>
          <p:nvPicPr>
            <p:cNvPr id="126" name="Picture 125" descr="ES_Icon_Academia_1color.png">
              <a:extLst>
                <a:ext uri="{FF2B5EF4-FFF2-40B4-BE49-F238E27FC236}">
                  <a16:creationId xmlns:a16="http://schemas.microsoft.com/office/drawing/2014/main" id="{8B7E8904-2494-418D-A4BC-76ACC4C4EAE3}"/>
                </a:ext>
              </a:extLst>
            </p:cNvPr>
            <p:cNvPicPr>
              <a:picLocks noChangeAspect="1"/>
            </p:cNvPicPr>
            <p:nvPr/>
          </p:nvPicPr>
          <p:blipFill>
            <a:blip r:embed="rId20"/>
            <a:stretch>
              <a:fillRect/>
            </a:stretch>
          </p:blipFill>
          <p:spPr>
            <a:xfrm>
              <a:off x="6377266" y="890952"/>
              <a:ext cx="545685" cy="518786"/>
            </a:xfrm>
            <a:prstGeom prst="rect">
              <a:avLst/>
            </a:prstGeom>
          </p:spPr>
        </p:pic>
        <p:pic>
          <p:nvPicPr>
            <p:cNvPr id="127" name="Picture 126" descr="ES_Icon_Academia_1color.png">
              <a:extLst>
                <a:ext uri="{FF2B5EF4-FFF2-40B4-BE49-F238E27FC236}">
                  <a16:creationId xmlns:a16="http://schemas.microsoft.com/office/drawing/2014/main" id="{E97D7277-1412-4D62-BC67-06092F25AB38}"/>
                </a:ext>
              </a:extLst>
            </p:cNvPr>
            <p:cNvPicPr>
              <a:picLocks noChangeAspect="1"/>
            </p:cNvPicPr>
            <p:nvPr/>
          </p:nvPicPr>
          <p:blipFill>
            <a:blip r:embed="rId21"/>
            <a:stretch>
              <a:fillRect/>
            </a:stretch>
          </p:blipFill>
          <p:spPr>
            <a:xfrm>
              <a:off x="7183493" y="890952"/>
              <a:ext cx="545685" cy="518786"/>
            </a:xfrm>
            <a:prstGeom prst="rect">
              <a:avLst/>
            </a:prstGeom>
          </p:spPr>
        </p:pic>
        <p:pic>
          <p:nvPicPr>
            <p:cNvPr id="128" name="Picture 127" descr="ES_Icon_Academia_1color.png">
              <a:extLst>
                <a:ext uri="{FF2B5EF4-FFF2-40B4-BE49-F238E27FC236}">
                  <a16:creationId xmlns:a16="http://schemas.microsoft.com/office/drawing/2014/main" id="{7AD04960-AFFE-47A6-9AFB-E67944CA7034}"/>
                </a:ext>
              </a:extLst>
            </p:cNvPr>
            <p:cNvPicPr>
              <a:picLocks noChangeAspect="1"/>
            </p:cNvPicPr>
            <p:nvPr/>
          </p:nvPicPr>
          <p:blipFill>
            <a:blip r:embed="rId22"/>
            <a:stretch>
              <a:fillRect/>
            </a:stretch>
          </p:blipFill>
          <p:spPr>
            <a:xfrm>
              <a:off x="4592168" y="2181729"/>
              <a:ext cx="468108" cy="543998"/>
            </a:xfrm>
            <a:prstGeom prst="rect">
              <a:avLst/>
            </a:prstGeom>
          </p:spPr>
        </p:pic>
        <p:pic>
          <p:nvPicPr>
            <p:cNvPr id="129" name="Picture 128" descr="ES_Icon_Academia_1color.png">
              <a:extLst>
                <a:ext uri="{FF2B5EF4-FFF2-40B4-BE49-F238E27FC236}">
                  <a16:creationId xmlns:a16="http://schemas.microsoft.com/office/drawing/2014/main" id="{A269F740-C0F2-4D6E-A9BC-2291807A15A7}"/>
                </a:ext>
              </a:extLst>
            </p:cNvPr>
            <p:cNvPicPr>
              <a:picLocks noChangeAspect="1"/>
            </p:cNvPicPr>
            <p:nvPr/>
          </p:nvPicPr>
          <p:blipFill>
            <a:blip r:embed="rId23"/>
            <a:stretch>
              <a:fillRect/>
            </a:stretch>
          </p:blipFill>
          <p:spPr>
            <a:xfrm>
              <a:off x="5346282" y="2185425"/>
              <a:ext cx="468108" cy="543998"/>
            </a:xfrm>
            <a:prstGeom prst="rect">
              <a:avLst/>
            </a:prstGeom>
          </p:spPr>
        </p:pic>
        <p:pic>
          <p:nvPicPr>
            <p:cNvPr id="130" name="Picture 129" descr="ES_Icon_Academia_1color.png">
              <a:extLst>
                <a:ext uri="{FF2B5EF4-FFF2-40B4-BE49-F238E27FC236}">
                  <a16:creationId xmlns:a16="http://schemas.microsoft.com/office/drawing/2014/main" id="{56D90263-44FB-4903-8EE3-0E2B0BD7EB48}"/>
                </a:ext>
              </a:extLst>
            </p:cNvPr>
            <p:cNvPicPr>
              <a:picLocks noChangeAspect="1"/>
            </p:cNvPicPr>
            <p:nvPr/>
          </p:nvPicPr>
          <p:blipFill>
            <a:blip r:embed="rId24"/>
            <a:stretch>
              <a:fillRect/>
            </a:stretch>
          </p:blipFill>
          <p:spPr>
            <a:xfrm>
              <a:off x="1060128" y="3502791"/>
              <a:ext cx="496897" cy="538166"/>
            </a:xfrm>
            <a:prstGeom prst="rect">
              <a:avLst/>
            </a:prstGeom>
          </p:spPr>
        </p:pic>
        <p:pic>
          <p:nvPicPr>
            <p:cNvPr id="131" name="Picture 130" descr="ES_Icon_Academia_1color.png">
              <a:extLst>
                <a:ext uri="{FF2B5EF4-FFF2-40B4-BE49-F238E27FC236}">
                  <a16:creationId xmlns:a16="http://schemas.microsoft.com/office/drawing/2014/main" id="{EDF84D7A-463D-4D12-A2B4-711E345C1B7A}"/>
                </a:ext>
              </a:extLst>
            </p:cNvPr>
            <p:cNvPicPr>
              <a:picLocks noChangeAspect="1"/>
            </p:cNvPicPr>
            <p:nvPr/>
          </p:nvPicPr>
          <p:blipFill>
            <a:blip r:embed="rId25"/>
            <a:stretch>
              <a:fillRect/>
            </a:stretch>
          </p:blipFill>
          <p:spPr>
            <a:xfrm>
              <a:off x="1814242" y="3502791"/>
              <a:ext cx="496897" cy="538166"/>
            </a:xfrm>
            <a:prstGeom prst="rect">
              <a:avLst/>
            </a:prstGeom>
          </p:spPr>
        </p:pic>
        <p:sp>
          <p:nvSpPr>
            <p:cNvPr id="132" name="TextBox 131">
              <a:extLst>
                <a:ext uri="{FF2B5EF4-FFF2-40B4-BE49-F238E27FC236}">
                  <a16:creationId xmlns:a16="http://schemas.microsoft.com/office/drawing/2014/main" id="{CDA9BBA5-61EE-4B69-AEBF-416BBD4E509E}"/>
                </a:ext>
              </a:extLst>
            </p:cNvPr>
            <p:cNvSpPr txBox="1"/>
            <p:nvPr/>
          </p:nvSpPr>
          <p:spPr>
            <a:xfrm>
              <a:off x="2760257" y="4178300"/>
              <a:ext cx="1257628" cy="171913"/>
            </a:xfrm>
            <a:prstGeom prst="rect">
              <a:avLst/>
            </a:prstGeom>
            <a:noFill/>
          </p:spPr>
          <p:txBody>
            <a:bodyPr wrap="square" lIns="0" tIns="0" rIns="0" bIns="0" rtlCol="0">
              <a:spAutoFit/>
            </a:bodyPr>
            <a:lstStyle/>
            <a:p>
              <a:pPr algn="ctr"/>
              <a:r>
                <a:rPr lang="en-US" sz="1423">
                  <a:solidFill>
                    <a:srgbClr val="141B4D"/>
                  </a:solidFill>
                </a:rPr>
                <a:t>LIBRARY PREP</a:t>
              </a:r>
            </a:p>
          </p:txBody>
        </p:sp>
        <p:sp>
          <p:nvSpPr>
            <p:cNvPr id="133" name="TextBox 132">
              <a:extLst>
                <a:ext uri="{FF2B5EF4-FFF2-40B4-BE49-F238E27FC236}">
                  <a16:creationId xmlns:a16="http://schemas.microsoft.com/office/drawing/2014/main" id="{D4AD469B-00FE-4BAB-95A7-9DC9018A3AEE}"/>
                </a:ext>
              </a:extLst>
            </p:cNvPr>
            <p:cNvSpPr txBox="1"/>
            <p:nvPr/>
          </p:nvSpPr>
          <p:spPr>
            <a:xfrm>
              <a:off x="4594778" y="4178300"/>
              <a:ext cx="1257628" cy="171913"/>
            </a:xfrm>
            <a:prstGeom prst="rect">
              <a:avLst/>
            </a:prstGeom>
            <a:noFill/>
          </p:spPr>
          <p:txBody>
            <a:bodyPr wrap="square" lIns="0" tIns="0" rIns="0" bIns="0" rtlCol="0">
              <a:spAutoFit/>
            </a:bodyPr>
            <a:lstStyle/>
            <a:p>
              <a:pPr algn="ctr"/>
              <a:r>
                <a:rPr lang="en-US" sz="1423">
                  <a:solidFill>
                    <a:srgbClr val="141B4D"/>
                  </a:solidFill>
                </a:rPr>
                <a:t>MAILER</a:t>
              </a:r>
            </a:p>
          </p:txBody>
        </p:sp>
        <p:sp>
          <p:nvSpPr>
            <p:cNvPr id="134" name="TextBox 133">
              <a:extLst>
                <a:ext uri="{FF2B5EF4-FFF2-40B4-BE49-F238E27FC236}">
                  <a16:creationId xmlns:a16="http://schemas.microsoft.com/office/drawing/2014/main" id="{9B87831F-F600-4BE2-8E04-68B2F4E9EA94}"/>
                </a:ext>
              </a:extLst>
            </p:cNvPr>
            <p:cNvSpPr txBox="1"/>
            <p:nvPr/>
          </p:nvSpPr>
          <p:spPr>
            <a:xfrm>
              <a:off x="6429298" y="4178300"/>
              <a:ext cx="1257628" cy="343824"/>
            </a:xfrm>
            <a:prstGeom prst="rect">
              <a:avLst/>
            </a:prstGeom>
            <a:noFill/>
          </p:spPr>
          <p:txBody>
            <a:bodyPr wrap="square" lIns="0" tIns="0" rIns="0" bIns="0" rtlCol="0">
              <a:spAutoFit/>
            </a:bodyPr>
            <a:lstStyle/>
            <a:p>
              <a:pPr algn="ctr"/>
              <a:r>
                <a:rPr lang="en-US" sz="1423">
                  <a:solidFill>
                    <a:srgbClr val="141B4D"/>
                  </a:solidFill>
                </a:rPr>
                <a:t>NEXTGEN SEQUENCING</a:t>
              </a:r>
            </a:p>
          </p:txBody>
        </p:sp>
        <p:pic>
          <p:nvPicPr>
            <p:cNvPr id="135" name="Picture 134" descr="ES_Icon_Academia_1color.png">
              <a:extLst>
                <a:ext uri="{FF2B5EF4-FFF2-40B4-BE49-F238E27FC236}">
                  <a16:creationId xmlns:a16="http://schemas.microsoft.com/office/drawing/2014/main" id="{43DD753E-C1C8-4FBE-BCDC-D3D08FD0F625}"/>
                </a:ext>
              </a:extLst>
            </p:cNvPr>
            <p:cNvPicPr>
              <a:picLocks noChangeAspect="1"/>
            </p:cNvPicPr>
            <p:nvPr/>
          </p:nvPicPr>
          <p:blipFill>
            <a:blip r:embed="rId26"/>
            <a:stretch>
              <a:fillRect/>
            </a:stretch>
          </p:blipFill>
          <p:spPr>
            <a:xfrm>
              <a:off x="2728498" y="3545273"/>
              <a:ext cx="547180" cy="538142"/>
            </a:xfrm>
            <a:prstGeom prst="rect">
              <a:avLst/>
            </a:prstGeom>
          </p:spPr>
        </p:pic>
        <p:pic>
          <p:nvPicPr>
            <p:cNvPr id="136" name="Picture 135" descr="ES_Icon_Academia_1color.png">
              <a:extLst>
                <a:ext uri="{FF2B5EF4-FFF2-40B4-BE49-F238E27FC236}">
                  <a16:creationId xmlns:a16="http://schemas.microsoft.com/office/drawing/2014/main" id="{8B234BCD-F90B-44C5-A712-CB5FAE337A4D}"/>
                </a:ext>
              </a:extLst>
            </p:cNvPr>
            <p:cNvPicPr>
              <a:picLocks noChangeAspect="1"/>
            </p:cNvPicPr>
            <p:nvPr/>
          </p:nvPicPr>
          <p:blipFill>
            <a:blip r:embed="rId27"/>
            <a:stretch>
              <a:fillRect/>
            </a:stretch>
          </p:blipFill>
          <p:spPr>
            <a:xfrm>
              <a:off x="3482612" y="3545273"/>
              <a:ext cx="547180" cy="538142"/>
            </a:xfrm>
            <a:prstGeom prst="rect">
              <a:avLst/>
            </a:prstGeom>
          </p:spPr>
        </p:pic>
        <p:pic>
          <p:nvPicPr>
            <p:cNvPr id="137" name="Picture 136" descr="ES_Icon_Academia_1color.png">
              <a:extLst>
                <a:ext uri="{FF2B5EF4-FFF2-40B4-BE49-F238E27FC236}">
                  <a16:creationId xmlns:a16="http://schemas.microsoft.com/office/drawing/2014/main" id="{5619041F-C85F-44BE-B2A0-E09DF2209957}"/>
                </a:ext>
              </a:extLst>
            </p:cNvPr>
            <p:cNvPicPr>
              <a:picLocks noChangeAspect="1"/>
            </p:cNvPicPr>
            <p:nvPr/>
          </p:nvPicPr>
          <p:blipFill>
            <a:blip r:embed="rId28"/>
            <a:stretch>
              <a:fillRect/>
            </a:stretch>
          </p:blipFill>
          <p:spPr>
            <a:xfrm>
              <a:off x="4570168" y="3555896"/>
              <a:ext cx="547180" cy="516897"/>
            </a:xfrm>
            <a:prstGeom prst="rect">
              <a:avLst/>
            </a:prstGeom>
          </p:spPr>
        </p:pic>
        <p:pic>
          <p:nvPicPr>
            <p:cNvPr id="138" name="Picture 137" descr="ES_Icon_Academia_1color.png">
              <a:extLst>
                <a:ext uri="{FF2B5EF4-FFF2-40B4-BE49-F238E27FC236}">
                  <a16:creationId xmlns:a16="http://schemas.microsoft.com/office/drawing/2014/main" id="{A8E42DE8-1B4A-4AFD-AD80-55FDCCBAC717}"/>
                </a:ext>
              </a:extLst>
            </p:cNvPr>
            <p:cNvPicPr>
              <a:picLocks noChangeAspect="1"/>
            </p:cNvPicPr>
            <p:nvPr/>
          </p:nvPicPr>
          <p:blipFill>
            <a:blip r:embed="rId29"/>
            <a:stretch>
              <a:fillRect/>
            </a:stretch>
          </p:blipFill>
          <p:spPr>
            <a:xfrm>
              <a:off x="5324281" y="3555896"/>
              <a:ext cx="547180" cy="516897"/>
            </a:xfrm>
            <a:prstGeom prst="rect">
              <a:avLst/>
            </a:prstGeom>
          </p:spPr>
        </p:pic>
        <p:pic>
          <p:nvPicPr>
            <p:cNvPr id="139" name="Picture 138" descr="ES_Icon_Academia_1color.png">
              <a:extLst>
                <a:ext uri="{FF2B5EF4-FFF2-40B4-BE49-F238E27FC236}">
                  <a16:creationId xmlns:a16="http://schemas.microsoft.com/office/drawing/2014/main" id="{4CF984A9-EC12-4E4F-A232-50E1ADD26FBD}"/>
                </a:ext>
              </a:extLst>
            </p:cNvPr>
            <p:cNvPicPr>
              <a:picLocks noChangeAspect="1"/>
            </p:cNvPicPr>
            <p:nvPr/>
          </p:nvPicPr>
          <p:blipFill>
            <a:blip r:embed="rId30"/>
            <a:stretch>
              <a:fillRect/>
            </a:stretch>
          </p:blipFill>
          <p:spPr>
            <a:xfrm>
              <a:off x="6404638" y="3587536"/>
              <a:ext cx="545685" cy="453614"/>
            </a:xfrm>
            <a:prstGeom prst="rect">
              <a:avLst/>
            </a:prstGeom>
          </p:spPr>
        </p:pic>
        <p:pic>
          <p:nvPicPr>
            <p:cNvPr id="140" name="Picture 139" descr="ES_Icon_Academia_1color.png">
              <a:extLst>
                <a:ext uri="{FF2B5EF4-FFF2-40B4-BE49-F238E27FC236}">
                  <a16:creationId xmlns:a16="http://schemas.microsoft.com/office/drawing/2014/main" id="{4B445123-3588-40A7-84AB-C61153504C57}"/>
                </a:ext>
              </a:extLst>
            </p:cNvPr>
            <p:cNvPicPr>
              <a:picLocks noChangeAspect="1"/>
            </p:cNvPicPr>
            <p:nvPr/>
          </p:nvPicPr>
          <p:blipFill>
            <a:blip r:embed="rId31"/>
            <a:stretch>
              <a:fillRect/>
            </a:stretch>
          </p:blipFill>
          <p:spPr>
            <a:xfrm>
              <a:off x="7141242" y="3584587"/>
              <a:ext cx="545685" cy="453614"/>
            </a:xfrm>
            <a:prstGeom prst="rect">
              <a:avLst/>
            </a:prstGeom>
          </p:spPr>
        </p:pic>
      </p:grpSp>
      <p:sp>
        <p:nvSpPr>
          <p:cNvPr id="49" name="Rectangle 48">
            <a:extLst>
              <a:ext uri="{FF2B5EF4-FFF2-40B4-BE49-F238E27FC236}">
                <a16:creationId xmlns:a16="http://schemas.microsoft.com/office/drawing/2014/main" id="{512F1CEE-9BE0-4079-B62B-43C11C08F1C8}"/>
              </a:ext>
            </a:extLst>
          </p:cNvPr>
          <p:cNvSpPr/>
          <p:nvPr userDrawn="1"/>
        </p:nvSpPr>
        <p:spPr>
          <a:xfrm>
            <a:off x="3402604" y="6335059"/>
            <a:ext cx="4749301" cy="530909"/>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67" b="1">
              <a:solidFill>
                <a:schemeClr val="tx1"/>
              </a:solidFill>
            </a:endParaRPr>
          </a:p>
        </p:txBody>
      </p:sp>
    </p:spTree>
    <p:extLst>
      <p:ext uri="{BB962C8B-B14F-4D97-AF65-F5344CB8AC3E}">
        <p14:creationId xmlns:p14="http://schemas.microsoft.com/office/powerpoint/2010/main" val="14320565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ECAE-8CBF-4C99-99F7-D8316FE2FAC0}"/>
              </a:ext>
            </a:extLst>
          </p:cNvPr>
          <p:cNvSpPr>
            <a:spLocks noGrp="1"/>
          </p:cNvSpPr>
          <p:nvPr>
            <p:ph type="title" hasCustomPrompt="1"/>
          </p:nvPr>
        </p:nvSpPr>
        <p:spPr/>
        <p:txBody>
          <a:bodyPr>
            <a:noAutofit/>
          </a:bodyPr>
          <a:lstStyle>
            <a:lvl1pPr>
              <a:defRPr/>
            </a:lvl1pPr>
          </a:lstStyle>
          <a:p>
            <a:r>
              <a:rPr lang="en-US"/>
              <a:t>Icons – FCP Technology</a:t>
            </a:r>
          </a:p>
        </p:txBody>
      </p:sp>
      <p:grpSp>
        <p:nvGrpSpPr>
          <p:cNvPr id="95" name="Group 94">
            <a:extLst>
              <a:ext uri="{FF2B5EF4-FFF2-40B4-BE49-F238E27FC236}">
                <a16:creationId xmlns:a16="http://schemas.microsoft.com/office/drawing/2014/main" id="{EBFC4AD3-C82C-4651-B525-450BE811978F}"/>
              </a:ext>
            </a:extLst>
          </p:cNvPr>
          <p:cNvGrpSpPr/>
          <p:nvPr userDrawn="1"/>
        </p:nvGrpSpPr>
        <p:grpSpPr>
          <a:xfrm>
            <a:off x="608171" y="1308589"/>
            <a:ext cx="11082967" cy="4605901"/>
            <a:chOff x="-930109" y="928845"/>
            <a:chExt cx="8640579" cy="3590884"/>
          </a:xfrm>
        </p:grpSpPr>
        <p:sp>
          <p:nvSpPr>
            <p:cNvPr id="96" name="TextBox 95">
              <a:extLst>
                <a:ext uri="{FF2B5EF4-FFF2-40B4-BE49-F238E27FC236}">
                  <a16:creationId xmlns:a16="http://schemas.microsoft.com/office/drawing/2014/main" id="{C35BD39E-0045-473C-B97F-BE5211C77193}"/>
                </a:ext>
              </a:extLst>
            </p:cNvPr>
            <p:cNvSpPr txBox="1"/>
            <p:nvPr/>
          </p:nvSpPr>
          <p:spPr>
            <a:xfrm>
              <a:off x="6438210" y="4178299"/>
              <a:ext cx="1257628" cy="341430"/>
            </a:xfrm>
            <a:prstGeom prst="rect">
              <a:avLst/>
            </a:prstGeom>
            <a:noFill/>
          </p:spPr>
          <p:txBody>
            <a:bodyPr wrap="square" lIns="0" tIns="0" rIns="0" bIns="0" rtlCol="0">
              <a:spAutoFit/>
            </a:bodyPr>
            <a:lstStyle/>
            <a:p>
              <a:pPr algn="ctr"/>
              <a:r>
                <a:rPr lang="en-US" sz="1423">
                  <a:solidFill>
                    <a:srgbClr val="141B4D"/>
                  </a:solidFill>
                </a:rPr>
                <a:t>SINGLE CELL PICKING</a:t>
              </a:r>
            </a:p>
          </p:txBody>
        </p:sp>
        <p:sp>
          <p:nvSpPr>
            <p:cNvPr id="97" name="TextBox 96">
              <a:extLst>
                <a:ext uri="{FF2B5EF4-FFF2-40B4-BE49-F238E27FC236}">
                  <a16:creationId xmlns:a16="http://schemas.microsoft.com/office/drawing/2014/main" id="{467663F5-5A06-4B36-987C-C3EB6D4B8C2F}"/>
                </a:ext>
              </a:extLst>
            </p:cNvPr>
            <p:cNvSpPr txBox="1"/>
            <p:nvPr/>
          </p:nvSpPr>
          <p:spPr>
            <a:xfrm>
              <a:off x="-906995" y="1556951"/>
              <a:ext cx="1257628" cy="341430"/>
            </a:xfrm>
            <a:prstGeom prst="rect">
              <a:avLst/>
            </a:prstGeom>
            <a:noFill/>
          </p:spPr>
          <p:txBody>
            <a:bodyPr wrap="square" lIns="0" tIns="0" rIns="0" bIns="0" rtlCol="0">
              <a:spAutoFit/>
            </a:bodyPr>
            <a:lstStyle/>
            <a:p>
              <a:pPr algn="ctr"/>
              <a:r>
                <a:rPr lang="en-US" sz="1423">
                  <a:solidFill>
                    <a:srgbClr val="141B4D"/>
                  </a:solidFill>
                </a:rPr>
                <a:t>PARP INHIBITOR SENSITIVITY</a:t>
              </a:r>
            </a:p>
          </p:txBody>
        </p:sp>
        <p:sp>
          <p:nvSpPr>
            <p:cNvPr id="98" name="TextBox 97">
              <a:extLst>
                <a:ext uri="{FF2B5EF4-FFF2-40B4-BE49-F238E27FC236}">
                  <a16:creationId xmlns:a16="http://schemas.microsoft.com/office/drawing/2014/main" id="{9BC187B4-D33F-4693-93F4-12A9BABC3CE7}"/>
                </a:ext>
              </a:extLst>
            </p:cNvPr>
            <p:cNvSpPr txBox="1"/>
            <p:nvPr/>
          </p:nvSpPr>
          <p:spPr>
            <a:xfrm>
              <a:off x="927525" y="1556950"/>
              <a:ext cx="1257628" cy="341430"/>
            </a:xfrm>
            <a:prstGeom prst="rect">
              <a:avLst/>
            </a:prstGeom>
            <a:noFill/>
          </p:spPr>
          <p:txBody>
            <a:bodyPr wrap="square" lIns="0" tIns="0" rIns="0" bIns="0" rtlCol="0">
              <a:spAutoFit/>
            </a:bodyPr>
            <a:lstStyle/>
            <a:p>
              <a:pPr algn="ctr"/>
              <a:r>
                <a:rPr lang="en-US" sz="1423">
                  <a:solidFill>
                    <a:srgbClr val="141B4D"/>
                  </a:solidFill>
                </a:rPr>
                <a:t>PATHOLOGY SOFTWARE</a:t>
              </a:r>
            </a:p>
          </p:txBody>
        </p:sp>
        <p:sp>
          <p:nvSpPr>
            <p:cNvPr id="99" name="TextBox 98">
              <a:extLst>
                <a:ext uri="{FF2B5EF4-FFF2-40B4-BE49-F238E27FC236}">
                  <a16:creationId xmlns:a16="http://schemas.microsoft.com/office/drawing/2014/main" id="{BAD1686D-97E4-4844-999B-6B5AD15A4B91}"/>
                </a:ext>
              </a:extLst>
            </p:cNvPr>
            <p:cNvSpPr txBox="1"/>
            <p:nvPr/>
          </p:nvSpPr>
          <p:spPr>
            <a:xfrm>
              <a:off x="2764175" y="1609680"/>
              <a:ext cx="1257628" cy="341430"/>
            </a:xfrm>
            <a:prstGeom prst="rect">
              <a:avLst/>
            </a:prstGeom>
            <a:noFill/>
          </p:spPr>
          <p:txBody>
            <a:bodyPr wrap="square" lIns="0" tIns="0" rIns="0" bIns="0" rtlCol="0">
              <a:spAutoFit/>
            </a:bodyPr>
            <a:lstStyle/>
            <a:p>
              <a:pPr algn="ctr"/>
              <a:r>
                <a:rPr lang="en-US" sz="1423">
                  <a:solidFill>
                    <a:srgbClr val="141B4D"/>
                  </a:solidFill>
                </a:rPr>
                <a:t>PATIENT/PATIENT INDICATION</a:t>
              </a:r>
            </a:p>
          </p:txBody>
        </p:sp>
        <p:sp>
          <p:nvSpPr>
            <p:cNvPr id="100" name="TextBox 99">
              <a:extLst>
                <a:ext uri="{FF2B5EF4-FFF2-40B4-BE49-F238E27FC236}">
                  <a16:creationId xmlns:a16="http://schemas.microsoft.com/office/drawing/2014/main" id="{90FBCCA3-3162-42C3-B9E7-DF8F531749C4}"/>
                </a:ext>
              </a:extLst>
            </p:cNvPr>
            <p:cNvSpPr txBox="1"/>
            <p:nvPr/>
          </p:nvSpPr>
          <p:spPr>
            <a:xfrm>
              <a:off x="4598694" y="1609680"/>
              <a:ext cx="1257628" cy="170716"/>
            </a:xfrm>
            <a:prstGeom prst="rect">
              <a:avLst/>
            </a:prstGeom>
            <a:noFill/>
          </p:spPr>
          <p:txBody>
            <a:bodyPr wrap="square" lIns="0" tIns="0" rIns="0" bIns="0" rtlCol="0">
              <a:spAutoFit/>
            </a:bodyPr>
            <a:lstStyle/>
            <a:p>
              <a:pPr algn="ctr"/>
              <a:r>
                <a:rPr lang="en-US" sz="1423">
                  <a:solidFill>
                    <a:srgbClr val="141B4D"/>
                  </a:solidFill>
                </a:rPr>
                <a:t>PCR PLATE</a:t>
              </a:r>
            </a:p>
          </p:txBody>
        </p:sp>
        <p:sp>
          <p:nvSpPr>
            <p:cNvPr id="101" name="TextBox 100">
              <a:extLst>
                <a:ext uri="{FF2B5EF4-FFF2-40B4-BE49-F238E27FC236}">
                  <a16:creationId xmlns:a16="http://schemas.microsoft.com/office/drawing/2014/main" id="{2554B4DC-8307-4679-AC21-603B57700941}"/>
                </a:ext>
              </a:extLst>
            </p:cNvPr>
            <p:cNvSpPr txBox="1"/>
            <p:nvPr/>
          </p:nvSpPr>
          <p:spPr>
            <a:xfrm>
              <a:off x="6438210" y="1609679"/>
              <a:ext cx="1257628" cy="341430"/>
            </a:xfrm>
            <a:prstGeom prst="rect">
              <a:avLst/>
            </a:prstGeom>
            <a:noFill/>
          </p:spPr>
          <p:txBody>
            <a:bodyPr wrap="square" lIns="0" tIns="0" rIns="0" bIns="0" rtlCol="0">
              <a:spAutoFit/>
            </a:bodyPr>
            <a:lstStyle/>
            <a:p>
              <a:pPr algn="ctr"/>
              <a:r>
                <a:rPr lang="en-US" sz="1423">
                  <a:solidFill>
                    <a:srgbClr val="141B4D"/>
                  </a:solidFill>
                </a:rPr>
                <a:t>PROTEIN BIOMARKER</a:t>
              </a:r>
            </a:p>
          </p:txBody>
        </p:sp>
        <p:sp>
          <p:nvSpPr>
            <p:cNvPr id="102" name="TextBox 101">
              <a:extLst>
                <a:ext uri="{FF2B5EF4-FFF2-40B4-BE49-F238E27FC236}">
                  <a16:creationId xmlns:a16="http://schemas.microsoft.com/office/drawing/2014/main" id="{0DED4473-0C17-4C19-9D26-D1D6990174C6}"/>
                </a:ext>
              </a:extLst>
            </p:cNvPr>
            <p:cNvSpPr txBox="1"/>
            <p:nvPr/>
          </p:nvSpPr>
          <p:spPr>
            <a:xfrm>
              <a:off x="-899869" y="2874788"/>
              <a:ext cx="1257628" cy="170716"/>
            </a:xfrm>
            <a:prstGeom prst="rect">
              <a:avLst/>
            </a:prstGeom>
            <a:noFill/>
          </p:spPr>
          <p:txBody>
            <a:bodyPr wrap="square" lIns="0" tIns="0" rIns="0" bIns="0" rtlCol="0">
              <a:spAutoFit/>
            </a:bodyPr>
            <a:lstStyle/>
            <a:p>
              <a:pPr algn="ctr"/>
              <a:r>
                <a:rPr lang="en-US" sz="1423">
                  <a:solidFill>
                    <a:srgbClr val="141B4D"/>
                  </a:solidFill>
                </a:rPr>
                <a:t>QPCR</a:t>
              </a:r>
            </a:p>
          </p:txBody>
        </p:sp>
        <p:sp>
          <p:nvSpPr>
            <p:cNvPr id="103" name="TextBox 102">
              <a:extLst>
                <a:ext uri="{FF2B5EF4-FFF2-40B4-BE49-F238E27FC236}">
                  <a16:creationId xmlns:a16="http://schemas.microsoft.com/office/drawing/2014/main" id="{9404D7B5-0B21-4EBB-9E97-9E3DBB702D72}"/>
                </a:ext>
              </a:extLst>
            </p:cNvPr>
            <p:cNvSpPr txBox="1"/>
            <p:nvPr/>
          </p:nvSpPr>
          <p:spPr>
            <a:xfrm>
              <a:off x="934650" y="2874788"/>
              <a:ext cx="1257628" cy="170716"/>
            </a:xfrm>
            <a:prstGeom prst="rect">
              <a:avLst/>
            </a:prstGeom>
            <a:noFill/>
          </p:spPr>
          <p:txBody>
            <a:bodyPr wrap="square" lIns="0" tIns="0" rIns="0" bIns="0" rtlCol="0">
              <a:spAutoFit/>
            </a:bodyPr>
            <a:lstStyle/>
            <a:p>
              <a:pPr algn="ctr"/>
              <a:r>
                <a:rPr lang="en-US" sz="1423">
                  <a:solidFill>
                    <a:srgbClr val="141B4D"/>
                  </a:solidFill>
                </a:rPr>
                <a:t>QR CODE</a:t>
              </a:r>
            </a:p>
          </p:txBody>
        </p:sp>
        <p:sp>
          <p:nvSpPr>
            <p:cNvPr id="104" name="TextBox 103">
              <a:extLst>
                <a:ext uri="{FF2B5EF4-FFF2-40B4-BE49-F238E27FC236}">
                  <a16:creationId xmlns:a16="http://schemas.microsoft.com/office/drawing/2014/main" id="{A194F023-0DA3-4A0F-BB5C-8FD8E4718908}"/>
                </a:ext>
              </a:extLst>
            </p:cNvPr>
            <p:cNvSpPr txBox="1"/>
            <p:nvPr/>
          </p:nvSpPr>
          <p:spPr>
            <a:xfrm>
              <a:off x="2769171" y="2874788"/>
              <a:ext cx="1257628" cy="170716"/>
            </a:xfrm>
            <a:prstGeom prst="rect">
              <a:avLst/>
            </a:prstGeom>
            <a:noFill/>
          </p:spPr>
          <p:txBody>
            <a:bodyPr wrap="square" lIns="0" tIns="0" rIns="0" bIns="0" rtlCol="0">
              <a:spAutoFit/>
            </a:bodyPr>
            <a:lstStyle/>
            <a:p>
              <a:pPr algn="ctr"/>
              <a:r>
                <a:rPr lang="en-US" sz="1423">
                  <a:solidFill>
                    <a:srgbClr val="141B4D"/>
                  </a:solidFill>
                </a:rPr>
                <a:t>REAGENT KIT</a:t>
              </a:r>
            </a:p>
          </p:txBody>
        </p:sp>
        <p:sp>
          <p:nvSpPr>
            <p:cNvPr id="105" name="TextBox 104">
              <a:extLst>
                <a:ext uri="{FF2B5EF4-FFF2-40B4-BE49-F238E27FC236}">
                  <a16:creationId xmlns:a16="http://schemas.microsoft.com/office/drawing/2014/main" id="{B8480D9F-4E6F-400F-BBB1-EE98639E41F6}"/>
                </a:ext>
              </a:extLst>
            </p:cNvPr>
            <p:cNvSpPr txBox="1"/>
            <p:nvPr/>
          </p:nvSpPr>
          <p:spPr>
            <a:xfrm>
              <a:off x="4603691" y="2874788"/>
              <a:ext cx="1257628" cy="170716"/>
            </a:xfrm>
            <a:prstGeom prst="rect">
              <a:avLst/>
            </a:prstGeom>
            <a:noFill/>
          </p:spPr>
          <p:txBody>
            <a:bodyPr wrap="square" lIns="0" tIns="0" rIns="0" bIns="0" rtlCol="0">
              <a:spAutoFit/>
            </a:bodyPr>
            <a:lstStyle/>
            <a:p>
              <a:pPr algn="ctr"/>
              <a:r>
                <a:rPr lang="en-US" sz="1423">
                  <a:solidFill>
                    <a:srgbClr val="141B4D"/>
                  </a:solidFill>
                </a:rPr>
                <a:t>REPORT 1</a:t>
              </a:r>
            </a:p>
          </p:txBody>
        </p:sp>
        <p:sp>
          <p:nvSpPr>
            <p:cNvPr id="106" name="TextBox 105">
              <a:extLst>
                <a:ext uri="{FF2B5EF4-FFF2-40B4-BE49-F238E27FC236}">
                  <a16:creationId xmlns:a16="http://schemas.microsoft.com/office/drawing/2014/main" id="{821B9EAF-F140-4557-B4A1-72E6B3DE52DB}"/>
                </a:ext>
              </a:extLst>
            </p:cNvPr>
            <p:cNvSpPr txBox="1"/>
            <p:nvPr/>
          </p:nvSpPr>
          <p:spPr>
            <a:xfrm>
              <a:off x="6438210" y="2874788"/>
              <a:ext cx="1257628" cy="170716"/>
            </a:xfrm>
            <a:prstGeom prst="rect">
              <a:avLst/>
            </a:prstGeom>
            <a:noFill/>
          </p:spPr>
          <p:txBody>
            <a:bodyPr wrap="square" lIns="0" tIns="0" rIns="0" bIns="0" rtlCol="0">
              <a:spAutoFit/>
            </a:bodyPr>
            <a:lstStyle/>
            <a:p>
              <a:pPr algn="ctr"/>
              <a:r>
                <a:rPr lang="en-US" sz="1423">
                  <a:solidFill>
                    <a:srgbClr val="141B4D"/>
                  </a:solidFill>
                </a:rPr>
                <a:t>REPORT 2</a:t>
              </a:r>
            </a:p>
          </p:txBody>
        </p:sp>
        <p:pic>
          <p:nvPicPr>
            <p:cNvPr id="107" name="Picture 106" descr="ES_Icon_Academia_1color.png">
              <a:extLst>
                <a:ext uri="{FF2B5EF4-FFF2-40B4-BE49-F238E27FC236}">
                  <a16:creationId xmlns:a16="http://schemas.microsoft.com/office/drawing/2014/main" id="{A11F92B9-9702-45C6-BD02-429B95C81CDF}"/>
                </a:ext>
              </a:extLst>
            </p:cNvPr>
            <p:cNvPicPr>
              <a:picLocks noChangeAspect="1"/>
            </p:cNvPicPr>
            <p:nvPr/>
          </p:nvPicPr>
          <p:blipFill>
            <a:blip r:embed="rId2"/>
            <a:stretch>
              <a:fillRect/>
            </a:stretch>
          </p:blipFill>
          <p:spPr>
            <a:xfrm>
              <a:off x="-930109" y="945367"/>
              <a:ext cx="545685" cy="495255"/>
            </a:xfrm>
            <a:prstGeom prst="rect">
              <a:avLst/>
            </a:prstGeom>
          </p:spPr>
        </p:pic>
        <p:pic>
          <p:nvPicPr>
            <p:cNvPr id="108" name="Picture 107" descr="ES_Icon_Academia_1color.png">
              <a:extLst>
                <a:ext uri="{FF2B5EF4-FFF2-40B4-BE49-F238E27FC236}">
                  <a16:creationId xmlns:a16="http://schemas.microsoft.com/office/drawing/2014/main" id="{A97BEDC0-8D17-4152-B9EA-EF05E7D336B7}"/>
                </a:ext>
              </a:extLst>
            </p:cNvPr>
            <p:cNvPicPr>
              <a:picLocks noChangeAspect="1"/>
            </p:cNvPicPr>
            <p:nvPr/>
          </p:nvPicPr>
          <p:blipFill>
            <a:blip r:embed="rId3"/>
            <a:stretch>
              <a:fillRect/>
            </a:stretch>
          </p:blipFill>
          <p:spPr>
            <a:xfrm>
              <a:off x="-175995" y="945367"/>
              <a:ext cx="545685" cy="495255"/>
            </a:xfrm>
            <a:prstGeom prst="rect">
              <a:avLst/>
            </a:prstGeom>
          </p:spPr>
        </p:pic>
        <p:pic>
          <p:nvPicPr>
            <p:cNvPr id="109" name="Picture 108" descr="ES_Icon_Academia_1color.png">
              <a:extLst>
                <a:ext uri="{FF2B5EF4-FFF2-40B4-BE49-F238E27FC236}">
                  <a16:creationId xmlns:a16="http://schemas.microsoft.com/office/drawing/2014/main" id="{61888CF6-34B7-4BF2-8B0D-896706256F59}"/>
                </a:ext>
              </a:extLst>
            </p:cNvPr>
            <p:cNvPicPr>
              <a:picLocks noChangeAspect="1"/>
            </p:cNvPicPr>
            <p:nvPr/>
          </p:nvPicPr>
          <p:blipFill>
            <a:blip r:embed="rId4"/>
            <a:stretch>
              <a:fillRect/>
            </a:stretch>
          </p:blipFill>
          <p:spPr>
            <a:xfrm>
              <a:off x="904411" y="928845"/>
              <a:ext cx="545685" cy="528298"/>
            </a:xfrm>
            <a:prstGeom prst="rect">
              <a:avLst/>
            </a:prstGeom>
          </p:spPr>
        </p:pic>
        <p:pic>
          <p:nvPicPr>
            <p:cNvPr id="110" name="Picture 109" descr="ES_Icon_Academia_1color.png">
              <a:extLst>
                <a:ext uri="{FF2B5EF4-FFF2-40B4-BE49-F238E27FC236}">
                  <a16:creationId xmlns:a16="http://schemas.microsoft.com/office/drawing/2014/main" id="{362288C3-BF13-4CED-8FF9-15AC2D2E34E0}"/>
                </a:ext>
              </a:extLst>
            </p:cNvPr>
            <p:cNvPicPr>
              <a:picLocks noChangeAspect="1"/>
            </p:cNvPicPr>
            <p:nvPr/>
          </p:nvPicPr>
          <p:blipFill>
            <a:blip r:embed="rId5"/>
            <a:stretch>
              <a:fillRect/>
            </a:stretch>
          </p:blipFill>
          <p:spPr>
            <a:xfrm>
              <a:off x="1658525" y="928845"/>
              <a:ext cx="545685" cy="528298"/>
            </a:xfrm>
            <a:prstGeom prst="rect">
              <a:avLst/>
            </a:prstGeom>
          </p:spPr>
        </p:pic>
        <p:pic>
          <p:nvPicPr>
            <p:cNvPr id="111" name="Picture 110" descr="ES_Icon_Academia_1color.png">
              <a:extLst>
                <a:ext uri="{FF2B5EF4-FFF2-40B4-BE49-F238E27FC236}">
                  <a16:creationId xmlns:a16="http://schemas.microsoft.com/office/drawing/2014/main" id="{B4C3F8DA-276E-4782-83AC-CF2E7D273111}"/>
                </a:ext>
              </a:extLst>
            </p:cNvPr>
            <p:cNvPicPr>
              <a:picLocks noChangeAspect="1"/>
            </p:cNvPicPr>
            <p:nvPr/>
          </p:nvPicPr>
          <p:blipFill>
            <a:blip r:embed="rId6"/>
            <a:stretch>
              <a:fillRect/>
            </a:stretch>
          </p:blipFill>
          <p:spPr>
            <a:xfrm>
              <a:off x="2733936" y="932559"/>
              <a:ext cx="544139" cy="541033"/>
            </a:xfrm>
            <a:prstGeom prst="rect">
              <a:avLst/>
            </a:prstGeom>
          </p:spPr>
        </p:pic>
        <p:pic>
          <p:nvPicPr>
            <p:cNvPr id="112" name="Picture 111" descr="ES_Icon_Academia_1color.png">
              <a:extLst>
                <a:ext uri="{FF2B5EF4-FFF2-40B4-BE49-F238E27FC236}">
                  <a16:creationId xmlns:a16="http://schemas.microsoft.com/office/drawing/2014/main" id="{5E8D0821-2968-4287-AE3A-E7C24A4148F4}"/>
                </a:ext>
              </a:extLst>
            </p:cNvPr>
            <p:cNvPicPr>
              <a:picLocks noChangeAspect="1"/>
            </p:cNvPicPr>
            <p:nvPr/>
          </p:nvPicPr>
          <p:blipFill>
            <a:blip r:embed="rId7"/>
            <a:stretch>
              <a:fillRect/>
            </a:stretch>
          </p:blipFill>
          <p:spPr>
            <a:xfrm>
              <a:off x="3477664" y="936255"/>
              <a:ext cx="544139" cy="541033"/>
            </a:xfrm>
            <a:prstGeom prst="rect">
              <a:avLst/>
            </a:prstGeom>
          </p:spPr>
        </p:pic>
        <p:pic>
          <p:nvPicPr>
            <p:cNvPr id="113" name="Picture 112" descr="ES_Icon_Academia_1color.png">
              <a:extLst>
                <a:ext uri="{FF2B5EF4-FFF2-40B4-BE49-F238E27FC236}">
                  <a16:creationId xmlns:a16="http://schemas.microsoft.com/office/drawing/2014/main" id="{3E135130-8D7C-443E-AFD0-8C59C1EB4CD0}"/>
                </a:ext>
              </a:extLst>
            </p:cNvPr>
            <p:cNvPicPr>
              <a:picLocks noChangeAspect="1"/>
            </p:cNvPicPr>
            <p:nvPr/>
          </p:nvPicPr>
          <p:blipFill>
            <a:blip r:embed="rId8"/>
            <a:stretch>
              <a:fillRect/>
            </a:stretch>
          </p:blipFill>
          <p:spPr>
            <a:xfrm>
              <a:off x="4574833" y="931862"/>
              <a:ext cx="545685" cy="542425"/>
            </a:xfrm>
            <a:prstGeom prst="rect">
              <a:avLst/>
            </a:prstGeom>
          </p:spPr>
        </p:pic>
        <p:pic>
          <p:nvPicPr>
            <p:cNvPr id="114" name="Picture 113" descr="ES_Icon_Academia_1color.png">
              <a:extLst>
                <a:ext uri="{FF2B5EF4-FFF2-40B4-BE49-F238E27FC236}">
                  <a16:creationId xmlns:a16="http://schemas.microsoft.com/office/drawing/2014/main" id="{F31FE612-4A3C-45A6-BB2F-87F3B205CA43}"/>
                </a:ext>
              </a:extLst>
            </p:cNvPr>
            <p:cNvPicPr>
              <a:picLocks noChangeAspect="1"/>
            </p:cNvPicPr>
            <p:nvPr/>
          </p:nvPicPr>
          <p:blipFill>
            <a:blip r:embed="rId9"/>
            <a:stretch>
              <a:fillRect/>
            </a:stretch>
          </p:blipFill>
          <p:spPr>
            <a:xfrm>
              <a:off x="5328947" y="931862"/>
              <a:ext cx="545685" cy="542425"/>
            </a:xfrm>
            <a:prstGeom prst="rect">
              <a:avLst/>
            </a:prstGeom>
          </p:spPr>
        </p:pic>
        <p:pic>
          <p:nvPicPr>
            <p:cNvPr id="115" name="Picture 114" descr="ES_Icon_Academia_1color.png">
              <a:extLst>
                <a:ext uri="{FF2B5EF4-FFF2-40B4-BE49-F238E27FC236}">
                  <a16:creationId xmlns:a16="http://schemas.microsoft.com/office/drawing/2014/main" id="{4E68C966-CCE1-4A90-A4E9-BEC0CA52CC8A}"/>
                </a:ext>
              </a:extLst>
            </p:cNvPr>
            <p:cNvPicPr>
              <a:picLocks noChangeAspect="1"/>
            </p:cNvPicPr>
            <p:nvPr/>
          </p:nvPicPr>
          <p:blipFill>
            <a:blip r:embed="rId10"/>
            <a:stretch>
              <a:fillRect/>
            </a:stretch>
          </p:blipFill>
          <p:spPr>
            <a:xfrm>
              <a:off x="6419522" y="931862"/>
              <a:ext cx="536835" cy="505583"/>
            </a:xfrm>
            <a:prstGeom prst="rect">
              <a:avLst/>
            </a:prstGeom>
          </p:spPr>
        </p:pic>
        <p:pic>
          <p:nvPicPr>
            <p:cNvPr id="116" name="Picture 115" descr="ES_Icon_Academia_1color.png">
              <a:extLst>
                <a:ext uri="{FF2B5EF4-FFF2-40B4-BE49-F238E27FC236}">
                  <a16:creationId xmlns:a16="http://schemas.microsoft.com/office/drawing/2014/main" id="{D3A24FE8-B3C0-4F46-B028-DA49EF000BCD}"/>
                </a:ext>
              </a:extLst>
            </p:cNvPr>
            <p:cNvPicPr>
              <a:picLocks noChangeAspect="1"/>
            </p:cNvPicPr>
            <p:nvPr/>
          </p:nvPicPr>
          <p:blipFill>
            <a:blip r:embed="rId11"/>
            <a:stretch>
              <a:fillRect/>
            </a:stretch>
          </p:blipFill>
          <p:spPr>
            <a:xfrm>
              <a:off x="7173635" y="931862"/>
              <a:ext cx="536835" cy="505583"/>
            </a:xfrm>
            <a:prstGeom prst="rect">
              <a:avLst/>
            </a:prstGeom>
          </p:spPr>
        </p:pic>
        <p:pic>
          <p:nvPicPr>
            <p:cNvPr id="117" name="Picture 116" descr="ES_Icon_Academia_1color.png">
              <a:extLst>
                <a:ext uri="{FF2B5EF4-FFF2-40B4-BE49-F238E27FC236}">
                  <a16:creationId xmlns:a16="http://schemas.microsoft.com/office/drawing/2014/main" id="{7D16DDA3-1846-439F-B0BE-0667EF9F4A7D}"/>
                </a:ext>
              </a:extLst>
            </p:cNvPr>
            <p:cNvPicPr>
              <a:picLocks noChangeAspect="1"/>
            </p:cNvPicPr>
            <p:nvPr/>
          </p:nvPicPr>
          <p:blipFill>
            <a:blip r:embed="rId12"/>
            <a:stretch>
              <a:fillRect/>
            </a:stretch>
          </p:blipFill>
          <p:spPr>
            <a:xfrm>
              <a:off x="-930109" y="2205245"/>
              <a:ext cx="544139" cy="524675"/>
            </a:xfrm>
            <a:prstGeom prst="rect">
              <a:avLst/>
            </a:prstGeom>
          </p:spPr>
        </p:pic>
        <p:pic>
          <p:nvPicPr>
            <p:cNvPr id="118" name="Picture 117" descr="ES_Icon_Academia_1color.png">
              <a:extLst>
                <a:ext uri="{FF2B5EF4-FFF2-40B4-BE49-F238E27FC236}">
                  <a16:creationId xmlns:a16="http://schemas.microsoft.com/office/drawing/2014/main" id="{9D99715B-967F-413A-BE0B-860805FF19D8}"/>
                </a:ext>
              </a:extLst>
            </p:cNvPr>
            <p:cNvPicPr>
              <a:picLocks noChangeAspect="1"/>
            </p:cNvPicPr>
            <p:nvPr/>
          </p:nvPicPr>
          <p:blipFill>
            <a:blip r:embed="rId13"/>
            <a:stretch>
              <a:fillRect/>
            </a:stretch>
          </p:blipFill>
          <p:spPr>
            <a:xfrm>
              <a:off x="-175995" y="2208941"/>
              <a:ext cx="544139" cy="524675"/>
            </a:xfrm>
            <a:prstGeom prst="rect">
              <a:avLst/>
            </a:prstGeom>
          </p:spPr>
        </p:pic>
        <p:pic>
          <p:nvPicPr>
            <p:cNvPr id="119" name="Picture 118" descr="ES_Icon_Academia_1color.png">
              <a:extLst>
                <a:ext uri="{FF2B5EF4-FFF2-40B4-BE49-F238E27FC236}">
                  <a16:creationId xmlns:a16="http://schemas.microsoft.com/office/drawing/2014/main" id="{22A77F5A-F11A-448F-96BA-C2DC66115438}"/>
                </a:ext>
              </a:extLst>
            </p:cNvPr>
            <p:cNvPicPr>
              <a:picLocks noChangeAspect="1"/>
            </p:cNvPicPr>
            <p:nvPr/>
          </p:nvPicPr>
          <p:blipFill>
            <a:blip r:embed="rId14"/>
            <a:stretch>
              <a:fillRect/>
            </a:stretch>
          </p:blipFill>
          <p:spPr>
            <a:xfrm>
              <a:off x="4582806" y="2208940"/>
              <a:ext cx="541227" cy="544052"/>
            </a:xfrm>
            <a:prstGeom prst="rect">
              <a:avLst/>
            </a:prstGeom>
          </p:spPr>
        </p:pic>
        <p:pic>
          <p:nvPicPr>
            <p:cNvPr id="120" name="Picture 119" descr="ES_Icon_Academia_1color.png">
              <a:extLst>
                <a:ext uri="{FF2B5EF4-FFF2-40B4-BE49-F238E27FC236}">
                  <a16:creationId xmlns:a16="http://schemas.microsoft.com/office/drawing/2014/main" id="{6A1774B3-07B0-47F5-8F4F-7B011BD56ED8}"/>
                </a:ext>
              </a:extLst>
            </p:cNvPr>
            <p:cNvPicPr>
              <a:picLocks noChangeAspect="1"/>
            </p:cNvPicPr>
            <p:nvPr/>
          </p:nvPicPr>
          <p:blipFill>
            <a:blip r:embed="rId15"/>
            <a:stretch>
              <a:fillRect/>
            </a:stretch>
          </p:blipFill>
          <p:spPr>
            <a:xfrm>
              <a:off x="5317864" y="2208940"/>
              <a:ext cx="541227" cy="544052"/>
            </a:xfrm>
            <a:prstGeom prst="rect">
              <a:avLst/>
            </a:prstGeom>
          </p:spPr>
        </p:pic>
        <p:pic>
          <p:nvPicPr>
            <p:cNvPr id="121" name="Picture 120" descr="ES_Icon_Academia_1color.png">
              <a:extLst>
                <a:ext uri="{FF2B5EF4-FFF2-40B4-BE49-F238E27FC236}">
                  <a16:creationId xmlns:a16="http://schemas.microsoft.com/office/drawing/2014/main" id="{B0B2DE3C-4567-4EB2-BDC7-376702C479E9}"/>
                </a:ext>
              </a:extLst>
            </p:cNvPr>
            <p:cNvPicPr>
              <a:picLocks noChangeAspect="1"/>
            </p:cNvPicPr>
            <p:nvPr/>
          </p:nvPicPr>
          <p:blipFill>
            <a:blip r:embed="rId16"/>
            <a:stretch>
              <a:fillRect/>
            </a:stretch>
          </p:blipFill>
          <p:spPr>
            <a:xfrm>
              <a:off x="2797784" y="2203853"/>
              <a:ext cx="488460" cy="527458"/>
            </a:xfrm>
            <a:prstGeom prst="rect">
              <a:avLst/>
            </a:prstGeom>
          </p:spPr>
        </p:pic>
        <p:pic>
          <p:nvPicPr>
            <p:cNvPr id="122" name="Picture 121" descr="ES_Icon_Academia_1color.png">
              <a:extLst>
                <a:ext uri="{FF2B5EF4-FFF2-40B4-BE49-F238E27FC236}">
                  <a16:creationId xmlns:a16="http://schemas.microsoft.com/office/drawing/2014/main" id="{4A681DE9-237F-49B6-9C63-99081E7C553E}"/>
                </a:ext>
              </a:extLst>
            </p:cNvPr>
            <p:cNvPicPr>
              <a:picLocks noChangeAspect="1"/>
            </p:cNvPicPr>
            <p:nvPr/>
          </p:nvPicPr>
          <p:blipFill>
            <a:blip r:embed="rId17"/>
            <a:stretch>
              <a:fillRect/>
            </a:stretch>
          </p:blipFill>
          <p:spPr>
            <a:xfrm>
              <a:off x="3551897" y="2203853"/>
              <a:ext cx="488460" cy="527458"/>
            </a:xfrm>
            <a:prstGeom prst="rect">
              <a:avLst/>
            </a:prstGeom>
          </p:spPr>
        </p:pic>
        <p:pic>
          <p:nvPicPr>
            <p:cNvPr id="123" name="Picture 122" descr="ES_Icon_Academia_1color.png">
              <a:extLst>
                <a:ext uri="{FF2B5EF4-FFF2-40B4-BE49-F238E27FC236}">
                  <a16:creationId xmlns:a16="http://schemas.microsoft.com/office/drawing/2014/main" id="{1DC4BCF6-9BF1-45CC-9902-307304140A8B}"/>
                </a:ext>
              </a:extLst>
            </p:cNvPr>
            <p:cNvPicPr>
              <a:picLocks noChangeAspect="1"/>
            </p:cNvPicPr>
            <p:nvPr/>
          </p:nvPicPr>
          <p:blipFill>
            <a:blip r:embed="rId18"/>
            <a:stretch>
              <a:fillRect/>
            </a:stretch>
          </p:blipFill>
          <p:spPr>
            <a:xfrm>
              <a:off x="904408" y="2205245"/>
              <a:ext cx="523377" cy="524675"/>
            </a:xfrm>
            <a:prstGeom prst="rect">
              <a:avLst/>
            </a:prstGeom>
          </p:spPr>
        </p:pic>
        <p:pic>
          <p:nvPicPr>
            <p:cNvPr id="124" name="Picture 123" descr="ES_Icon_Academia_1color.png">
              <a:extLst>
                <a:ext uri="{FF2B5EF4-FFF2-40B4-BE49-F238E27FC236}">
                  <a16:creationId xmlns:a16="http://schemas.microsoft.com/office/drawing/2014/main" id="{D8F6A053-9B35-4CAE-A690-3E1988EFDF09}"/>
                </a:ext>
              </a:extLst>
            </p:cNvPr>
            <p:cNvPicPr>
              <a:picLocks noChangeAspect="1"/>
            </p:cNvPicPr>
            <p:nvPr/>
          </p:nvPicPr>
          <p:blipFill>
            <a:blip r:embed="rId19"/>
            <a:stretch>
              <a:fillRect/>
            </a:stretch>
          </p:blipFill>
          <p:spPr>
            <a:xfrm>
              <a:off x="1658521" y="2208941"/>
              <a:ext cx="523377" cy="524675"/>
            </a:xfrm>
            <a:prstGeom prst="rect">
              <a:avLst/>
            </a:prstGeom>
          </p:spPr>
        </p:pic>
        <p:pic>
          <p:nvPicPr>
            <p:cNvPr id="125" name="Picture 124" descr="ES_Icon_Academia_1color.png">
              <a:extLst>
                <a:ext uri="{FF2B5EF4-FFF2-40B4-BE49-F238E27FC236}">
                  <a16:creationId xmlns:a16="http://schemas.microsoft.com/office/drawing/2014/main" id="{6F5A18C6-E690-46C4-AE8B-2FA4F1C78F89}"/>
                </a:ext>
              </a:extLst>
            </p:cNvPr>
            <p:cNvPicPr>
              <a:picLocks noChangeAspect="1"/>
            </p:cNvPicPr>
            <p:nvPr/>
          </p:nvPicPr>
          <p:blipFill>
            <a:blip r:embed="rId20"/>
            <a:stretch>
              <a:fillRect/>
            </a:stretch>
          </p:blipFill>
          <p:spPr>
            <a:xfrm>
              <a:off x="6577742" y="2208940"/>
              <a:ext cx="400360" cy="544052"/>
            </a:xfrm>
            <a:prstGeom prst="rect">
              <a:avLst/>
            </a:prstGeom>
          </p:spPr>
        </p:pic>
        <p:pic>
          <p:nvPicPr>
            <p:cNvPr id="126" name="Picture 125" descr="ES_Icon_Academia_1color.png">
              <a:extLst>
                <a:ext uri="{FF2B5EF4-FFF2-40B4-BE49-F238E27FC236}">
                  <a16:creationId xmlns:a16="http://schemas.microsoft.com/office/drawing/2014/main" id="{9CE6C328-C27A-44E0-99DD-7EF029CACEC0}"/>
                </a:ext>
              </a:extLst>
            </p:cNvPr>
            <p:cNvPicPr>
              <a:picLocks noChangeAspect="1"/>
            </p:cNvPicPr>
            <p:nvPr/>
          </p:nvPicPr>
          <p:blipFill>
            <a:blip r:embed="rId21"/>
            <a:stretch>
              <a:fillRect/>
            </a:stretch>
          </p:blipFill>
          <p:spPr>
            <a:xfrm>
              <a:off x="7169210" y="2208940"/>
              <a:ext cx="400360" cy="544052"/>
            </a:xfrm>
            <a:prstGeom prst="rect">
              <a:avLst/>
            </a:prstGeom>
          </p:spPr>
        </p:pic>
        <p:sp>
          <p:nvSpPr>
            <p:cNvPr id="127" name="TextBox 126">
              <a:extLst>
                <a:ext uri="{FF2B5EF4-FFF2-40B4-BE49-F238E27FC236}">
                  <a16:creationId xmlns:a16="http://schemas.microsoft.com/office/drawing/2014/main" id="{481EC305-84CC-45D1-B7B9-E4A351FC4E6F}"/>
                </a:ext>
              </a:extLst>
            </p:cNvPr>
            <p:cNvSpPr txBox="1"/>
            <p:nvPr/>
          </p:nvSpPr>
          <p:spPr>
            <a:xfrm>
              <a:off x="934650" y="4178300"/>
              <a:ext cx="1257628" cy="170716"/>
            </a:xfrm>
            <a:prstGeom prst="rect">
              <a:avLst/>
            </a:prstGeom>
            <a:noFill/>
          </p:spPr>
          <p:txBody>
            <a:bodyPr wrap="square" lIns="0" tIns="0" rIns="0" bIns="0" rtlCol="0">
              <a:spAutoFit/>
            </a:bodyPr>
            <a:lstStyle/>
            <a:p>
              <a:pPr algn="ctr"/>
              <a:r>
                <a:rPr lang="en-US" sz="1423">
                  <a:solidFill>
                    <a:srgbClr val="141B4D"/>
                  </a:solidFill>
                </a:rPr>
                <a:t>RESULTS</a:t>
              </a:r>
            </a:p>
          </p:txBody>
        </p:sp>
        <p:sp>
          <p:nvSpPr>
            <p:cNvPr id="128" name="TextBox 127">
              <a:extLst>
                <a:ext uri="{FF2B5EF4-FFF2-40B4-BE49-F238E27FC236}">
                  <a16:creationId xmlns:a16="http://schemas.microsoft.com/office/drawing/2014/main" id="{7F470E7B-CE36-4502-A6CB-915613ECFB93}"/>
                </a:ext>
              </a:extLst>
            </p:cNvPr>
            <p:cNvSpPr txBox="1"/>
            <p:nvPr/>
          </p:nvSpPr>
          <p:spPr>
            <a:xfrm>
              <a:off x="2769171" y="4178300"/>
              <a:ext cx="1257628" cy="170716"/>
            </a:xfrm>
            <a:prstGeom prst="rect">
              <a:avLst/>
            </a:prstGeom>
            <a:noFill/>
          </p:spPr>
          <p:txBody>
            <a:bodyPr wrap="square" lIns="0" tIns="0" rIns="0" bIns="0" rtlCol="0">
              <a:spAutoFit/>
            </a:bodyPr>
            <a:lstStyle/>
            <a:p>
              <a:pPr algn="ctr"/>
              <a:r>
                <a:rPr lang="en-US" sz="1423">
                  <a:solidFill>
                    <a:srgbClr val="141B4D"/>
                  </a:solidFill>
                </a:rPr>
                <a:t>SCAN</a:t>
              </a:r>
            </a:p>
          </p:txBody>
        </p:sp>
        <p:sp>
          <p:nvSpPr>
            <p:cNvPr id="129" name="TextBox 128">
              <a:extLst>
                <a:ext uri="{FF2B5EF4-FFF2-40B4-BE49-F238E27FC236}">
                  <a16:creationId xmlns:a16="http://schemas.microsoft.com/office/drawing/2014/main" id="{59FBC5E1-0E79-4374-A890-88B2ABA93809}"/>
                </a:ext>
              </a:extLst>
            </p:cNvPr>
            <p:cNvSpPr txBox="1"/>
            <p:nvPr/>
          </p:nvSpPr>
          <p:spPr>
            <a:xfrm>
              <a:off x="4603691" y="4178301"/>
              <a:ext cx="1257628" cy="170716"/>
            </a:xfrm>
            <a:prstGeom prst="rect">
              <a:avLst/>
            </a:prstGeom>
            <a:noFill/>
          </p:spPr>
          <p:txBody>
            <a:bodyPr wrap="square" lIns="0" tIns="0" rIns="0" bIns="0" rtlCol="0">
              <a:spAutoFit/>
            </a:bodyPr>
            <a:lstStyle/>
            <a:p>
              <a:pPr algn="ctr"/>
              <a:r>
                <a:rPr lang="en-US" sz="1423">
                  <a:solidFill>
                    <a:srgbClr val="141B4D"/>
                  </a:solidFill>
                </a:rPr>
                <a:t>SCAN COORDINATES</a:t>
              </a:r>
            </a:p>
          </p:txBody>
        </p:sp>
        <p:pic>
          <p:nvPicPr>
            <p:cNvPr id="130" name="Picture 129" descr="ES_Icon_Academia_1color.png">
              <a:extLst>
                <a:ext uri="{FF2B5EF4-FFF2-40B4-BE49-F238E27FC236}">
                  <a16:creationId xmlns:a16="http://schemas.microsoft.com/office/drawing/2014/main" id="{442E9E5E-000A-4EDB-915D-C4BDC94AB924}"/>
                </a:ext>
              </a:extLst>
            </p:cNvPr>
            <p:cNvPicPr>
              <a:picLocks noChangeAspect="1"/>
            </p:cNvPicPr>
            <p:nvPr/>
          </p:nvPicPr>
          <p:blipFill>
            <a:blip r:embed="rId22"/>
            <a:stretch>
              <a:fillRect/>
            </a:stretch>
          </p:blipFill>
          <p:spPr>
            <a:xfrm>
              <a:off x="-781980" y="3545273"/>
              <a:ext cx="396011" cy="538142"/>
            </a:xfrm>
            <a:prstGeom prst="rect">
              <a:avLst/>
            </a:prstGeom>
          </p:spPr>
        </p:pic>
        <p:pic>
          <p:nvPicPr>
            <p:cNvPr id="131" name="Picture 130" descr="ES_Icon_Academia_1color.png">
              <a:extLst>
                <a:ext uri="{FF2B5EF4-FFF2-40B4-BE49-F238E27FC236}">
                  <a16:creationId xmlns:a16="http://schemas.microsoft.com/office/drawing/2014/main" id="{4ADCEB56-BCAD-41FC-BDB9-4E37E90659BC}"/>
                </a:ext>
              </a:extLst>
            </p:cNvPr>
            <p:cNvPicPr>
              <a:picLocks noChangeAspect="1"/>
            </p:cNvPicPr>
            <p:nvPr/>
          </p:nvPicPr>
          <p:blipFill>
            <a:blip r:embed="rId23"/>
            <a:stretch>
              <a:fillRect/>
            </a:stretch>
          </p:blipFill>
          <p:spPr>
            <a:xfrm>
              <a:off x="-175995" y="3545273"/>
              <a:ext cx="396011" cy="538142"/>
            </a:xfrm>
            <a:prstGeom prst="rect">
              <a:avLst/>
            </a:prstGeom>
          </p:spPr>
        </p:pic>
        <p:pic>
          <p:nvPicPr>
            <p:cNvPr id="132" name="Picture 131" descr="ES_Icon_Academia_1color.png">
              <a:extLst>
                <a:ext uri="{FF2B5EF4-FFF2-40B4-BE49-F238E27FC236}">
                  <a16:creationId xmlns:a16="http://schemas.microsoft.com/office/drawing/2014/main" id="{243B4E06-4CF1-4AF2-BB82-C6AFDD5DE3B5}"/>
                </a:ext>
              </a:extLst>
            </p:cNvPr>
            <p:cNvPicPr>
              <a:picLocks noChangeAspect="1"/>
            </p:cNvPicPr>
            <p:nvPr/>
          </p:nvPicPr>
          <p:blipFill>
            <a:blip r:embed="rId24"/>
            <a:stretch>
              <a:fillRect/>
            </a:stretch>
          </p:blipFill>
          <p:spPr>
            <a:xfrm>
              <a:off x="922985" y="3555896"/>
              <a:ext cx="521293" cy="516897"/>
            </a:xfrm>
            <a:prstGeom prst="rect">
              <a:avLst/>
            </a:prstGeom>
          </p:spPr>
        </p:pic>
        <p:pic>
          <p:nvPicPr>
            <p:cNvPr id="133" name="Picture 132" descr="ES_Icon_Academia_1color.png">
              <a:extLst>
                <a:ext uri="{FF2B5EF4-FFF2-40B4-BE49-F238E27FC236}">
                  <a16:creationId xmlns:a16="http://schemas.microsoft.com/office/drawing/2014/main" id="{CEA2C7B6-2ADA-4C0E-A6DD-A65017E6E6E5}"/>
                </a:ext>
              </a:extLst>
            </p:cNvPr>
            <p:cNvPicPr>
              <a:picLocks noChangeAspect="1"/>
            </p:cNvPicPr>
            <p:nvPr/>
          </p:nvPicPr>
          <p:blipFill>
            <a:blip r:embed="rId25"/>
            <a:stretch>
              <a:fillRect/>
            </a:stretch>
          </p:blipFill>
          <p:spPr>
            <a:xfrm>
              <a:off x="1677099" y="3555896"/>
              <a:ext cx="521293" cy="516897"/>
            </a:xfrm>
            <a:prstGeom prst="rect">
              <a:avLst/>
            </a:prstGeom>
          </p:spPr>
        </p:pic>
        <p:pic>
          <p:nvPicPr>
            <p:cNvPr id="134" name="Picture 133" descr="ES_Icon_Academia_1color.png">
              <a:extLst>
                <a:ext uri="{FF2B5EF4-FFF2-40B4-BE49-F238E27FC236}">
                  <a16:creationId xmlns:a16="http://schemas.microsoft.com/office/drawing/2014/main" id="{24D1AE26-2C67-48FB-A553-86613B162797}"/>
                </a:ext>
              </a:extLst>
            </p:cNvPr>
            <p:cNvPicPr>
              <a:picLocks noChangeAspect="1"/>
            </p:cNvPicPr>
            <p:nvPr/>
          </p:nvPicPr>
          <p:blipFill>
            <a:blip r:embed="rId26"/>
            <a:stretch>
              <a:fillRect/>
            </a:stretch>
          </p:blipFill>
          <p:spPr>
            <a:xfrm>
              <a:off x="2788619" y="3587536"/>
              <a:ext cx="457471" cy="453614"/>
            </a:xfrm>
            <a:prstGeom prst="rect">
              <a:avLst/>
            </a:prstGeom>
          </p:spPr>
        </p:pic>
        <p:pic>
          <p:nvPicPr>
            <p:cNvPr id="135" name="Picture 134" descr="ES_Icon_Academia_1color.png">
              <a:extLst>
                <a:ext uri="{FF2B5EF4-FFF2-40B4-BE49-F238E27FC236}">
                  <a16:creationId xmlns:a16="http://schemas.microsoft.com/office/drawing/2014/main" id="{AE4A2CA4-56FE-4D7B-8E78-9739794CE7D9}"/>
                </a:ext>
              </a:extLst>
            </p:cNvPr>
            <p:cNvPicPr>
              <a:picLocks noChangeAspect="1"/>
            </p:cNvPicPr>
            <p:nvPr/>
          </p:nvPicPr>
          <p:blipFill>
            <a:blip r:embed="rId27"/>
            <a:stretch>
              <a:fillRect/>
            </a:stretch>
          </p:blipFill>
          <p:spPr>
            <a:xfrm>
              <a:off x="3525222" y="3584587"/>
              <a:ext cx="457471" cy="453614"/>
            </a:xfrm>
            <a:prstGeom prst="rect">
              <a:avLst/>
            </a:prstGeom>
          </p:spPr>
        </p:pic>
        <p:pic>
          <p:nvPicPr>
            <p:cNvPr id="136" name="Picture 135" descr="ES_Icon_Academia_1color.png">
              <a:extLst>
                <a:ext uri="{FF2B5EF4-FFF2-40B4-BE49-F238E27FC236}">
                  <a16:creationId xmlns:a16="http://schemas.microsoft.com/office/drawing/2014/main" id="{355EBDCF-2F42-4644-9294-D55256EFC2A4}"/>
                </a:ext>
              </a:extLst>
            </p:cNvPr>
            <p:cNvPicPr>
              <a:picLocks noChangeAspect="1"/>
            </p:cNvPicPr>
            <p:nvPr/>
          </p:nvPicPr>
          <p:blipFill>
            <a:blip r:embed="rId28"/>
            <a:stretch>
              <a:fillRect/>
            </a:stretch>
          </p:blipFill>
          <p:spPr>
            <a:xfrm>
              <a:off x="4603686" y="3566717"/>
              <a:ext cx="499467" cy="495255"/>
            </a:xfrm>
            <a:prstGeom prst="rect">
              <a:avLst/>
            </a:prstGeom>
          </p:spPr>
        </p:pic>
        <p:pic>
          <p:nvPicPr>
            <p:cNvPr id="137" name="Picture 136" descr="ES_Icon_Academia_1color.png">
              <a:extLst>
                <a:ext uri="{FF2B5EF4-FFF2-40B4-BE49-F238E27FC236}">
                  <a16:creationId xmlns:a16="http://schemas.microsoft.com/office/drawing/2014/main" id="{8A37DB19-D0B3-487E-933E-45420C604660}"/>
                </a:ext>
              </a:extLst>
            </p:cNvPr>
            <p:cNvPicPr>
              <a:picLocks noChangeAspect="1"/>
            </p:cNvPicPr>
            <p:nvPr/>
          </p:nvPicPr>
          <p:blipFill>
            <a:blip r:embed="rId29"/>
            <a:stretch>
              <a:fillRect/>
            </a:stretch>
          </p:blipFill>
          <p:spPr>
            <a:xfrm>
              <a:off x="5357800" y="3566717"/>
              <a:ext cx="499467" cy="495255"/>
            </a:xfrm>
            <a:prstGeom prst="rect">
              <a:avLst/>
            </a:prstGeom>
          </p:spPr>
        </p:pic>
        <p:pic>
          <p:nvPicPr>
            <p:cNvPr id="138" name="Picture 137" descr="ES_Icon_Academia_1color.png">
              <a:extLst>
                <a:ext uri="{FF2B5EF4-FFF2-40B4-BE49-F238E27FC236}">
                  <a16:creationId xmlns:a16="http://schemas.microsoft.com/office/drawing/2014/main" id="{3AFC3D24-B0BE-4778-9549-4FBBD39E05FE}"/>
                </a:ext>
              </a:extLst>
            </p:cNvPr>
            <p:cNvPicPr>
              <a:picLocks noChangeAspect="1"/>
            </p:cNvPicPr>
            <p:nvPr/>
          </p:nvPicPr>
          <p:blipFill>
            <a:blip r:embed="rId30"/>
            <a:stretch>
              <a:fillRect/>
            </a:stretch>
          </p:blipFill>
          <p:spPr>
            <a:xfrm>
              <a:off x="6425162" y="3550194"/>
              <a:ext cx="525555" cy="528298"/>
            </a:xfrm>
            <a:prstGeom prst="rect">
              <a:avLst/>
            </a:prstGeom>
          </p:spPr>
        </p:pic>
        <p:pic>
          <p:nvPicPr>
            <p:cNvPr id="139" name="Picture 138" descr="ES_Icon_Academia_1color.png">
              <a:extLst>
                <a:ext uri="{FF2B5EF4-FFF2-40B4-BE49-F238E27FC236}">
                  <a16:creationId xmlns:a16="http://schemas.microsoft.com/office/drawing/2014/main" id="{ED68226C-FF32-4B1B-B151-26C2EC2B6CCD}"/>
                </a:ext>
              </a:extLst>
            </p:cNvPr>
            <p:cNvPicPr>
              <a:picLocks noChangeAspect="1"/>
            </p:cNvPicPr>
            <p:nvPr/>
          </p:nvPicPr>
          <p:blipFill>
            <a:blip r:embed="rId31"/>
            <a:stretch>
              <a:fillRect/>
            </a:stretch>
          </p:blipFill>
          <p:spPr>
            <a:xfrm>
              <a:off x="7179275" y="3550194"/>
              <a:ext cx="525555" cy="528298"/>
            </a:xfrm>
            <a:prstGeom prst="rect">
              <a:avLst/>
            </a:prstGeom>
          </p:spPr>
        </p:pic>
        <p:sp>
          <p:nvSpPr>
            <p:cNvPr id="140" name="TextBox 139">
              <a:extLst>
                <a:ext uri="{FF2B5EF4-FFF2-40B4-BE49-F238E27FC236}">
                  <a16:creationId xmlns:a16="http://schemas.microsoft.com/office/drawing/2014/main" id="{F303C63F-A3F2-4DBB-BF09-9E2A0EF1DC97}"/>
                </a:ext>
              </a:extLst>
            </p:cNvPr>
            <p:cNvSpPr txBox="1"/>
            <p:nvPr/>
          </p:nvSpPr>
          <p:spPr>
            <a:xfrm>
              <a:off x="-906995" y="4178301"/>
              <a:ext cx="1257628" cy="170716"/>
            </a:xfrm>
            <a:prstGeom prst="rect">
              <a:avLst/>
            </a:prstGeom>
            <a:noFill/>
          </p:spPr>
          <p:txBody>
            <a:bodyPr wrap="square" lIns="0" tIns="0" rIns="0" bIns="0" rtlCol="0">
              <a:spAutoFit/>
            </a:bodyPr>
            <a:lstStyle/>
            <a:p>
              <a:pPr algn="ctr"/>
              <a:r>
                <a:rPr lang="en-US" sz="1423">
                  <a:solidFill>
                    <a:srgbClr val="141B4D"/>
                  </a:solidFill>
                </a:rPr>
                <a:t>REPORT 3</a:t>
              </a:r>
            </a:p>
          </p:txBody>
        </p:sp>
      </p:grpSp>
      <p:sp>
        <p:nvSpPr>
          <p:cNvPr id="49" name="Rectangle 48">
            <a:extLst>
              <a:ext uri="{FF2B5EF4-FFF2-40B4-BE49-F238E27FC236}">
                <a16:creationId xmlns:a16="http://schemas.microsoft.com/office/drawing/2014/main" id="{0F523DB8-D3C8-41E9-91CF-4CEEDA814F0E}"/>
              </a:ext>
            </a:extLst>
          </p:cNvPr>
          <p:cNvSpPr/>
          <p:nvPr userDrawn="1"/>
        </p:nvSpPr>
        <p:spPr>
          <a:xfrm>
            <a:off x="3402604" y="6327091"/>
            <a:ext cx="4749301" cy="530909"/>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67" b="1">
              <a:solidFill>
                <a:schemeClr val="tx1"/>
              </a:solidFill>
            </a:endParaRPr>
          </a:p>
        </p:txBody>
      </p:sp>
    </p:spTree>
    <p:extLst>
      <p:ext uri="{BB962C8B-B14F-4D97-AF65-F5344CB8AC3E}">
        <p14:creationId xmlns:p14="http://schemas.microsoft.com/office/powerpoint/2010/main" val="35825525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ECAE-8CBF-4C99-99F7-D8316FE2FAC0}"/>
              </a:ext>
            </a:extLst>
          </p:cNvPr>
          <p:cNvSpPr>
            <a:spLocks noGrp="1"/>
          </p:cNvSpPr>
          <p:nvPr>
            <p:ph type="title" hasCustomPrompt="1"/>
          </p:nvPr>
        </p:nvSpPr>
        <p:spPr/>
        <p:txBody>
          <a:bodyPr>
            <a:noAutofit/>
          </a:bodyPr>
          <a:lstStyle>
            <a:lvl1pPr>
              <a:defRPr/>
            </a:lvl1pPr>
          </a:lstStyle>
          <a:p>
            <a:r>
              <a:rPr lang="en-US"/>
              <a:t>Icons – FCP Technology</a:t>
            </a:r>
          </a:p>
        </p:txBody>
      </p:sp>
      <p:grpSp>
        <p:nvGrpSpPr>
          <p:cNvPr id="53" name="Group 52">
            <a:extLst>
              <a:ext uri="{FF2B5EF4-FFF2-40B4-BE49-F238E27FC236}">
                <a16:creationId xmlns:a16="http://schemas.microsoft.com/office/drawing/2014/main" id="{9D6ED797-56A7-4E70-9C2F-849AD1963CEC}"/>
              </a:ext>
            </a:extLst>
          </p:cNvPr>
          <p:cNvGrpSpPr/>
          <p:nvPr userDrawn="1"/>
        </p:nvGrpSpPr>
        <p:grpSpPr>
          <a:xfrm>
            <a:off x="637801" y="1304398"/>
            <a:ext cx="11001065" cy="2755534"/>
            <a:chOff x="-970064" y="876162"/>
            <a:chExt cx="8656077" cy="2168163"/>
          </a:xfrm>
        </p:grpSpPr>
        <p:sp>
          <p:nvSpPr>
            <p:cNvPr id="54" name="TextBox 53">
              <a:extLst>
                <a:ext uri="{FF2B5EF4-FFF2-40B4-BE49-F238E27FC236}">
                  <a16:creationId xmlns:a16="http://schemas.microsoft.com/office/drawing/2014/main" id="{9BF8B0C8-FAA7-4853-8181-82227D53DDD7}"/>
                </a:ext>
              </a:extLst>
            </p:cNvPr>
            <p:cNvSpPr txBox="1"/>
            <p:nvPr/>
          </p:nvSpPr>
          <p:spPr>
            <a:xfrm>
              <a:off x="-899869" y="1556979"/>
              <a:ext cx="1257628" cy="172295"/>
            </a:xfrm>
            <a:prstGeom prst="rect">
              <a:avLst/>
            </a:prstGeom>
            <a:noFill/>
          </p:spPr>
          <p:txBody>
            <a:bodyPr wrap="square" lIns="0" tIns="0" rIns="0" bIns="0" rtlCol="0">
              <a:spAutoFit/>
            </a:bodyPr>
            <a:lstStyle/>
            <a:p>
              <a:pPr algn="ctr"/>
              <a:r>
                <a:rPr lang="en-US" sz="1423">
                  <a:solidFill>
                    <a:srgbClr val="141B4D"/>
                  </a:solidFill>
                </a:rPr>
                <a:t>SLIDES</a:t>
              </a:r>
            </a:p>
          </p:txBody>
        </p:sp>
        <p:sp>
          <p:nvSpPr>
            <p:cNvPr id="55" name="TextBox 54">
              <a:extLst>
                <a:ext uri="{FF2B5EF4-FFF2-40B4-BE49-F238E27FC236}">
                  <a16:creationId xmlns:a16="http://schemas.microsoft.com/office/drawing/2014/main" id="{D83926A0-1B09-4179-94F4-78868DF72E7D}"/>
                </a:ext>
              </a:extLst>
            </p:cNvPr>
            <p:cNvSpPr txBox="1"/>
            <p:nvPr/>
          </p:nvSpPr>
          <p:spPr>
            <a:xfrm>
              <a:off x="934651" y="1556979"/>
              <a:ext cx="1257628" cy="172295"/>
            </a:xfrm>
            <a:prstGeom prst="rect">
              <a:avLst/>
            </a:prstGeom>
            <a:noFill/>
          </p:spPr>
          <p:txBody>
            <a:bodyPr wrap="square" lIns="0" tIns="0" rIns="0" bIns="0" rtlCol="0">
              <a:spAutoFit/>
            </a:bodyPr>
            <a:lstStyle/>
            <a:p>
              <a:pPr algn="ctr"/>
              <a:r>
                <a:rPr lang="en-US" sz="1423">
                  <a:solidFill>
                    <a:srgbClr val="141B4D"/>
                  </a:solidFill>
                </a:rPr>
                <a:t>SLIDE COVER SLIP</a:t>
              </a:r>
            </a:p>
          </p:txBody>
        </p:sp>
        <p:sp>
          <p:nvSpPr>
            <p:cNvPr id="56" name="TextBox 55">
              <a:extLst>
                <a:ext uri="{FF2B5EF4-FFF2-40B4-BE49-F238E27FC236}">
                  <a16:creationId xmlns:a16="http://schemas.microsoft.com/office/drawing/2014/main" id="{36BF30A2-16B8-4E9A-B56A-CC0605D77C37}"/>
                </a:ext>
              </a:extLst>
            </p:cNvPr>
            <p:cNvSpPr txBox="1"/>
            <p:nvPr/>
          </p:nvSpPr>
          <p:spPr>
            <a:xfrm>
              <a:off x="2769171" y="1556979"/>
              <a:ext cx="1257628" cy="172295"/>
            </a:xfrm>
            <a:prstGeom prst="rect">
              <a:avLst/>
            </a:prstGeom>
            <a:noFill/>
          </p:spPr>
          <p:txBody>
            <a:bodyPr wrap="square" lIns="0" tIns="0" rIns="0" bIns="0" rtlCol="0">
              <a:spAutoFit/>
            </a:bodyPr>
            <a:lstStyle/>
            <a:p>
              <a:pPr algn="ctr"/>
              <a:r>
                <a:rPr lang="en-US" sz="1423">
                  <a:solidFill>
                    <a:srgbClr val="141B4D"/>
                  </a:solidFill>
                </a:rPr>
                <a:t>STAINING</a:t>
              </a:r>
            </a:p>
          </p:txBody>
        </p:sp>
        <p:sp>
          <p:nvSpPr>
            <p:cNvPr id="57" name="TextBox 56">
              <a:extLst>
                <a:ext uri="{FF2B5EF4-FFF2-40B4-BE49-F238E27FC236}">
                  <a16:creationId xmlns:a16="http://schemas.microsoft.com/office/drawing/2014/main" id="{D907A06A-2B72-4CDC-A0E6-105E45F7DACB}"/>
                </a:ext>
              </a:extLst>
            </p:cNvPr>
            <p:cNvSpPr txBox="1"/>
            <p:nvPr/>
          </p:nvSpPr>
          <p:spPr>
            <a:xfrm>
              <a:off x="6428385" y="1556979"/>
              <a:ext cx="1257628" cy="172295"/>
            </a:xfrm>
            <a:prstGeom prst="rect">
              <a:avLst/>
            </a:prstGeom>
            <a:noFill/>
          </p:spPr>
          <p:txBody>
            <a:bodyPr wrap="square" lIns="0" tIns="0" rIns="0" bIns="0" rtlCol="0">
              <a:spAutoFit/>
            </a:bodyPr>
            <a:lstStyle/>
            <a:p>
              <a:pPr algn="ctr"/>
              <a:r>
                <a:rPr lang="en-US" sz="1423">
                  <a:solidFill>
                    <a:srgbClr val="141B4D"/>
                  </a:solidFill>
                </a:rPr>
                <a:t>TESTING</a:t>
              </a:r>
            </a:p>
          </p:txBody>
        </p:sp>
        <p:sp>
          <p:nvSpPr>
            <p:cNvPr id="58" name="TextBox 57">
              <a:extLst>
                <a:ext uri="{FF2B5EF4-FFF2-40B4-BE49-F238E27FC236}">
                  <a16:creationId xmlns:a16="http://schemas.microsoft.com/office/drawing/2014/main" id="{91851175-D09A-48B0-A4A8-248D2769AB6F}"/>
                </a:ext>
              </a:extLst>
            </p:cNvPr>
            <p:cNvSpPr txBox="1"/>
            <p:nvPr/>
          </p:nvSpPr>
          <p:spPr>
            <a:xfrm>
              <a:off x="-951374" y="2847070"/>
              <a:ext cx="1257628" cy="172295"/>
            </a:xfrm>
            <a:prstGeom prst="rect">
              <a:avLst/>
            </a:prstGeom>
            <a:noFill/>
          </p:spPr>
          <p:txBody>
            <a:bodyPr wrap="square" lIns="0" tIns="0" rIns="0" bIns="0" rtlCol="0">
              <a:spAutoFit/>
            </a:bodyPr>
            <a:lstStyle/>
            <a:p>
              <a:pPr algn="ctr"/>
              <a:r>
                <a:rPr lang="en-US" sz="1423">
                  <a:solidFill>
                    <a:srgbClr val="141B4D"/>
                  </a:solidFill>
                </a:rPr>
                <a:t>TUMOR</a:t>
              </a:r>
            </a:p>
          </p:txBody>
        </p:sp>
        <p:sp>
          <p:nvSpPr>
            <p:cNvPr id="59" name="TextBox 58">
              <a:extLst>
                <a:ext uri="{FF2B5EF4-FFF2-40B4-BE49-F238E27FC236}">
                  <a16:creationId xmlns:a16="http://schemas.microsoft.com/office/drawing/2014/main" id="{0D4B2E30-447B-4810-98E7-F9E3C6CCAA51}"/>
                </a:ext>
              </a:extLst>
            </p:cNvPr>
            <p:cNvSpPr txBox="1"/>
            <p:nvPr/>
          </p:nvSpPr>
          <p:spPr>
            <a:xfrm>
              <a:off x="935090" y="2872029"/>
              <a:ext cx="1257628" cy="172295"/>
            </a:xfrm>
            <a:prstGeom prst="rect">
              <a:avLst/>
            </a:prstGeom>
            <a:noFill/>
          </p:spPr>
          <p:txBody>
            <a:bodyPr wrap="square" lIns="0" tIns="0" rIns="0" bIns="0" rtlCol="0">
              <a:spAutoFit/>
            </a:bodyPr>
            <a:lstStyle/>
            <a:p>
              <a:pPr algn="ctr"/>
              <a:r>
                <a:rPr lang="en-US" sz="1423">
                  <a:solidFill>
                    <a:srgbClr val="141B4D"/>
                  </a:solidFill>
                </a:rPr>
                <a:t>TUMOR CELLS</a:t>
              </a:r>
            </a:p>
          </p:txBody>
        </p:sp>
        <p:sp>
          <p:nvSpPr>
            <p:cNvPr id="60" name="TextBox 59">
              <a:extLst>
                <a:ext uri="{FF2B5EF4-FFF2-40B4-BE49-F238E27FC236}">
                  <a16:creationId xmlns:a16="http://schemas.microsoft.com/office/drawing/2014/main" id="{9478D01F-9B2E-4609-8E8E-4C60EB07E66F}"/>
                </a:ext>
              </a:extLst>
            </p:cNvPr>
            <p:cNvSpPr txBox="1"/>
            <p:nvPr/>
          </p:nvSpPr>
          <p:spPr>
            <a:xfrm>
              <a:off x="2769611" y="2872030"/>
              <a:ext cx="1257628" cy="172295"/>
            </a:xfrm>
            <a:prstGeom prst="rect">
              <a:avLst/>
            </a:prstGeom>
            <a:noFill/>
          </p:spPr>
          <p:txBody>
            <a:bodyPr wrap="square" lIns="0" tIns="0" rIns="0" bIns="0" rtlCol="0">
              <a:spAutoFit/>
            </a:bodyPr>
            <a:lstStyle/>
            <a:p>
              <a:pPr algn="ctr"/>
              <a:r>
                <a:rPr lang="en-US" sz="1423">
                  <a:solidFill>
                    <a:srgbClr val="141B4D"/>
                  </a:solidFill>
                </a:rPr>
                <a:t>WHITE CELLS</a:t>
              </a:r>
            </a:p>
          </p:txBody>
        </p:sp>
        <p:pic>
          <p:nvPicPr>
            <p:cNvPr id="61" name="Picture 60" descr="ES_Icon_Academia_1color.png">
              <a:extLst>
                <a:ext uri="{FF2B5EF4-FFF2-40B4-BE49-F238E27FC236}">
                  <a16:creationId xmlns:a16="http://schemas.microsoft.com/office/drawing/2014/main" id="{871CCC08-C7B6-4607-9BA4-EA5878F31A70}"/>
                </a:ext>
              </a:extLst>
            </p:cNvPr>
            <p:cNvPicPr>
              <a:picLocks noChangeAspect="1"/>
            </p:cNvPicPr>
            <p:nvPr/>
          </p:nvPicPr>
          <p:blipFill>
            <a:blip r:embed="rId2"/>
            <a:stretch>
              <a:fillRect/>
            </a:stretch>
          </p:blipFill>
          <p:spPr>
            <a:xfrm>
              <a:off x="-893236" y="879859"/>
              <a:ext cx="470393" cy="541033"/>
            </a:xfrm>
            <a:prstGeom prst="rect">
              <a:avLst/>
            </a:prstGeom>
          </p:spPr>
        </p:pic>
        <p:pic>
          <p:nvPicPr>
            <p:cNvPr id="62" name="Picture 61" descr="ES_Icon_Academia_1color.png">
              <a:extLst>
                <a:ext uri="{FF2B5EF4-FFF2-40B4-BE49-F238E27FC236}">
                  <a16:creationId xmlns:a16="http://schemas.microsoft.com/office/drawing/2014/main" id="{50AC33A9-3257-4789-9272-BE5D34CC9BA3}"/>
                </a:ext>
              </a:extLst>
            </p:cNvPr>
            <p:cNvPicPr>
              <a:picLocks noChangeAspect="1"/>
            </p:cNvPicPr>
            <p:nvPr/>
          </p:nvPicPr>
          <p:blipFill>
            <a:blip r:embed="rId3"/>
            <a:stretch>
              <a:fillRect/>
            </a:stretch>
          </p:blipFill>
          <p:spPr>
            <a:xfrm>
              <a:off x="-149508" y="883555"/>
              <a:ext cx="470393" cy="541033"/>
            </a:xfrm>
            <a:prstGeom prst="rect">
              <a:avLst/>
            </a:prstGeom>
          </p:spPr>
        </p:pic>
        <p:pic>
          <p:nvPicPr>
            <p:cNvPr id="63" name="Picture 62" descr="ES_Icon_Academia_1color.png">
              <a:extLst>
                <a:ext uri="{FF2B5EF4-FFF2-40B4-BE49-F238E27FC236}">
                  <a16:creationId xmlns:a16="http://schemas.microsoft.com/office/drawing/2014/main" id="{91CE401C-212A-4BD7-8CCC-0EE2D5FE2FF0}"/>
                </a:ext>
              </a:extLst>
            </p:cNvPr>
            <p:cNvPicPr>
              <a:picLocks noChangeAspect="1"/>
            </p:cNvPicPr>
            <p:nvPr/>
          </p:nvPicPr>
          <p:blipFill>
            <a:blip r:embed="rId4"/>
            <a:stretch>
              <a:fillRect/>
            </a:stretch>
          </p:blipFill>
          <p:spPr>
            <a:xfrm>
              <a:off x="957295" y="879162"/>
              <a:ext cx="452673" cy="542425"/>
            </a:xfrm>
            <a:prstGeom prst="rect">
              <a:avLst/>
            </a:prstGeom>
          </p:spPr>
        </p:pic>
        <p:pic>
          <p:nvPicPr>
            <p:cNvPr id="64" name="Picture 63" descr="ES_Icon_Academia_1color.png">
              <a:extLst>
                <a:ext uri="{FF2B5EF4-FFF2-40B4-BE49-F238E27FC236}">
                  <a16:creationId xmlns:a16="http://schemas.microsoft.com/office/drawing/2014/main" id="{846D3996-3363-49DC-87D1-3735A3A8BFD1}"/>
                </a:ext>
              </a:extLst>
            </p:cNvPr>
            <p:cNvPicPr>
              <a:picLocks noChangeAspect="1"/>
            </p:cNvPicPr>
            <p:nvPr/>
          </p:nvPicPr>
          <p:blipFill>
            <a:blip r:embed="rId5"/>
            <a:stretch>
              <a:fillRect/>
            </a:stretch>
          </p:blipFill>
          <p:spPr>
            <a:xfrm>
              <a:off x="1711409" y="879162"/>
              <a:ext cx="452673" cy="542425"/>
            </a:xfrm>
            <a:prstGeom prst="rect">
              <a:avLst/>
            </a:prstGeom>
          </p:spPr>
        </p:pic>
        <p:pic>
          <p:nvPicPr>
            <p:cNvPr id="65" name="Picture 64" descr="ES_Icon_Academia_1color.png">
              <a:extLst>
                <a:ext uri="{FF2B5EF4-FFF2-40B4-BE49-F238E27FC236}">
                  <a16:creationId xmlns:a16="http://schemas.microsoft.com/office/drawing/2014/main" id="{E83F2888-0706-4B1C-9A23-0CC568A7973D}"/>
                </a:ext>
              </a:extLst>
            </p:cNvPr>
            <p:cNvPicPr>
              <a:picLocks noChangeAspect="1"/>
            </p:cNvPicPr>
            <p:nvPr/>
          </p:nvPicPr>
          <p:blipFill>
            <a:blip r:embed="rId6"/>
            <a:stretch>
              <a:fillRect/>
            </a:stretch>
          </p:blipFill>
          <p:spPr>
            <a:xfrm>
              <a:off x="-970064" y="2190056"/>
              <a:ext cx="536835" cy="500816"/>
            </a:xfrm>
            <a:prstGeom prst="rect">
              <a:avLst/>
            </a:prstGeom>
          </p:spPr>
        </p:pic>
        <p:pic>
          <p:nvPicPr>
            <p:cNvPr id="66" name="Picture 65" descr="ES_Icon_Academia_1color.png">
              <a:extLst>
                <a:ext uri="{FF2B5EF4-FFF2-40B4-BE49-F238E27FC236}">
                  <a16:creationId xmlns:a16="http://schemas.microsoft.com/office/drawing/2014/main" id="{91F64454-CC95-448A-B7EB-02CEB96462B0}"/>
                </a:ext>
              </a:extLst>
            </p:cNvPr>
            <p:cNvPicPr>
              <a:picLocks noChangeAspect="1"/>
            </p:cNvPicPr>
            <p:nvPr/>
          </p:nvPicPr>
          <p:blipFill>
            <a:blip r:embed="rId7"/>
            <a:stretch>
              <a:fillRect/>
            </a:stretch>
          </p:blipFill>
          <p:spPr>
            <a:xfrm>
              <a:off x="-215950" y="2259306"/>
              <a:ext cx="536835" cy="500816"/>
            </a:xfrm>
            <a:prstGeom prst="rect">
              <a:avLst/>
            </a:prstGeom>
          </p:spPr>
        </p:pic>
        <p:pic>
          <p:nvPicPr>
            <p:cNvPr id="67" name="Picture 66" descr="ES_Icon_Academia_1color.png">
              <a:extLst>
                <a:ext uri="{FF2B5EF4-FFF2-40B4-BE49-F238E27FC236}">
                  <a16:creationId xmlns:a16="http://schemas.microsoft.com/office/drawing/2014/main" id="{794610BD-4F1F-44A8-A034-7CB281831C48}"/>
                </a:ext>
              </a:extLst>
            </p:cNvPr>
            <p:cNvPicPr>
              <a:picLocks noChangeAspect="1"/>
            </p:cNvPicPr>
            <p:nvPr/>
          </p:nvPicPr>
          <p:blipFill>
            <a:blip r:embed="rId8"/>
            <a:stretch>
              <a:fillRect/>
            </a:stretch>
          </p:blipFill>
          <p:spPr>
            <a:xfrm>
              <a:off x="927832" y="2202487"/>
              <a:ext cx="498178" cy="524675"/>
            </a:xfrm>
            <a:prstGeom prst="rect">
              <a:avLst/>
            </a:prstGeom>
          </p:spPr>
        </p:pic>
        <p:pic>
          <p:nvPicPr>
            <p:cNvPr id="68" name="Picture 67" descr="ES_Icon_Academia_1color.png">
              <a:extLst>
                <a:ext uri="{FF2B5EF4-FFF2-40B4-BE49-F238E27FC236}">
                  <a16:creationId xmlns:a16="http://schemas.microsoft.com/office/drawing/2014/main" id="{83ADC635-D6FE-46A9-9D3F-A8CF4A943F8D}"/>
                </a:ext>
              </a:extLst>
            </p:cNvPr>
            <p:cNvPicPr>
              <a:picLocks noChangeAspect="1"/>
            </p:cNvPicPr>
            <p:nvPr/>
          </p:nvPicPr>
          <p:blipFill>
            <a:blip r:embed="rId9"/>
            <a:stretch>
              <a:fillRect/>
            </a:stretch>
          </p:blipFill>
          <p:spPr>
            <a:xfrm>
              <a:off x="1681945" y="2206183"/>
              <a:ext cx="498178" cy="524675"/>
            </a:xfrm>
            <a:prstGeom prst="rect">
              <a:avLst/>
            </a:prstGeom>
          </p:spPr>
        </p:pic>
        <p:pic>
          <p:nvPicPr>
            <p:cNvPr id="69" name="Picture 68" descr="ES_Icon_Academia_1color.png">
              <a:extLst>
                <a:ext uri="{FF2B5EF4-FFF2-40B4-BE49-F238E27FC236}">
                  <a16:creationId xmlns:a16="http://schemas.microsoft.com/office/drawing/2014/main" id="{FB160F04-917C-49EE-87D1-F9BAF1369081}"/>
                </a:ext>
              </a:extLst>
            </p:cNvPr>
            <p:cNvPicPr>
              <a:picLocks noChangeAspect="1"/>
            </p:cNvPicPr>
            <p:nvPr/>
          </p:nvPicPr>
          <p:blipFill>
            <a:blip r:embed="rId10"/>
            <a:stretch>
              <a:fillRect/>
            </a:stretch>
          </p:blipFill>
          <p:spPr>
            <a:xfrm>
              <a:off x="2750806" y="2202487"/>
              <a:ext cx="500501" cy="524675"/>
            </a:xfrm>
            <a:prstGeom prst="rect">
              <a:avLst/>
            </a:prstGeom>
          </p:spPr>
        </p:pic>
        <p:pic>
          <p:nvPicPr>
            <p:cNvPr id="70" name="Picture 69" descr="ES_Icon_Academia_1color.png">
              <a:extLst>
                <a:ext uri="{FF2B5EF4-FFF2-40B4-BE49-F238E27FC236}">
                  <a16:creationId xmlns:a16="http://schemas.microsoft.com/office/drawing/2014/main" id="{A82E8E97-4E87-42EB-A49D-9BF8896CB6F9}"/>
                </a:ext>
              </a:extLst>
            </p:cNvPr>
            <p:cNvPicPr>
              <a:picLocks noChangeAspect="1"/>
            </p:cNvPicPr>
            <p:nvPr/>
          </p:nvPicPr>
          <p:blipFill>
            <a:blip r:embed="rId11"/>
            <a:stretch>
              <a:fillRect/>
            </a:stretch>
          </p:blipFill>
          <p:spPr>
            <a:xfrm>
              <a:off x="3504919" y="2206183"/>
              <a:ext cx="500501" cy="524675"/>
            </a:xfrm>
            <a:prstGeom prst="rect">
              <a:avLst/>
            </a:prstGeom>
          </p:spPr>
        </p:pic>
        <p:pic>
          <p:nvPicPr>
            <p:cNvPr id="71" name="Picture 70" descr="ES_Icon_Academia_1color.png">
              <a:extLst>
                <a:ext uri="{FF2B5EF4-FFF2-40B4-BE49-F238E27FC236}">
                  <a16:creationId xmlns:a16="http://schemas.microsoft.com/office/drawing/2014/main" id="{DF9D6E35-C65B-49E9-8F12-A69C4C1674DB}"/>
                </a:ext>
              </a:extLst>
            </p:cNvPr>
            <p:cNvPicPr>
              <a:picLocks noChangeAspect="1"/>
            </p:cNvPicPr>
            <p:nvPr/>
          </p:nvPicPr>
          <p:blipFill>
            <a:blip r:embed="rId12"/>
            <a:stretch>
              <a:fillRect/>
            </a:stretch>
          </p:blipFill>
          <p:spPr>
            <a:xfrm>
              <a:off x="2789332" y="884882"/>
              <a:ext cx="521951" cy="524675"/>
            </a:xfrm>
            <a:prstGeom prst="rect">
              <a:avLst/>
            </a:prstGeom>
          </p:spPr>
        </p:pic>
        <p:pic>
          <p:nvPicPr>
            <p:cNvPr id="72" name="Picture 71" descr="ES_Icon_Academia_1color.png">
              <a:extLst>
                <a:ext uri="{FF2B5EF4-FFF2-40B4-BE49-F238E27FC236}">
                  <a16:creationId xmlns:a16="http://schemas.microsoft.com/office/drawing/2014/main" id="{CBFF1B58-6D07-49E3-9111-E65A9997E7F2}"/>
                </a:ext>
              </a:extLst>
            </p:cNvPr>
            <p:cNvPicPr>
              <a:picLocks noChangeAspect="1"/>
            </p:cNvPicPr>
            <p:nvPr/>
          </p:nvPicPr>
          <p:blipFill>
            <a:blip r:embed="rId13"/>
            <a:stretch>
              <a:fillRect/>
            </a:stretch>
          </p:blipFill>
          <p:spPr>
            <a:xfrm>
              <a:off x="3543445" y="888578"/>
              <a:ext cx="521951" cy="524675"/>
            </a:xfrm>
            <a:prstGeom prst="rect">
              <a:avLst/>
            </a:prstGeom>
          </p:spPr>
        </p:pic>
        <p:pic>
          <p:nvPicPr>
            <p:cNvPr id="73" name="Picture 72" descr="ES_Icon_Academia_1color.png">
              <a:extLst>
                <a:ext uri="{FF2B5EF4-FFF2-40B4-BE49-F238E27FC236}">
                  <a16:creationId xmlns:a16="http://schemas.microsoft.com/office/drawing/2014/main" id="{97FB7C2E-102B-4F33-B5B3-4A32C0313541}"/>
                </a:ext>
              </a:extLst>
            </p:cNvPr>
            <p:cNvPicPr>
              <a:picLocks noChangeAspect="1"/>
            </p:cNvPicPr>
            <p:nvPr/>
          </p:nvPicPr>
          <p:blipFill>
            <a:blip r:embed="rId14"/>
            <a:stretch>
              <a:fillRect/>
            </a:stretch>
          </p:blipFill>
          <p:spPr>
            <a:xfrm>
              <a:off x="6419521" y="876162"/>
              <a:ext cx="494698" cy="524675"/>
            </a:xfrm>
            <a:prstGeom prst="rect">
              <a:avLst/>
            </a:prstGeom>
          </p:spPr>
        </p:pic>
        <p:pic>
          <p:nvPicPr>
            <p:cNvPr id="74" name="Picture 73" descr="ES_Icon_Academia_1color.png">
              <a:extLst>
                <a:ext uri="{FF2B5EF4-FFF2-40B4-BE49-F238E27FC236}">
                  <a16:creationId xmlns:a16="http://schemas.microsoft.com/office/drawing/2014/main" id="{073CFD3C-E3D6-4EE1-B742-E0EA5A1640C8}"/>
                </a:ext>
              </a:extLst>
            </p:cNvPr>
            <p:cNvPicPr>
              <a:picLocks noChangeAspect="1"/>
            </p:cNvPicPr>
            <p:nvPr/>
          </p:nvPicPr>
          <p:blipFill>
            <a:blip r:embed="rId15"/>
            <a:stretch>
              <a:fillRect/>
            </a:stretch>
          </p:blipFill>
          <p:spPr>
            <a:xfrm>
              <a:off x="7173634" y="879858"/>
              <a:ext cx="494698" cy="524675"/>
            </a:xfrm>
            <a:prstGeom prst="rect">
              <a:avLst/>
            </a:prstGeom>
          </p:spPr>
        </p:pic>
        <p:sp>
          <p:nvSpPr>
            <p:cNvPr id="75" name="TextBox 74">
              <a:extLst>
                <a:ext uri="{FF2B5EF4-FFF2-40B4-BE49-F238E27FC236}">
                  <a16:creationId xmlns:a16="http://schemas.microsoft.com/office/drawing/2014/main" id="{9C4C432D-BBA7-4DA7-85B5-9C24B805DFA5}"/>
                </a:ext>
              </a:extLst>
            </p:cNvPr>
            <p:cNvSpPr txBox="1"/>
            <p:nvPr/>
          </p:nvSpPr>
          <p:spPr>
            <a:xfrm>
              <a:off x="4603690" y="1556979"/>
              <a:ext cx="1257628" cy="172295"/>
            </a:xfrm>
            <a:prstGeom prst="rect">
              <a:avLst/>
            </a:prstGeom>
            <a:noFill/>
          </p:spPr>
          <p:txBody>
            <a:bodyPr wrap="square" lIns="0" tIns="0" rIns="0" bIns="0" rtlCol="0">
              <a:spAutoFit/>
            </a:bodyPr>
            <a:lstStyle/>
            <a:p>
              <a:pPr algn="ctr"/>
              <a:r>
                <a:rPr lang="en-US" sz="1423">
                  <a:solidFill>
                    <a:srgbClr val="141B4D"/>
                  </a:solidFill>
                </a:rPr>
                <a:t>TARGETING</a:t>
              </a:r>
            </a:p>
          </p:txBody>
        </p:sp>
        <p:pic>
          <p:nvPicPr>
            <p:cNvPr id="76" name="Picture 75" descr="ES_Icon_Academia_1color.png">
              <a:extLst>
                <a:ext uri="{FF2B5EF4-FFF2-40B4-BE49-F238E27FC236}">
                  <a16:creationId xmlns:a16="http://schemas.microsoft.com/office/drawing/2014/main" id="{EC77B813-AEDD-48DF-818C-AC402ACC9C5A}"/>
                </a:ext>
              </a:extLst>
            </p:cNvPr>
            <p:cNvPicPr>
              <a:picLocks noChangeAspect="1"/>
            </p:cNvPicPr>
            <p:nvPr/>
          </p:nvPicPr>
          <p:blipFill>
            <a:blip r:embed="rId16"/>
            <a:stretch>
              <a:fillRect/>
            </a:stretch>
          </p:blipFill>
          <p:spPr>
            <a:xfrm>
              <a:off x="4605822" y="879162"/>
              <a:ext cx="517032" cy="516897"/>
            </a:xfrm>
            <a:prstGeom prst="rect">
              <a:avLst/>
            </a:prstGeom>
          </p:spPr>
        </p:pic>
        <p:pic>
          <p:nvPicPr>
            <p:cNvPr id="77" name="Picture 76" descr="ES_Icon_Academia_1color.png">
              <a:extLst>
                <a:ext uri="{FF2B5EF4-FFF2-40B4-BE49-F238E27FC236}">
                  <a16:creationId xmlns:a16="http://schemas.microsoft.com/office/drawing/2014/main" id="{46DDA962-ED98-4535-AF55-62335F0769CF}"/>
                </a:ext>
              </a:extLst>
            </p:cNvPr>
            <p:cNvPicPr>
              <a:picLocks noChangeAspect="1"/>
            </p:cNvPicPr>
            <p:nvPr/>
          </p:nvPicPr>
          <p:blipFill>
            <a:blip r:embed="rId17"/>
            <a:stretch>
              <a:fillRect/>
            </a:stretch>
          </p:blipFill>
          <p:spPr>
            <a:xfrm>
              <a:off x="5359936" y="879162"/>
              <a:ext cx="517032" cy="516897"/>
            </a:xfrm>
            <a:prstGeom prst="rect">
              <a:avLst/>
            </a:prstGeom>
          </p:spPr>
        </p:pic>
      </p:grpSp>
      <p:sp>
        <p:nvSpPr>
          <p:cNvPr id="28" name="Rectangle 27">
            <a:extLst>
              <a:ext uri="{FF2B5EF4-FFF2-40B4-BE49-F238E27FC236}">
                <a16:creationId xmlns:a16="http://schemas.microsoft.com/office/drawing/2014/main" id="{EE0BA009-181B-418C-9BBF-5983B7610915}"/>
              </a:ext>
            </a:extLst>
          </p:cNvPr>
          <p:cNvSpPr/>
          <p:nvPr userDrawn="1"/>
        </p:nvSpPr>
        <p:spPr>
          <a:xfrm>
            <a:off x="3402604" y="6327091"/>
            <a:ext cx="4749301" cy="530909"/>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67" b="1">
              <a:solidFill>
                <a:schemeClr val="tx1"/>
              </a:solidFill>
            </a:endParaRPr>
          </a:p>
        </p:txBody>
      </p:sp>
    </p:spTree>
    <p:extLst>
      <p:ext uri="{BB962C8B-B14F-4D97-AF65-F5344CB8AC3E}">
        <p14:creationId xmlns:p14="http://schemas.microsoft.com/office/powerpoint/2010/main" val="19433380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ECAE-8CBF-4C99-99F7-D8316FE2FAC0}"/>
              </a:ext>
            </a:extLst>
          </p:cNvPr>
          <p:cNvSpPr>
            <a:spLocks noGrp="1"/>
          </p:cNvSpPr>
          <p:nvPr>
            <p:ph type="title" hasCustomPrompt="1"/>
          </p:nvPr>
        </p:nvSpPr>
        <p:spPr/>
        <p:txBody>
          <a:bodyPr>
            <a:noAutofit/>
          </a:bodyPr>
          <a:lstStyle>
            <a:lvl1pPr>
              <a:defRPr/>
            </a:lvl1pPr>
          </a:lstStyle>
          <a:p>
            <a:r>
              <a:rPr lang="en-US"/>
              <a:t>Icons – Pharma Partners</a:t>
            </a:r>
          </a:p>
        </p:txBody>
      </p:sp>
      <p:sp>
        <p:nvSpPr>
          <p:cNvPr id="31" name="Title 1">
            <a:extLst>
              <a:ext uri="{FF2B5EF4-FFF2-40B4-BE49-F238E27FC236}">
                <a16:creationId xmlns:a16="http://schemas.microsoft.com/office/drawing/2014/main" id="{CE8B93C7-CC21-4C7F-A6EA-A13BAA54A94D}"/>
              </a:ext>
            </a:extLst>
          </p:cNvPr>
          <p:cNvSpPr txBox="1">
            <a:spLocks/>
          </p:cNvSpPr>
          <p:nvPr userDrawn="1"/>
        </p:nvSpPr>
        <p:spPr>
          <a:xfrm>
            <a:off x="608168" y="3070129"/>
            <a:ext cx="6402232" cy="470143"/>
          </a:xfrm>
          <a:prstGeom prst="rect">
            <a:avLst/>
          </a:prstGeom>
        </p:spPr>
        <p:txBody>
          <a:bodyPr vert="horz" lIns="121920" tIns="60960" rIns="121920" bIns="60960" rtlCol="0" anchor="t">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3733"/>
              <a:t>Icons – Audience</a:t>
            </a:r>
          </a:p>
        </p:txBody>
      </p:sp>
      <p:grpSp>
        <p:nvGrpSpPr>
          <p:cNvPr id="17" name="Group 16">
            <a:extLst>
              <a:ext uri="{FF2B5EF4-FFF2-40B4-BE49-F238E27FC236}">
                <a16:creationId xmlns:a16="http://schemas.microsoft.com/office/drawing/2014/main" id="{4F38C9B9-B80C-475C-A1A1-C5DC88F98F1D}"/>
              </a:ext>
            </a:extLst>
          </p:cNvPr>
          <p:cNvGrpSpPr/>
          <p:nvPr userDrawn="1"/>
        </p:nvGrpSpPr>
        <p:grpSpPr>
          <a:xfrm>
            <a:off x="632772" y="1304767"/>
            <a:ext cx="4567425" cy="3695746"/>
            <a:chOff x="310336" y="917274"/>
            <a:chExt cx="3224872" cy="2609416"/>
          </a:xfrm>
        </p:grpSpPr>
        <p:pic>
          <p:nvPicPr>
            <p:cNvPr id="18" name="Picture 17" descr="ES_Icon_Academia_1color.png">
              <a:extLst>
                <a:ext uri="{FF2B5EF4-FFF2-40B4-BE49-F238E27FC236}">
                  <a16:creationId xmlns:a16="http://schemas.microsoft.com/office/drawing/2014/main" id="{8060E122-250E-4397-91E9-1243450674AA}"/>
                </a:ext>
              </a:extLst>
            </p:cNvPr>
            <p:cNvPicPr>
              <a:picLocks noChangeAspect="1"/>
            </p:cNvPicPr>
            <p:nvPr/>
          </p:nvPicPr>
          <p:blipFill>
            <a:blip r:embed="rId2"/>
            <a:stretch>
              <a:fillRect/>
            </a:stretch>
          </p:blipFill>
          <p:spPr>
            <a:xfrm>
              <a:off x="342095" y="920223"/>
              <a:ext cx="545685" cy="545543"/>
            </a:xfrm>
            <a:prstGeom prst="rect">
              <a:avLst/>
            </a:prstGeom>
          </p:spPr>
        </p:pic>
        <p:sp>
          <p:nvSpPr>
            <p:cNvPr id="19" name="TextBox 18">
              <a:extLst>
                <a:ext uri="{FF2B5EF4-FFF2-40B4-BE49-F238E27FC236}">
                  <a16:creationId xmlns:a16="http://schemas.microsoft.com/office/drawing/2014/main" id="{9F7C31A7-8E45-4FB9-810B-8EBAC3D98CF7}"/>
                </a:ext>
              </a:extLst>
            </p:cNvPr>
            <p:cNvSpPr txBox="1"/>
            <p:nvPr/>
          </p:nvSpPr>
          <p:spPr>
            <a:xfrm>
              <a:off x="342095" y="1556950"/>
              <a:ext cx="1257628" cy="154607"/>
            </a:xfrm>
            <a:prstGeom prst="rect">
              <a:avLst/>
            </a:prstGeom>
            <a:noFill/>
          </p:spPr>
          <p:txBody>
            <a:bodyPr wrap="square" lIns="0" tIns="0" rIns="0" bIns="0" rtlCol="0">
              <a:spAutoFit/>
            </a:bodyPr>
            <a:lstStyle/>
            <a:p>
              <a:pPr algn="ctr"/>
              <a:r>
                <a:rPr lang="en-US" sz="1423">
                  <a:solidFill>
                    <a:schemeClr val="accent1"/>
                  </a:solidFill>
                </a:rPr>
                <a:t>DECISION POINT</a:t>
              </a:r>
            </a:p>
          </p:txBody>
        </p:sp>
        <p:sp>
          <p:nvSpPr>
            <p:cNvPr id="20" name="TextBox 19">
              <a:extLst>
                <a:ext uri="{FF2B5EF4-FFF2-40B4-BE49-F238E27FC236}">
                  <a16:creationId xmlns:a16="http://schemas.microsoft.com/office/drawing/2014/main" id="{12D87C85-8916-49B3-8933-805E61C38814}"/>
                </a:ext>
              </a:extLst>
            </p:cNvPr>
            <p:cNvSpPr txBox="1"/>
            <p:nvPr/>
          </p:nvSpPr>
          <p:spPr>
            <a:xfrm>
              <a:off x="2176615" y="1556950"/>
              <a:ext cx="1257628" cy="154607"/>
            </a:xfrm>
            <a:prstGeom prst="rect">
              <a:avLst/>
            </a:prstGeom>
            <a:noFill/>
          </p:spPr>
          <p:txBody>
            <a:bodyPr wrap="square" lIns="0" tIns="0" rIns="0" bIns="0" rtlCol="0">
              <a:spAutoFit/>
            </a:bodyPr>
            <a:lstStyle/>
            <a:p>
              <a:pPr algn="ctr"/>
              <a:r>
                <a:rPr lang="en-US" sz="1423">
                  <a:solidFill>
                    <a:schemeClr val="accent1"/>
                  </a:solidFill>
                </a:rPr>
                <a:t>PILLS</a:t>
              </a:r>
            </a:p>
          </p:txBody>
        </p:sp>
        <p:pic>
          <p:nvPicPr>
            <p:cNvPr id="21" name="Picture 20" descr="ES_Icon_Academia_1color.png">
              <a:extLst>
                <a:ext uri="{FF2B5EF4-FFF2-40B4-BE49-F238E27FC236}">
                  <a16:creationId xmlns:a16="http://schemas.microsoft.com/office/drawing/2014/main" id="{60FE22D4-56AB-436A-A8A0-7049D9E30D81}"/>
                </a:ext>
              </a:extLst>
            </p:cNvPr>
            <p:cNvPicPr>
              <a:picLocks noChangeAspect="1"/>
            </p:cNvPicPr>
            <p:nvPr/>
          </p:nvPicPr>
          <p:blipFill>
            <a:blip r:embed="rId3"/>
            <a:stretch>
              <a:fillRect/>
            </a:stretch>
          </p:blipFill>
          <p:spPr>
            <a:xfrm>
              <a:off x="1054038" y="917274"/>
              <a:ext cx="545685" cy="545543"/>
            </a:xfrm>
            <a:prstGeom prst="rect">
              <a:avLst/>
            </a:prstGeom>
          </p:spPr>
        </p:pic>
        <p:pic>
          <p:nvPicPr>
            <p:cNvPr id="22" name="Picture 21" descr="ES_Icon_Academia_1color.png">
              <a:extLst>
                <a:ext uri="{FF2B5EF4-FFF2-40B4-BE49-F238E27FC236}">
                  <a16:creationId xmlns:a16="http://schemas.microsoft.com/office/drawing/2014/main" id="{8D35CAD4-6066-41F3-B917-7675EF778C75}"/>
                </a:ext>
              </a:extLst>
            </p:cNvPr>
            <p:cNvPicPr>
              <a:picLocks noChangeAspect="1"/>
            </p:cNvPicPr>
            <p:nvPr/>
          </p:nvPicPr>
          <p:blipFill>
            <a:blip r:embed="rId4"/>
            <a:stretch>
              <a:fillRect/>
            </a:stretch>
          </p:blipFill>
          <p:spPr>
            <a:xfrm>
              <a:off x="2176616" y="959946"/>
              <a:ext cx="545685" cy="456342"/>
            </a:xfrm>
            <a:prstGeom prst="rect">
              <a:avLst/>
            </a:prstGeom>
          </p:spPr>
        </p:pic>
        <p:pic>
          <p:nvPicPr>
            <p:cNvPr id="23" name="Picture 22" descr="ES_Icon_Academia_1color.png">
              <a:extLst>
                <a:ext uri="{FF2B5EF4-FFF2-40B4-BE49-F238E27FC236}">
                  <a16:creationId xmlns:a16="http://schemas.microsoft.com/office/drawing/2014/main" id="{924F91C0-D112-401C-928B-9DD350EA573E}"/>
                </a:ext>
              </a:extLst>
            </p:cNvPr>
            <p:cNvPicPr>
              <a:picLocks noChangeAspect="1"/>
            </p:cNvPicPr>
            <p:nvPr/>
          </p:nvPicPr>
          <p:blipFill>
            <a:blip r:embed="rId5"/>
            <a:stretch>
              <a:fillRect/>
            </a:stretch>
          </p:blipFill>
          <p:spPr>
            <a:xfrm>
              <a:off x="2919062" y="959946"/>
              <a:ext cx="545685" cy="456342"/>
            </a:xfrm>
            <a:prstGeom prst="rect">
              <a:avLst/>
            </a:prstGeom>
          </p:spPr>
        </p:pic>
        <p:pic>
          <p:nvPicPr>
            <p:cNvPr id="24" name="Picture 23" descr="ES_Icon_Academia_1color.png">
              <a:extLst>
                <a:ext uri="{FF2B5EF4-FFF2-40B4-BE49-F238E27FC236}">
                  <a16:creationId xmlns:a16="http://schemas.microsoft.com/office/drawing/2014/main" id="{53E03BD9-10E9-447C-A61A-E34C21CC69AF}"/>
                </a:ext>
              </a:extLst>
            </p:cNvPr>
            <p:cNvPicPr>
              <a:picLocks noChangeAspect="1"/>
            </p:cNvPicPr>
            <p:nvPr/>
          </p:nvPicPr>
          <p:blipFill>
            <a:blip r:embed="rId6"/>
            <a:stretch>
              <a:fillRect/>
            </a:stretch>
          </p:blipFill>
          <p:spPr>
            <a:xfrm>
              <a:off x="2184939" y="2734609"/>
              <a:ext cx="500597" cy="544052"/>
            </a:xfrm>
            <a:prstGeom prst="rect">
              <a:avLst/>
            </a:prstGeom>
          </p:spPr>
        </p:pic>
        <p:pic>
          <p:nvPicPr>
            <p:cNvPr id="25" name="Picture 24" descr="ES_Icon_Academia_1color.png">
              <a:extLst>
                <a:ext uri="{FF2B5EF4-FFF2-40B4-BE49-F238E27FC236}">
                  <a16:creationId xmlns:a16="http://schemas.microsoft.com/office/drawing/2014/main" id="{5026982C-293A-4E35-9D57-3ED5E5B41F4A}"/>
                </a:ext>
              </a:extLst>
            </p:cNvPr>
            <p:cNvPicPr>
              <a:picLocks noChangeAspect="1"/>
            </p:cNvPicPr>
            <p:nvPr/>
          </p:nvPicPr>
          <p:blipFill>
            <a:blip r:embed="rId7"/>
            <a:stretch>
              <a:fillRect/>
            </a:stretch>
          </p:blipFill>
          <p:spPr>
            <a:xfrm>
              <a:off x="2939053" y="2734609"/>
              <a:ext cx="500597" cy="544052"/>
            </a:xfrm>
            <a:prstGeom prst="rect">
              <a:avLst/>
            </a:prstGeom>
          </p:spPr>
        </p:pic>
        <p:sp>
          <p:nvSpPr>
            <p:cNvPr id="26" name="TextBox 25">
              <a:extLst>
                <a:ext uri="{FF2B5EF4-FFF2-40B4-BE49-F238E27FC236}">
                  <a16:creationId xmlns:a16="http://schemas.microsoft.com/office/drawing/2014/main" id="{4602EE05-28F8-4EB5-99C4-2F86D6CA69AD}"/>
                </a:ext>
              </a:extLst>
            </p:cNvPr>
            <p:cNvSpPr txBox="1"/>
            <p:nvPr/>
          </p:nvSpPr>
          <p:spPr>
            <a:xfrm>
              <a:off x="342095" y="3372083"/>
              <a:ext cx="1257628" cy="154607"/>
            </a:xfrm>
            <a:prstGeom prst="rect">
              <a:avLst/>
            </a:prstGeom>
            <a:noFill/>
          </p:spPr>
          <p:txBody>
            <a:bodyPr wrap="square" lIns="0" tIns="0" rIns="0" bIns="0" rtlCol="0">
              <a:spAutoFit/>
            </a:bodyPr>
            <a:lstStyle/>
            <a:p>
              <a:pPr algn="ctr"/>
              <a:r>
                <a:rPr lang="en-US" sz="1423">
                  <a:solidFill>
                    <a:schemeClr val="accent1"/>
                  </a:solidFill>
                </a:rPr>
                <a:t>ACADEMIA</a:t>
              </a:r>
            </a:p>
          </p:txBody>
        </p:sp>
        <p:sp>
          <p:nvSpPr>
            <p:cNvPr id="27" name="TextBox 26">
              <a:extLst>
                <a:ext uri="{FF2B5EF4-FFF2-40B4-BE49-F238E27FC236}">
                  <a16:creationId xmlns:a16="http://schemas.microsoft.com/office/drawing/2014/main" id="{8F29920B-FC39-421D-AB7B-F5C9E2647178}"/>
                </a:ext>
              </a:extLst>
            </p:cNvPr>
            <p:cNvSpPr txBox="1"/>
            <p:nvPr/>
          </p:nvSpPr>
          <p:spPr>
            <a:xfrm>
              <a:off x="2170262" y="3372083"/>
              <a:ext cx="1364946" cy="154607"/>
            </a:xfrm>
            <a:prstGeom prst="rect">
              <a:avLst/>
            </a:prstGeom>
            <a:noFill/>
          </p:spPr>
          <p:txBody>
            <a:bodyPr wrap="square" lIns="0" tIns="0" rIns="0" bIns="0" rtlCol="0">
              <a:spAutoFit/>
            </a:bodyPr>
            <a:lstStyle/>
            <a:p>
              <a:pPr algn="ctr"/>
              <a:r>
                <a:rPr lang="en-US" sz="1423">
                  <a:solidFill>
                    <a:schemeClr val="accent1"/>
                  </a:solidFill>
                </a:rPr>
                <a:t>PHYSICIAN</a:t>
              </a:r>
            </a:p>
          </p:txBody>
        </p:sp>
        <p:pic>
          <p:nvPicPr>
            <p:cNvPr id="28" name="Picture 27" descr="ES_Icon_Academia_1color.png">
              <a:extLst>
                <a:ext uri="{FF2B5EF4-FFF2-40B4-BE49-F238E27FC236}">
                  <a16:creationId xmlns:a16="http://schemas.microsoft.com/office/drawing/2014/main" id="{BF6876E7-27C5-468D-AB6B-2D0626EBFBDB}"/>
                </a:ext>
              </a:extLst>
            </p:cNvPr>
            <p:cNvPicPr>
              <a:picLocks noChangeAspect="1"/>
            </p:cNvPicPr>
            <p:nvPr/>
          </p:nvPicPr>
          <p:blipFill>
            <a:blip r:embed="rId8"/>
            <a:stretch>
              <a:fillRect/>
            </a:stretch>
          </p:blipFill>
          <p:spPr>
            <a:xfrm>
              <a:off x="310336" y="2734611"/>
              <a:ext cx="547180" cy="547037"/>
            </a:xfrm>
            <a:prstGeom prst="rect">
              <a:avLst/>
            </a:prstGeom>
          </p:spPr>
        </p:pic>
        <p:pic>
          <p:nvPicPr>
            <p:cNvPr id="29" name="Picture 28" descr="ES_Icon_Academia_1color.png">
              <a:extLst>
                <a:ext uri="{FF2B5EF4-FFF2-40B4-BE49-F238E27FC236}">
                  <a16:creationId xmlns:a16="http://schemas.microsoft.com/office/drawing/2014/main" id="{3690A92E-11C2-47E7-974D-B4176D22D8CB}"/>
                </a:ext>
              </a:extLst>
            </p:cNvPr>
            <p:cNvPicPr>
              <a:picLocks noChangeAspect="1"/>
            </p:cNvPicPr>
            <p:nvPr/>
          </p:nvPicPr>
          <p:blipFill>
            <a:blip r:embed="rId9"/>
            <a:stretch>
              <a:fillRect/>
            </a:stretch>
          </p:blipFill>
          <p:spPr>
            <a:xfrm>
              <a:off x="1064449" y="2734611"/>
              <a:ext cx="547180" cy="547037"/>
            </a:xfrm>
            <a:prstGeom prst="rect">
              <a:avLst/>
            </a:prstGeom>
          </p:spPr>
        </p:pic>
      </p:grpSp>
      <p:sp>
        <p:nvSpPr>
          <p:cNvPr id="30" name="Rectangle 29">
            <a:extLst>
              <a:ext uri="{FF2B5EF4-FFF2-40B4-BE49-F238E27FC236}">
                <a16:creationId xmlns:a16="http://schemas.microsoft.com/office/drawing/2014/main" id="{AEAB268B-B309-42A6-8B4C-E59529016538}"/>
              </a:ext>
            </a:extLst>
          </p:cNvPr>
          <p:cNvSpPr/>
          <p:nvPr userDrawn="1"/>
        </p:nvSpPr>
        <p:spPr>
          <a:xfrm>
            <a:off x="3402604" y="6335059"/>
            <a:ext cx="4749301" cy="530909"/>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67" b="1">
              <a:solidFill>
                <a:schemeClr val="tx1"/>
              </a:solidFill>
            </a:endParaRPr>
          </a:p>
        </p:txBody>
      </p:sp>
    </p:spTree>
    <p:extLst>
      <p:ext uri="{BB962C8B-B14F-4D97-AF65-F5344CB8AC3E}">
        <p14:creationId xmlns:p14="http://schemas.microsoft.com/office/powerpoint/2010/main" val="10197208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ECAE-8CBF-4C99-99F7-D8316FE2FAC0}"/>
              </a:ext>
            </a:extLst>
          </p:cNvPr>
          <p:cNvSpPr>
            <a:spLocks noGrp="1"/>
          </p:cNvSpPr>
          <p:nvPr>
            <p:ph type="title" hasCustomPrompt="1"/>
          </p:nvPr>
        </p:nvSpPr>
        <p:spPr/>
        <p:txBody>
          <a:bodyPr>
            <a:noAutofit/>
          </a:bodyPr>
          <a:lstStyle>
            <a:lvl1pPr>
              <a:defRPr/>
            </a:lvl1pPr>
          </a:lstStyle>
          <a:p>
            <a:r>
              <a:rPr lang="en-US"/>
              <a:t>Icons – Business</a:t>
            </a:r>
          </a:p>
        </p:txBody>
      </p:sp>
      <p:grpSp>
        <p:nvGrpSpPr>
          <p:cNvPr id="98" name="Group 97">
            <a:extLst>
              <a:ext uri="{FF2B5EF4-FFF2-40B4-BE49-F238E27FC236}">
                <a16:creationId xmlns:a16="http://schemas.microsoft.com/office/drawing/2014/main" id="{BD199419-52B8-4DB5-8FD4-A0078D6A1D32}"/>
              </a:ext>
            </a:extLst>
          </p:cNvPr>
          <p:cNvGrpSpPr/>
          <p:nvPr userDrawn="1"/>
        </p:nvGrpSpPr>
        <p:grpSpPr>
          <a:xfrm>
            <a:off x="446517" y="1289019"/>
            <a:ext cx="11383633" cy="4568260"/>
            <a:chOff x="-1225575" y="891103"/>
            <a:chExt cx="9059889" cy="3635739"/>
          </a:xfrm>
        </p:grpSpPr>
        <p:sp>
          <p:nvSpPr>
            <p:cNvPr id="99" name="TextBox 98">
              <a:extLst>
                <a:ext uri="{FF2B5EF4-FFF2-40B4-BE49-F238E27FC236}">
                  <a16:creationId xmlns:a16="http://schemas.microsoft.com/office/drawing/2014/main" id="{1A68DABC-CD83-4A6B-845C-367FCFC8DE09}"/>
                </a:ext>
              </a:extLst>
            </p:cNvPr>
            <p:cNvSpPr txBox="1"/>
            <p:nvPr/>
          </p:nvSpPr>
          <p:spPr>
            <a:xfrm>
              <a:off x="4589879" y="4178299"/>
              <a:ext cx="1257628" cy="174272"/>
            </a:xfrm>
            <a:prstGeom prst="rect">
              <a:avLst/>
            </a:prstGeom>
            <a:noFill/>
          </p:spPr>
          <p:txBody>
            <a:bodyPr wrap="square" lIns="0" tIns="0" rIns="0" bIns="0" rtlCol="0">
              <a:spAutoFit/>
            </a:bodyPr>
            <a:lstStyle/>
            <a:p>
              <a:pPr algn="ctr"/>
              <a:r>
                <a:rPr lang="en-US" sz="1423">
                  <a:solidFill>
                    <a:srgbClr val="141B4D"/>
                  </a:solidFill>
                </a:rPr>
                <a:t>VISION</a:t>
              </a:r>
            </a:p>
          </p:txBody>
        </p:sp>
        <p:pic>
          <p:nvPicPr>
            <p:cNvPr id="100" name="Picture 99" descr="ES_Icon_Academia_1color.png">
              <a:extLst>
                <a:ext uri="{FF2B5EF4-FFF2-40B4-BE49-F238E27FC236}">
                  <a16:creationId xmlns:a16="http://schemas.microsoft.com/office/drawing/2014/main" id="{60C9FC31-EB68-4B74-99D1-4CFA9CA0BA11}"/>
                </a:ext>
              </a:extLst>
            </p:cNvPr>
            <p:cNvPicPr>
              <a:picLocks noChangeAspect="1"/>
            </p:cNvPicPr>
            <p:nvPr/>
          </p:nvPicPr>
          <p:blipFill>
            <a:blip r:embed="rId2"/>
            <a:stretch>
              <a:fillRect/>
            </a:stretch>
          </p:blipFill>
          <p:spPr>
            <a:xfrm>
              <a:off x="4568994" y="3606587"/>
              <a:ext cx="541227" cy="355782"/>
            </a:xfrm>
            <a:prstGeom prst="rect">
              <a:avLst/>
            </a:prstGeom>
          </p:spPr>
        </p:pic>
        <p:pic>
          <p:nvPicPr>
            <p:cNvPr id="101" name="Picture 100" descr="ES_Icon_Academia_1color.png">
              <a:extLst>
                <a:ext uri="{FF2B5EF4-FFF2-40B4-BE49-F238E27FC236}">
                  <a16:creationId xmlns:a16="http://schemas.microsoft.com/office/drawing/2014/main" id="{1C924085-C750-46A7-85FC-282163EF2D06}"/>
                </a:ext>
              </a:extLst>
            </p:cNvPr>
            <p:cNvPicPr>
              <a:picLocks noChangeAspect="1"/>
            </p:cNvPicPr>
            <p:nvPr/>
          </p:nvPicPr>
          <p:blipFill>
            <a:blip r:embed="rId3"/>
            <a:stretch>
              <a:fillRect/>
            </a:stretch>
          </p:blipFill>
          <p:spPr>
            <a:xfrm>
              <a:off x="5304052" y="3606587"/>
              <a:ext cx="541227" cy="355782"/>
            </a:xfrm>
            <a:prstGeom prst="rect">
              <a:avLst/>
            </a:prstGeom>
          </p:spPr>
        </p:pic>
        <p:sp>
          <p:nvSpPr>
            <p:cNvPr id="102" name="TextBox 101">
              <a:extLst>
                <a:ext uri="{FF2B5EF4-FFF2-40B4-BE49-F238E27FC236}">
                  <a16:creationId xmlns:a16="http://schemas.microsoft.com/office/drawing/2014/main" id="{279BF005-D0F1-4253-942A-9351C793594A}"/>
                </a:ext>
              </a:extLst>
            </p:cNvPr>
            <p:cNvSpPr txBox="1"/>
            <p:nvPr/>
          </p:nvSpPr>
          <p:spPr>
            <a:xfrm>
              <a:off x="4947195" y="1556949"/>
              <a:ext cx="1257628" cy="174272"/>
            </a:xfrm>
            <a:prstGeom prst="rect">
              <a:avLst/>
            </a:prstGeom>
            <a:noFill/>
          </p:spPr>
          <p:txBody>
            <a:bodyPr wrap="square" lIns="0" tIns="0" rIns="0" bIns="0" rtlCol="0">
              <a:spAutoFit/>
            </a:bodyPr>
            <a:lstStyle/>
            <a:p>
              <a:pPr algn="ctr"/>
              <a:r>
                <a:rPr lang="en-US" sz="1423">
                  <a:solidFill>
                    <a:srgbClr val="141B4D"/>
                  </a:solidFill>
                </a:rPr>
                <a:t>GROWTH</a:t>
              </a:r>
            </a:p>
          </p:txBody>
        </p:sp>
        <p:pic>
          <p:nvPicPr>
            <p:cNvPr id="103" name="Picture 102" descr="ES_Icon_Academia_1color.png">
              <a:extLst>
                <a:ext uri="{FF2B5EF4-FFF2-40B4-BE49-F238E27FC236}">
                  <a16:creationId xmlns:a16="http://schemas.microsoft.com/office/drawing/2014/main" id="{29841168-59FA-4F5C-8E7A-BE36ED4D93BE}"/>
                </a:ext>
              </a:extLst>
            </p:cNvPr>
            <p:cNvPicPr>
              <a:picLocks noChangeAspect="1"/>
            </p:cNvPicPr>
            <p:nvPr/>
          </p:nvPicPr>
          <p:blipFill>
            <a:blip r:embed="rId4"/>
            <a:stretch>
              <a:fillRect/>
            </a:stretch>
          </p:blipFill>
          <p:spPr>
            <a:xfrm>
              <a:off x="4926310" y="923925"/>
              <a:ext cx="536811" cy="538138"/>
            </a:xfrm>
            <a:prstGeom prst="rect">
              <a:avLst/>
            </a:prstGeom>
          </p:spPr>
        </p:pic>
        <p:pic>
          <p:nvPicPr>
            <p:cNvPr id="104" name="Picture 103" descr="ES_Icon_Academia_1color.png">
              <a:extLst>
                <a:ext uri="{FF2B5EF4-FFF2-40B4-BE49-F238E27FC236}">
                  <a16:creationId xmlns:a16="http://schemas.microsoft.com/office/drawing/2014/main" id="{58A8F7FD-C873-4808-B6BA-B8A9A7EAF8DF}"/>
                </a:ext>
              </a:extLst>
            </p:cNvPr>
            <p:cNvPicPr>
              <a:picLocks noChangeAspect="1"/>
            </p:cNvPicPr>
            <p:nvPr/>
          </p:nvPicPr>
          <p:blipFill>
            <a:blip r:embed="rId5"/>
            <a:stretch>
              <a:fillRect/>
            </a:stretch>
          </p:blipFill>
          <p:spPr>
            <a:xfrm>
              <a:off x="5681944" y="923925"/>
              <a:ext cx="536811" cy="538138"/>
            </a:xfrm>
            <a:prstGeom prst="rect">
              <a:avLst/>
            </a:prstGeom>
          </p:spPr>
        </p:pic>
        <p:sp>
          <p:nvSpPr>
            <p:cNvPr id="105" name="TextBox 104">
              <a:extLst>
                <a:ext uri="{FF2B5EF4-FFF2-40B4-BE49-F238E27FC236}">
                  <a16:creationId xmlns:a16="http://schemas.microsoft.com/office/drawing/2014/main" id="{4775747D-2759-486B-BFCA-402792B70C2B}"/>
                </a:ext>
              </a:extLst>
            </p:cNvPr>
            <p:cNvSpPr txBox="1"/>
            <p:nvPr/>
          </p:nvSpPr>
          <p:spPr>
            <a:xfrm>
              <a:off x="1789434" y="1556949"/>
              <a:ext cx="1257628" cy="174272"/>
            </a:xfrm>
            <a:prstGeom prst="rect">
              <a:avLst/>
            </a:prstGeom>
            <a:noFill/>
          </p:spPr>
          <p:txBody>
            <a:bodyPr wrap="square" lIns="0" tIns="0" rIns="0" bIns="0" rtlCol="0">
              <a:spAutoFit/>
            </a:bodyPr>
            <a:lstStyle/>
            <a:p>
              <a:pPr algn="ctr"/>
              <a:r>
                <a:rPr lang="en-US" sz="1423">
                  <a:solidFill>
                    <a:srgbClr val="141B4D"/>
                  </a:solidFill>
                </a:rPr>
                <a:t>EMAIL</a:t>
              </a:r>
            </a:p>
          </p:txBody>
        </p:sp>
        <p:pic>
          <p:nvPicPr>
            <p:cNvPr id="106" name="Picture 105" descr="ES_Icon_Academia_1color.png">
              <a:extLst>
                <a:ext uri="{FF2B5EF4-FFF2-40B4-BE49-F238E27FC236}">
                  <a16:creationId xmlns:a16="http://schemas.microsoft.com/office/drawing/2014/main" id="{4FEABC82-B06B-43B3-A95E-30ED362C7F7E}"/>
                </a:ext>
              </a:extLst>
            </p:cNvPr>
            <p:cNvPicPr>
              <a:picLocks noChangeAspect="1"/>
            </p:cNvPicPr>
            <p:nvPr/>
          </p:nvPicPr>
          <p:blipFill>
            <a:blip r:embed="rId6"/>
            <a:stretch>
              <a:fillRect/>
            </a:stretch>
          </p:blipFill>
          <p:spPr>
            <a:xfrm>
              <a:off x="1766320" y="974480"/>
              <a:ext cx="545685" cy="437028"/>
            </a:xfrm>
            <a:prstGeom prst="rect">
              <a:avLst/>
            </a:prstGeom>
          </p:spPr>
        </p:pic>
        <p:pic>
          <p:nvPicPr>
            <p:cNvPr id="107" name="Picture 106" descr="ES_Icon_Academia_1color.png">
              <a:extLst>
                <a:ext uri="{FF2B5EF4-FFF2-40B4-BE49-F238E27FC236}">
                  <a16:creationId xmlns:a16="http://schemas.microsoft.com/office/drawing/2014/main" id="{8866B4BD-F5AE-411B-9C5E-3076411D47FA}"/>
                </a:ext>
              </a:extLst>
            </p:cNvPr>
            <p:cNvPicPr>
              <a:picLocks noChangeAspect="1"/>
            </p:cNvPicPr>
            <p:nvPr/>
          </p:nvPicPr>
          <p:blipFill>
            <a:blip r:embed="rId7"/>
            <a:stretch>
              <a:fillRect/>
            </a:stretch>
          </p:blipFill>
          <p:spPr>
            <a:xfrm>
              <a:off x="2520434" y="974480"/>
              <a:ext cx="545685" cy="437028"/>
            </a:xfrm>
            <a:prstGeom prst="rect">
              <a:avLst/>
            </a:prstGeom>
          </p:spPr>
        </p:pic>
        <p:sp>
          <p:nvSpPr>
            <p:cNvPr id="108" name="TextBox 107">
              <a:extLst>
                <a:ext uri="{FF2B5EF4-FFF2-40B4-BE49-F238E27FC236}">
                  <a16:creationId xmlns:a16="http://schemas.microsoft.com/office/drawing/2014/main" id="{DF05D83A-BD8A-4B3C-915B-4036E08DBF81}"/>
                </a:ext>
              </a:extLst>
            </p:cNvPr>
            <p:cNvSpPr txBox="1"/>
            <p:nvPr/>
          </p:nvSpPr>
          <p:spPr>
            <a:xfrm>
              <a:off x="-799661" y="4178299"/>
              <a:ext cx="1257628" cy="174272"/>
            </a:xfrm>
            <a:prstGeom prst="rect">
              <a:avLst/>
            </a:prstGeom>
            <a:noFill/>
          </p:spPr>
          <p:txBody>
            <a:bodyPr wrap="square" lIns="0" tIns="0" rIns="0" bIns="0" rtlCol="0">
              <a:spAutoFit/>
            </a:bodyPr>
            <a:lstStyle/>
            <a:p>
              <a:pPr algn="ctr"/>
              <a:r>
                <a:rPr lang="en-US" sz="1423">
                  <a:solidFill>
                    <a:srgbClr val="141B4D"/>
                  </a:solidFill>
                </a:rPr>
                <a:t>SOCIAL MEDIA</a:t>
              </a:r>
            </a:p>
          </p:txBody>
        </p:sp>
        <p:pic>
          <p:nvPicPr>
            <p:cNvPr id="109" name="Picture 108" descr="ES_Icon_Academia_1color.png">
              <a:extLst>
                <a:ext uri="{FF2B5EF4-FFF2-40B4-BE49-F238E27FC236}">
                  <a16:creationId xmlns:a16="http://schemas.microsoft.com/office/drawing/2014/main" id="{8A8CCB85-F9CA-4337-997E-B14F3A78BADD}"/>
                </a:ext>
              </a:extLst>
            </p:cNvPr>
            <p:cNvPicPr>
              <a:picLocks noChangeAspect="1"/>
            </p:cNvPicPr>
            <p:nvPr/>
          </p:nvPicPr>
          <p:blipFill>
            <a:blip r:embed="rId8"/>
            <a:stretch>
              <a:fillRect/>
            </a:stretch>
          </p:blipFill>
          <p:spPr>
            <a:xfrm>
              <a:off x="-827757" y="3545273"/>
              <a:ext cx="536811" cy="538142"/>
            </a:xfrm>
            <a:prstGeom prst="rect">
              <a:avLst/>
            </a:prstGeom>
          </p:spPr>
        </p:pic>
        <p:pic>
          <p:nvPicPr>
            <p:cNvPr id="110" name="Picture 109" descr="ES_Icon_Academia_1color.png">
              <a:extLst>
                <a:ext uri="{FF2B5EF4-FFF2-40B4-BE49-F238E27FC236}">
                  <a16:creationId xmlns:a16="http://schemas.microsoft.com/office/drawing/2014/main" id="{86A71BCF-DB85-4F61-B329-CC83C231D2EC}"/>
                </a:ext>
              </a:extLst>
            </p:cNvPr>
            <p:cNvPicPr>
              <a:picLocks noChangeAspect="1"/>
            </p:cNvPicPr>
            <p:nvPr/>
          </p:nvPicPr>
          <p:blipFill>
            <a:blip r:embed="rId9"/>
            <a:stretch>
              <a:fillRect/>
            </a:stretch>
          </p:blipFill>
          <p:spPr>
            <a:xfrm>
              <a:off x="-72123" y="3545273"/>
              <a:ext cx="536811" cy="538142"/>
            </a:xfrm>
            <a:prstGeom prst="rect">
              <a:avLst/>
            </a:prstGeom>
          </p:spPr>
        </p:pic>
        <p:sp>
          <p:nvSpPr>
            <p:cNvPr id="111" name="TextBox 110">
              <a:extLst>
                <a:ext uri="{FF2B5EF4-FFF2-40B4-BE49-F238E27FC236}">
                  <a16:creationId xmlns:a16="http://schemas.microsoft.com/office/drawing/2014/main" id="{1CF56EA1-1648-4D3F-B56B-5F98D54CE80A}"/>
                </a:ext>
              </a:extLst>
            </p:cNvPr>
            <p:cNvSpPr txBox="1"/>
            <p:nvPr/>
          </p:nvSpPr>
          <p:spPr>
            <a:xfrm>
              <a:off x="6363134" y="4178299"/>
              <a:ext cx="1364946" cy="348543"/>
            </a:xfrm>
            <a:prstGeom prst="rect">
              <a:avLst/>
            </a:prstGeom>
            <a:noFill/>
          </p:spPr>
          <p:txBody>
            <a:bodyPr wrap="square" lIns="0" tIns="0" rIns="0" bIns="0" rtlCol="0">
              <a:spAutoFit/>
            </a:bodyPr>
            <a:lstStyle/>
            <a:p>
              <a:pPr algn="ctr"/>
              <a:r>
                <a:rPr lang="en-US" sz="1423">
                  <a:solidFill>
                    <a:srgbClr val="141B4D"/>
                  </a:solidFill>
                </a:rPr>
                <a:t>VOICE OF THE CUSTOMER</a:t>
              </a:r>
            </a:p>
          </p:txBody>
        </p:sp>
        <p:pic>
          <p:nvPicPr>
            <p:cNvPr id="112" name="Picture 111" descr="ES_Icon_Academia_1color.png">
              <a:extLst>
                <a:ext uri="{FF2B5EF4-FFF2-40B4-BE49-F238E27FC236}">
                  <a16:creationId xmlns:a16="http://schemas.microsoft.com/office/drawing/2014/main" id="{3E54DEB0-FD9F-479D-AAD3-2DB6F6F7BC37}"/>
                </a:ext>
              </a:extLst>
            </p:cNvPr>
            <p:cNvPicPr>
              <a:picLocks noChangeAspect="1"/>
            </p:cNvPicPr>
            <p:nvPr/>
          </p:nvPicPr>
          <p:blipFill>
            <a:blip r:embed="rId10"/>
            <a:stretch>
              <a:fillRect/>
            </a:stretch>
          </p:blipFill>
          <p:spPr>
            <a:xfrm>
              <a:off x="6358527" y="3555896"/>
              <a:ext cx="519880" cy="516897"/>
            </a:xfrm>
            <a:prstGeom prst="rect">
              <a:avLst/>
            </a:prstGeom>
          </p:spPr>
        </p:pic>
        <p:pic>
          <p:nvPicPr>
            <p:cNvPr id="113" name="Picture 112" descr="ES_Icon_Academia_1color.png">
              <a:extLst>
                <a:ext uri="{FF2B5EF4-FFF2-40B4-BE49-F238E27FC236}">
                  <a16:creationId xmlns:a16="http://schemas.microsoft.com/office/drawing/2014/main" id="{ADF38806-5332-456E-B458-FA596398C87F}"/>
                </a:ext>
              </a:extLst>
            </p:cNvPr>
            <p:cNvPicPr>
              <a:picLocks noChangeAspect="1"/>
            </p:cNvPicPr>
            <p:nvPr/>
          </p:nvPicPr>
          <p:blipFill>
            <a:blip r:embed="rId11"/>
            <a:stretch>
              <a:fillRect/>
            </a:stretch>
          </p:blipFill>
          <p:spPr>
            <a:xfrm>
              <a:off x="7112641" y="3555896"/>
              <a:ext cx="519880" cy="516897"/>
            </a:xfrm>
            <a:prstGeom prst="rect">
              <a:avLst/>
            </a:prstGeom>
          </p:spPr>
        </p:pic>
        <p:sp>
          <p:nvSpPr>
            <p:cNvPr id="114" name="TextBox 113">
              <a:extLst>
                <a:ext uri="{FF2B5EF4-FFF2-40B4-BE49-F238E27FC236}">
                  <a16:creationId xmlns:a16="http://schemas.microsoft.com/office/drawing/2014/main" id="{FD824454-5089-4E5E-A206-46F1ABF54393}"/>
                </a:ext>
              </a:extLst>
            </p:cNvPr>
            <p:cNvSpPr txBox="1"/>
            <p:nvPr/>
          </p:nvSpPr>
          <p:spPr>
            <a:xfrm>
              <a:off x="3338604" y="1556949"/>
              <a:ext cx="1257628" cy="174272"/>
            </a:xfrm>
            <a:prstGeom prst="rect">
              <a:avLst/>
            </a:prstGeom>
            <a:noFill/>
          </p:spPr>
          <p:txBody>
            <a:bodyPr wrap="square" lIns="0" tIns="0" rIns="0" bIns="0" rtlCol="0">
              <a:spAutoFit/>
            </a:bodyPr>
            <a:lstStyle/>
            <a:p>
              <a:pPr algn="ctr"/>
              <a:r>
                <a:rPr lang="en-US" sz="1423">
                  <a:solidFill>
                    <a:srgbClr val="141B4D"/>
                  </a:solidFill>
                </a:rPr>
                <a:t>GLOBAL EXPANSION</a:t>
              </a:r>
            </a:p>
          </p:txBody>
        </p:sp>
        <p:pic>
          <p:nvPicPr>
            <p:cNvPr id="115" name="Picture 114" descr="ES_Icon_Academia_1color.png">
              <a:extLst>
                <a:ext uri="{FF2B5EF4-FFF2-40B4-BE49-F238E27FC236}">
                  <a16:creationId xmlns:a16="http://schemas.microsoft.com/office/drawing/2014/main" id="{C22FF9F1-2212-42B7-AD53-9CFCCAE88BB5}"/>
                </a:ext>
              </a:extLst>
            </p:cNvPr>
            <p:cNvPicPr>
              <a:picLocks noChangeAspect="1"/>
            </p:cNvPicPr>
            <p:nvPr/>
          </p:nvPicPr>
          <p:blipFill>
            <a:blip r:embed="rId12"/>
            <a:stretch>
              <a:fillRect/>
            </a:stretch>
          </p:blipFill>
          <p:spPr>
            <a:xfrm>
              <a:off x="3315490" y="948621"/>
              <a:ext cx="545685" cy="488746"/>
            </a:xfrm>
            <a:prstGeom prst="rect">
              <a:avLst/>
            </a:prstGeom>
          </p:spPr>
        </p:pic>
        <p:pic>
          <p:nvPicPr>
            <p:cNvPr id="116" name="Picture 115" descr="ES_Icon_Academia_1color.png">
              <a:extLst>
                <a:ext uri="{FF2B5EF4-FFF2-40B4-BE49-F238E27FC236}">
                  <a16:creationId xmlns:a16="http://schemas.microsoft.com/office/drawing/2014/main" id="{41A4476A-65C6-4FA0-8DA3-B47EF9F5B44E}"/>
                </a:ext>
              </a:extLst>
            </p:cNvPr>
            <p:cNvPicPr>
              <a:picLocks noChangeAspect="1"/>
            </p:cNvPicPr>
            <p:nvPr/>
          </p:nvPicPr>
          <p:blipFill>
            <a:blip r:embed="rId13"/>
            <a:stretch>
              <a:fillRect/>
            </a:stretch>
          </p:blipFill>
          <p:spPr>
            <a:xfrm>
              <a:off x="4069604" y="948621"/>
              <a:ext cx="545685" cy="488746"/>
            </a:xfrm>
            <a:prstGeom prst="rect">
              <a:avLst/>
            </a:prstGeom>
          </p:spPr>
        </p:pic>
        <p:sp>
          <p:nvSpPr>
            <p:cNvPr id="117" name="TextBox 116">
              <a:extLst>
                <a:ext uri="{FF2B5EF4-FFF2-40B4-BE49-F238E27FC236}">
                  <a16:creationId xmlns:a16="http://schemas.microsoft.com/office/drawing/2014/main" id="{219458E2-82F4-4AAB-A245-5C5B45AB681D}"/>
                </a:ext>
              </a:extLst>
            </p:cNvPr>
            <p:cNvSpPr txBox="1"/>
            <p:nvPr/>
          </p:nvSpPr>
          <p:spPr>
            <a:xfrm>
              <a:off x="206382" y="1556949"/>
              <a:ext cx="1257628" cy="348543"/>
            </a:xfrm>
            <a:prstGeom prst="rect">
              <a:avLst/>
            </a:prstGeom>
            <a:noFill/>
          </p:spPr>
          <p:txBody>
            <a:bodyPr wrap="square" lIns="0" tIns="0" rIns="0" bIns="0" rtlCol="0">
              <a:spAutoFit/>
            </a:bodyPr>
            <a:lstStyle/>
            <a:p>
              <a:pPr algn="ctr"/>
              <a:r>
                <a:rPr lang="en-US" sz="1423">
                  <a:solidFill>
                    <a:srgbClr val="141B4D"/>
                  </a:solidFill>
                </a:rPr>
                <a:t>CUSTOMER ACQUISITION</a:t>
              </a:r>
            </a:p>
          </p:txBody>
        </p:sp>
        <p:pic>
          <p:nvPicPr>
            <p:cNvPr id="118" name="Picture 117" descr="ES_Icon_Academia_1color.png">
              <a:extLst>
                <a:ext uri="{FF2B5EF4-FFF2-40B4-BE49-F238E27FC236}">
                  <a16:creationId xmlns:a16="http://schemas.microsoft.com/office/drawing/2014/main" id="{7ECCB4B6-6F2A-4290-86E5-F48082F8B948}"/>
                </a:ext>
              </a:extLst>
            </p:cNvPr>
            <p:cNvPicPr>
              <a:picLocks noChangeAspect="1"/>
            </p:cNvPicPr>
            <p:nvPr/>
          </p:nvPicPr>
          <p:blipFill>
            <a:blip r:embed="rId14"/>
            <a:stretch>
              <a:fillRect/>
            </a:stretch>
          </p:blipFill>
          <p:spPr>
            <a:xfrm>
              <a:off x="176144" y="909522"/>
              <a:ext cx="544139" cy="481648"/>
            </a:xfrm>
            <a:prstGeom prst="rect">
              <a:avLst/>
            </a:prstGeom>
          </p:spPr>
        </p:pic>
        <p:pic>
          <p:nvPicPr>
            <p:cNvPr id="119" name="Picture 118" descr="ES_Icon_Academia_1color.png">
              <a:extLst>
                <a:ext uri="{FF2B5EF4-FFF2-40B4-BE49-F238E27FC236}">
                  <a16:creationId xmlns:a16="http://schemas.microsoft.com/office/drawing/2014/main" id="{359C1093-6A69-4C11-9D11-1F9C6F19C0CA}"/>
                </a:ext>
              </a:extLst>
            </p:cNvPr>
            <p:cNvPicPr>
              <a:picLocks noChangeAspect="1"/>
            </p:cNvPicPr>
            <p:nvPr/>
          </p:nvPicPr>
          <p:blipFill>
            <a:blip r:embed="rId15"/>
            <a:stretch>
              <a:fillRect/>
            </a:stretch>
          </p:blipFill>
          <p:spPr>
            <a:xfrm>
              <a:off x="919872" y="913218"/>
              <a:ext cx="544139" cy="481648"/>
            </a:xfrm>
            <a:prstGeom prst="rect">
              <a:avLst/>
            </a:prstGeom>
          </p:spPr>
        </p:pic>
        <p:sp>
          <p:nvSpPr>
            <p:cNvPr id="120" name="TextBox 119">
              <a:extLst>
                <a:ext uri="{FF2B5EF4-FFF2-40B4-BE49-F238E27FC236}">
                  <a16:creationId xmlns:a16="http://schemas.microsoft.com/office/drawing/2014/main" id="{1FD67589-F22D-4C3C-952D-C8E68F9B20B2}"/>
                </a:ext>
              </a:extLst>
            </p:cNvPr>
            <p:cNvSpPr txBox="1"/>
            <p:nvPr/>
          </p:nvSpPr>
          <p:spPr>
            <a:xfrm>
              <a:off x="943732" y="4178300"/>
              <a:ext cx="1257628" cy="174272"/>
            </a:xfrm>
            <a:prstGeom prst="rect">
              <a:avLst/>
            </a:prstGeom>
            <a:noFill/>
          </p:spPr>
          <p:txBody>
            <a:bodyPr wrap="square" lIns="0" tIns="0" rIns="0" bIns="0" rtlCol="0">
              <a:spAutoFit/>
            </a:bodyPr>
            <a:lstStyle/>
            <a:p>
              <a:pPr algn="ctr"/>
              <a:r>
                <a:rPr lang="en-US" sz="1423">
                  <a:solidFill>
                    <a:srgbClr val="141B4D"/>
                  </a:solidFill>
                </a:rPr>
                <a:t>TECHNOLOGY</a:t>
              </a:r>
            </a:p>
          </p:txBody>
        </p:sp>
        <p:pic>
          <p:nvPicPr>
            <p:cNvPr id="121" name="Picture 120" descr="ES_Icon_Academia_1color.png">
              <a:extLst>
                <a:ext uri="{FF2B5EF4-FFF2-40B4-BE49-F238E27FC236}">
                  <a16:creationId xmlns:a16="http://schemas.microsoft.com/office/drawing/2014/main" id="{C9C4A18D-E395-40FA-95A4-FB361B0E6E97}"/>
                </a:ext>
              </a:extLst>
            </p:cNvPr>
            <p:cNvPicPr>
              <a:picLocks noChangeAspect="1"/>
            </p:cNvPicPr>
            <p:nvPr/>
          </p:nvPicPr>
          <p:blipFill>
            <a:blip r:embed="rId16"/>
            <a:stretch>
              <a:fillRect/>
            </a:stretch>
          </p:blipFill>
          <p:spPr>
            <a:xfrm>
              <a:off x="919872" y="3501881"/>
              <a:ext cx="545685" cy="539629"/>
            </a:xfrm>
            <a:prstGeom prst="rect">
              <a:avLst/>
            </a:prstGeom>
          </p:spPr>
        </p:pic>
        <p:pic>
          <p:nvPicPr>
            <p:cNvPr id="122" name="Picture 121" descr="ES_Icon_Academia_1color.png">
              <a:extLst>
                <a:ext uri="{FF2B5EF4-FFF2-40B4-BE49-F238E27FC236}">
                  <a16:creationId xmlns:a16="http://schemas.microsoft.com/office/drawing/2014/main" id="{D84BAD02-D58B-4235-8DFB-D3E80D8DA20E}"/>
                </a:ext>
              </a:extLst>
            </p:cNvPr>
            <p:cNvPicPr>
              <a:picLocks noChangeAspect="1"/>
            </p:cNvPicPr>
            <p:nvPr/>
          </p:nvPicPr>
          <p:blipFill>
            <a:blip r:embed="rId17"/>
            <a:stretch>
              <a:fillRect/>
            </a:stretch>
          </p:blipFill>
          <p:spPr>
            <a:xfrm>
              <a:off x="1673985" y="3501881"/>
              <a:ext cx="545685" cy="539629"/>
            </a:xfrm>
            <a:prstGeom prst="rect">
              <a:avLst/>
            </a:prstGeom>
          </p:spPr>
        </p:pic>
        <p:sp>
          <p:nvSpPr>
            <p:cNvPr id="123" name="TextBox 122">
              <a:extLst>
                <a:ext uri="{FF2B5EF4-FFF2-40B4-BE49-F238E27FC236}">
                  <a16:creationId xmlns:a16="http://schemas.microsoft.com/office/drawing/2014/main" id="{F5F3AA3E-4A07-4AFF-A895-58D6865B848B}"/>
                </a:ext>
              </a:extLst>
            </p:cNvPr>
            <p:cNvSpPr txBox="1"/>
            <p:nvPr/>
          </p:nvSpPr>
          <p:spPr>
            <a:xfrm>
              <a:off x="4605907" y="2863251"/>
              <a:ext cx="1257628" cy="522815"/>
            </a:xfrm>
            <a:prstGeom prst="rect">
              <a:avLst/>
            </a:prstGeom>
            <a:noFill/>
          </p:spPr>
          <p:txBody>
            <a:bodyPr wrap="square" lIns="0" tIns="0" rIns="0" bIns="0" rtlCol="0">
              <a:spAutoFit/>
            </a:bodyPr>
            <a:lstStyle/>
            <a:p>
              <a:pPr algn="ctr"/>
              <a:r>
                <a:rPr lang="en-US" sz="1423">
                  <a:solidFill>
                    <a:srgbClr val="141B4D"/>
                  </a:solidFill>
                </a:rPr>
                <a:t>SALES FUNNEL/</a:t>
              </a:r>
              <a:br>
                <a:rPr lang="en-US" sz="1423">
                  <a:solidFill>
                    <a:srgbClr val="141B4D"/>
                  </a:solidFill>
                </a:rPr>
              </a:br>
              <a:r>
                <a:rPr lang="en-US" sz="1423">
                  <a:solidFill>
                    <a:srgbClr val="141B4D"/>
                  </a:solidFill>
                </a:rPr>
                <a:t>PIPELINE MANAGEMENT</a:t>
              </a:r>
            </a:p>
          </p:txBody>
        </p:sp>
        <p:pic>
          <p:nvPicPr>
            <p:cNvPr id="124" name="Picture 123" descr="ES_Icon_Academia_1color.png">
              <a:extLst>
                <a:ext uri="{FF2B5EF4-FFF2-40B4-BE49-F238E27FC236}">
                  <a16:creationId xmlns:a16="http://schemas.microsoft.com/office/drawing/2014/main" id="{A26828E3-6D0E-4832-9C10-6E3A45EE88A2}"/>
                </a:ext>
              </a:extLst>
            </p:cNvPr>
            <p:cNvPicPr>
              <a:picLocks noChangeAspect="1"/>
            </p:cNvPicPr>
            <p:nvPr/>
          </p:nvPicPr>
          <p:blipFill>
            <a:blip r:embed="rId18"/>
            <a:stretch>
              <a:fillRect/>
            </a:stretch>
          </p:blipFill>
          <p:spPr>
            <a:xfrm>
              <a:off x="4876271" y="2203853"/>
              <a:ext cx="269529" cy="505583"/>
            </a:xfrm>
            <a:prstGeom prst="rect">
              <a:avLst/>
            </a:prstGeom>
          </p:spPr>
        </p:pic>
        <p:pic>
          <p:nvPicPr>
            <p:cNvPr id="125" name="Picture 124" descr="ES_Icon_Academia_1color.png">
              <a:extLst>
                <a:ext uri="{FF2B5EF4-FFF2-40B4-BE49-F238E27FC236}">
                  <a16:creationId xmlns:a16="http://schemas.microsoft.com/office/drawing/2014/main" id="{0DB92F3E-D95F-451B-85AB-EBD0153E6C57}"/>
                </a:ext>
              </a:extLst>
            </p:cNvPr>
            <p:cNvPicPr>
              <a:picLocks noChangeAspect="1"/>
            </p:cNvPicPr>
            <p:nvPr/>
          </p:nvPicPr>
          <p:blipFill>
            <a:blip r:embed="rId19"/>
            <a:stretch>
              <a:fillRect/>
            </a:stretch>
          </p:blipFill>
          <p:spPr>
            <a:xfrm>
              <a:off x="5340221" y="2203853"/>
              <a:ext cx="269529" cy="505583"/>
            </a:xfrm>
            <a:prstGeom prst="rect">
              <a:avLst/>
            </a:prstGeom>
          </p:spPr>
        </p:pic>
        <p:sp>
          <p:nvSpPr>
            <p:cNvPr id="126" name="TextBox 125">
              <a:extLst>
                <a:ext uri="{FF2B5EF4-FFF2-40B4-BE49-F238E27FC236}">
                  <a16:creationId xmlns:a16="http://schemas.microsoft.com/office/drawing/2014/main" id="{E5C6E81E-4035-450C-9417-94B253995BF2}"/>
                </a:ext>
              </a:extLst>
            </p:cNvPr>
            <p:cNvSpPr txBox="1"/>
            <p:nvPr/>
          </p:nvSpPr>
          <p:spPr>
            <a:xfrm>
              <a:off x="-1225575" y="1556949"/>
              <a:ext cx="1257628" cy="174272"/>
            </a:xfrm>
            <a:prstGeom prst="rect">
              <a:avLst/>
            </a:prstGeom>
            <a:noFill/>
          </p:spPr>
          <p:txBody>
            <a:bodyPr wrap="square" lIns="0" tIns="0" rIns="0" bIns="0" rtlCol="0">
              <a:spAutoFit/>
            </a:bodyPr>
            <a:lstStyle/>
            <a:p>
              <a:pPr algn="ctr"/>
              <a:r>
                <a:rPr lang="en-US" sz="1423">
                  <a:solidFill>
                    <a:srgbClr val="141B4D"/>
                  </a:solidFill>
                </a:rPr>
                <a:t>CANCER RIBBON</a:t>
              </a:r>
            </a:p>
          </p:txBody>
        </p:sp>
        <p:pic>
          <p:nvPicPr>
            <p:cNvPr id="127" name="Picture 126" descr="ES_Icon_Academia_1color.png">
              <a:extLst>
                <a:ext uri="{FF2B5EF4-FFF2-40B4-BE49-F238E27FC236}">
                  <a16:creationId xmlns:a16="http://schemas.microsoft.com/office/drawing/2014/main" id="{FEDBFCD8-3433-483E-9FBA-E1723E19E1FE}"/>
                </a:ext>
              </a:extLst>
            </p:cNvPr>
            <p:cNvPicPr>
              <a:picLocks noChangeAspect="1"/>
            </p:cNvPicPr>
            <p:nvPr/>
          </p:nvPicPr>
          <p:blipFill>
            <a:blip r:embed="rId20"/>
            <a:stretch>
              <a:fillRect/>
            </a:stretch>
          </p:blipFill>
          <p:spPr>
            <a:xfrm>
              <a:off x="-738474" y="891104"/>
              <a:ext cx="311208" cy="524675"/>
            </a:xfrm>
            <a:prstGeom prst="rect">
              <a:avLst/>
            </a:prstGeom>
          </p:spPr>
        </p:pic>
        <p:sp>
          <p:nvSpPr>
            <p:cNvPr id="128" name="TextBox 127">
              <a:extLst>
                <a:ext uri="{FF2B5EF4-FFF2-40B4-BE49-F238E27FC236}">
                  <a16:creationId xmlns:a16="http://schemas.microsoft.com/office/drawing/2014/main" id="{B7BA60BC-C906-4A8C-AF7F-DC7672FE8C05}"/>
                </a:ext>
              </a:extLst>
            </p:cNvPr>
            <p:cNvSpPr txBox="1"/>
            <p:nvPr/>
          </p:nvSpPr>
          <p:spPr>
            <a:xfrm>
              <a:off x="-792940" y="2863249"/>
              <a:ext cx="1257628" cy="174272"/>
            </a:xfrm>
            <a:prstGeom prst="rect">
              <a:avLst/>
            </a:prstGeom>
            <a:noFill/>
          </p:spPr>
          <p:txBody>
            <a:bodyPr wrap="square" lIns="0" tIns="0" rIns="0" bIns="0" rtlCol="0">
              <a:spAutoFit/>
            </a:bodyPr>
            <a:lstStyle/>
            <a:p>
              <a:pPr algn="ctr"/>
              <a:r>
                <a:rPr lang="en-US" sz="1423">
                  <a:solidFill>
                    <a:srgbClr val="141B4D"/>
                  </a:solidFill>
                </a:rPr>
                <a:t>PEOPLE</a:t>
              </a:r>
            </a:p>
          </p:txBody>
        </p:sp>
        <p:pic>
          <p:nvPicPr>
            <p:cNvPr id="129" name="Picture 128" descr="ES_Icon_Academia_1color.png">
              <a:extLst>
                <a:ext uri="{FF2B5EF4-FFF2-40B4-BE49-F238E27FC236}">
                  <a16:creationId xmlns:a16="http://schemas.microsoft.com/office/drawing/2014/main" id="{77DA5703-234B-4522-A5AA-0F4F2770033C}"/>
                </a:ext>
              </a:extLst>
            </p:cNvPr>
            <p:cNvPicPr>
              <a:picLocks noChangeAspect="1"/>
            </p:cNvPicPr>
            <p:nvPr/>
          </p:nvPicPr>
          <p:blipFill>
            <a:blip r:embed="rId21"/>
            <a:stretch>
              <a:fillRect/>
            </a:stretch>
          </p:blipFill>
          <p:spPr>
            <a:xfrm>
              <a:off x="-823184" y="2224408"/>
              <a:ext cx="523377" cy="463270"/>
            </a:xfrm>
            <a:prstGeom prst="rect">
              <a:avLst/>
            </a:prstGeom>
          </p:spPr>
        </p:pic>
        <p:pic>
          <p:nvPicPr>
            <p:cNvPr id="130" name="Picture 129" descr="ES_Icon_Academia_1color.png">
              <a:extLst>
                <a:ext uri="{FF2B5EF4-FFF2-40B4-BE49-F238E27FC236}">
                  <a16:creationId xmlns:a16="http://schemas.microsoft.com/office/drawing/2014/main" id="{0A28DED3-73A9-4521-BDCB-371847714CAB}"/>
                </a:ext>
              </a:extLst>
            </p:cNvPr>
            <p:cNvPicPr>
              <a:picLocks noChangeAspect="1"/>
            </p:cNvPicPr>
            <p:nvPr/>
          </p:nvPicPr>
          <p:blipFill>
            <a:blip r:embed="rId22"/>
            <a:stretch>
              <a:fillRect/>
            </a:stretch>
          </p:blipFill>
          <p:spPr>
            <a:xfrm>
              <a:off x="-69070" y="2228104"/>
              <a:ext cx="523377" cy="463270"/>
            </a:xfrm>
            <a:prstGeom prst="rect">
              <a:avLst/>
            </a:prstGeom>
          </p:spPr>
        </p:pic>
        <p:sp>
          <p:nvSpPr>
            <p:cNvPr id="131" name="TextBox 130">
              <a:extLst>
                <a:ext uri="{FF2B5EF4-FFF2-40B4-BE49-F238E27FC236}">
                  <a16:creationId xmlns:a16="http://schemas.microsoft.com/office/drawing/2014/main" id="{3C7092F9-D08E-4CA2-ACC9-7A77A2444F25}"/>
                </a:ext>
              </a:extLst>
            </p:cNvPr>
            <p:cNvSpPr txBox="1"/>
            <p:nvPr/>
          </p:nvSpPr>
          <p:spPr>
            <a:xfrm>
              <a:off x="2770284" y="2863249"/>
              <a:ext cx="1257628" cy="174272"/>
            </a:xfrm>
            <a:prstGeom prst="rect">
              <a:avLst/>
            </a:prstGeom>
            <a:noFill/>
          </p:spPr>
          <p:txBody>
            <a:bodyPr wrap="square" lIns="0" tIns="0" rIns="0" bIns="0" rtlCol="0">
              <a:spAutoFit/>
            </a:bodyPr>
            <a:lstStyle/>
            <a:p>
              <a:pPr algn="ctr"/>
              <a:r>
                <a:rPr lang="en-US" sz="1423">
                  <a:solidFill>
                    <a:srgbClr val="141B4D"/>
                  </a:solidFill>
                </a:rPr>
                <a:t>PROCESS</a:t>
              </a:r>
            </a:p>
          </p:txBody>
        </p:sp>
        <p:pic>
          <p:nvPicPr>
            <p:cNvPr id="132" name="Picture 131" descr="ES_Icon_Academia_1color.png">
              <a:extLst>
                <a:ext uri="{FF2B5EF4-FFF2-40B4-BE49-F238E27FC236}">
                  <a16:creationId xmlns:a16="http://schemas.microsoft.com/office/drawing/2014/main" id="{1B927684-74A4-4703-A28F-C5232E36522F}"/>
                </a:ext>
              </a:extLst>
            </p:cNvPr>
            <p:cNvPicPr>
              <a:picLocks noChangeAspect="1"/>
            </p:cNvPicPr>
            <p:nvPr/>
          </p:nvPicPr>
          <p:blipFill>
            <a:blip r:embed="rId23"/>
            <a:stretch>
              <a:fillRect/>
            </a:stretch>
          </p:blipFill>
          <p:spPr>
            <a:xfrm>
              <a:off x="2793275" y="2230222"/>
              <a:ext cx="535348" cy="538142"/>
            </a:xfrm>
            <a:prstGeom prst="rect">
              <a:avLst/>
            </a:prstGeom>
          </p:spPr>
        </p:pic>
        <p:pic>
          <p:nvPicPr>
            <p:cNvPr id="133" name="Picture 132" descr="ES_Icon_Academia_1color.png">
              <a:extLst>
                <a:ext uri="{FF2B5EF4-FFF2-40B4-BE49-F238E27FC236}">
                  <a16:creationId xmlns:a16="http://schemas.microsoft.com/office/drawing/2014/main" id="{0CA9B716-9CF5-4285-AB3C-90F33155DFB0}"/>
                </a:ext>
              </a:extLst>
            </p:cNvPr>
            <p:cNvPicPr>
              <a:picLocks noChangeAspect="1"/>
            </p:cNvPicPr>
            <p:nvPr/>
          </p:nvPicPr>
          <p:blipFill>
            <a:blip r:embed="rId24"/>
            <a:stretch>
              <a:fillRect/>
            </a:stretch>
          </p:blipFill>
          <p:spPr>
            <a:xfrm>
              <a:off x="3548910" y="2230222"/>
              <a:ext cx="535348" cy="538142"/>
            </a:xfrm>
            <a:prstGeom prst="rect">
              <a:avLst/>
            </a:prstGeom>
          </p:spPr>
        </p:pic>
        <p:sp>
          <p:nvSpPr>
            <p:cNvPr id="134" name="TextBox 133">
              <a:extLst>
                <a:ext uri="{FF2B5EF4-FFF2-40B4-BE49-F238E27FC236}">
                  <a16:creationId xmlns:a16="http://schemas.microsoft.com/office/drawing/2014/main" id="{A9FA33C3-DCA2-49B8-AB23-97A408346F77}"/>
                </a:ext>
              </a:extLst>
            </p:cNvPr>
            <p:cNvSpPr txBox="1"/>
            <p:nvPr/>
          </p:nvSpPr>
          <p:spPr>
            <a:xfrm>
              <a:off x="923566" y="2863249"/>
              <a:ext cx="1257628" cy="174272"/>
            </a:xfrm>
            <a:prstGeom prst="rect">
              <a:avLst/>
            </a:prstGeom>
            <a:noFill/>
          </p:spPr>
          <p:txBody>
            <a:bodyPr wrap="square" lIns="0" tIns="0" rIns="0" bIns="0" rtlCol="0">
              <a:spAutoFit/>
            </a:bodyPr>
            <a:lstStyle/>
            <a:p>
              <a:pPr algn="ctr"/>
              <a:r>
                <a:rPr lang="en-US" sz="1423">
                  <a:solidFill>
                    <a:srgbClr val="141B4D"/>
                  </a:solidFill>
                </a:rPr>
                <a:t>PLANNING</a:t>
              </a:r>
            </a:p>
          </p:txBody>
        </p:sp>
        <p:pic>
          <p:nvPicPr>
            <p:cNvPr id="135" name="Picture 134" descr="ES_Icon_Academia_1color.png">
              <a:extLst>
                <a:ext uri="{FF2B5EF4-FFF2-40B4-BE49-F238E27FC236}">
                  <a16:creationId xmlns:a16="http://schemas.microsoft.com/office/drawing/2014/main" id="{7A34D16F-97C7-4BE7-BEC9-B6A324E1D19D}"/>
                </a:ext>
              </a:extLst>
            </p:cNvPr>
            <p:cNvPicPr>
              <a:picLocks noChangeAspect="1"/>
            </p:cNvPicPr>
            <p:nvPr/>
          </p:nvPicPr>
          <p:blipFill>
            <a:blip r:embed="rId25"/>
            <a:stretch>
              <a:fillRect/>
            </a:stretch>
          </p:blipFill>
          <p:spPr>
            <a:xfrm>
              <a:off x="927261" y="2186830"/>
              <a:ext cx="538294" cy="539629"/>
            </a:xfrm>
            <a:prstGeom prst="rect">
              <a:avLst/>
            </a:prstGeom>
          </p:spPr>
        </p:pic>
        <p:pic>
          <p:nvPicPr>
            <p:cNvPr id="136" name="Picture 135" descr="ES_Icon_Academia_1color.png">
              <a:extLst>
                <a:ext uri="{FF2B5EF4-FFF2-40B4-BE49-F238E27FC236}">
                  <a16:creationId xmlns:a16="http://schemas.microsoft.com/office/drawing/2014/main" id="{D9E1701B-F342-4040-88D6-B0269DD87819}"/>
                </a:ext>
              </a:extLst>
            </p:cNvPr>
            <p:cNvPicPr>
              <a:picLocks noChangeAspect="1"/>
            </p:cNvPicPr>
            <p:nvPr/>
          </p:nvPicPr>
          <p:blipFill>
            <a:blip r:embed="rId26"/>
            <a:stretch>
              <a:fillRect/>
            </a:stretch>
          </p:blipFill>
          <p:spPr>
            <a:xfrm>
              <a:off x="1681375" y="2186830"/>
              <a:ext cx="538294" cy="539629"/>
            </a:xfrm>
            <a:prstGeom prst="rect">
              <a:avLst/>
            </a:prstGeom>
          </p:spPr>
        </p:pic>
        <p:sp>
          <p:nvSpPr>
            <p:cNvPr id="137" name="TextBox 136">
              <a:extLst>
                <a:ext uri="{FF2B5EF4-FFF2-40B4-BE49-F238E27FC236}">
                  <a16:creationId xmlns:a16="http://schemas.microsoft.com/office/drawing/2014/main" id="{E16C6DA4-DCE5-4CA7-80FC-A1BA27D798ED}"/>
                </a:ext>
              </a:extLst>
            </p:cNvPr>
            <p:cNvSpPr txBox="1"/>
            <p:nvPr/>
          </p:nvSpPr>
          <p:spPr>
            <a:xfrm>
              <a:off x="6422675" y="2863249"/>
              <a:ext cx="1257628" cy="174272"/>
            </a:xfrm>
            <a:prstGeom prst="rect">
              <a:avLst/>
            </a:prstGeom>
            <a:noFill/>
          </p:spPr>
          <p:txBody>
            <a:bodyPr wrap="square" lIns="0" tIns="0" rIns="0" bIns="0" rtlCol="0">
              <a:spAutoFit/>
            </a:bodyPr>
            <a:lstStyle/>
            <a:p>
              <a:pPr algn="ctr"/>
              <a:r>
                <a:rPr lang="en-US" sz="1423">
                  <a:solidFill>
                    <a:srgbClr val="141B4D"/>
                  </a:solidFill>
                </a:rPr>
                <a:t>SHARE OF VOICE</a:t>
              </a:r>
            </a:p>
          </p:txBody>
        </p:sp>
        <p:pic>
          <p:nvPicPr>
            <p:cNvPr id="138" name="Picture 137" descr="ES_Icon_Academia_1color.png">
              <a:extLst>
                <a:ext uri="{FF2B5EF4-FFF2-40B4-BE49-F238E27FC236}">
                  <a16:creationId xmlns:a16="http://schemas.microsoft.com/office/drawing/2014/main" id="{649EDB77-DA68-452A-8DDB-1E8D7BD6CD34}"/>
                </a:ext>
              </a:extLst>
            </p:cNvPr>
            <p:cNvPicPr>
              <a:picLocks noChangeAspect="1"/>
            </p:cNvPicPr>
            <p:nvPr/>
          </p:nvPicPr>
          <p:blipFill>
            <a:blip r:embed="rId27"/>
            <a:stretch>
              <a:fillRect/>
            </a:stretch>
          </p:blipFill>
          <p:spPr>
            <a:xfrm>
              <a:off x="6417324" y="2203853"/>
              <a:ext cx="505714" cy="505583"/>
            </a:xfrm>
            <a:prstGeom prst="rect">
              <a:avLst/>
            </a:prstGeom>
          </p:spPr>
        </p:pic>
        <p:pic>
          <p:nvPicPr>
            <p:cNvPr id="139" name="Picture 138" descr="ES_Icon_Academia_1color.png">
              <a:extLst>
                <a:ext uri="{FF2B5EF4-FFF2-40B4-BE49-F238E27FC236}">
                  <a16:creationId xmlns:a16="http://schemas.microsoft.com/office/drawing/2014/main" id="{1F616E50-EB4C-4A15-81E9-43C47DDDE520}"/>
                </a:ext>
              </a:extLst>
            </p:cNvPr>
            <p:cNvPicPr>
              <a:picLocks noChangeAspect="1"/>
            </p:cNvPicPr>
            <p:nvPr/>
          </p:nvPicPr>
          <p:blipFill>
            <a:blip r:embed="rId28"/>
            <a:stretch>
              <a:fillRect/>
            </a:stretch>
          </p:blipFill>
          <p:spPr>
            <a:xfrm>
              <a:off x="7192349" y="2203853"/>
              <a:ext cx="505714" cy="505583"/>
            </a:xfrm>
            <a:prstGeom prst="rect">
              <a:avLst/>
            </a:prstGeom>
          </p:spPr>
        </p:pic>
        <p:sp>
          <p:nvSpPr>
            <p:cNvPr id="140" name="TextBox 139">
              <a:extLst>
                <a:ext uri="{FF2B5EF4-FFF2-40B4-BE49-F238E27FC236}">
                  <a16:creationId xmlns:a16="http://schemas.microsoft.com/office/drawing/2014/main" id="{F037C7A2-BD1F-4E08-8A32-1C4944F334BB}"/>
                </a:ext>
              </a:extLst>
            </p:cNvPr>
            <p:cNvSpPr txBox="1"/>
            <p:nvPr/>
          </p:nvSpPr>
          <p:spPr>
            <a:xfrm>
              <a:off x="6470454" y="1556949"/>
              <a:ext cx="1257628" cy="174272"/>
            </a:xfrm>
            <a:prstGeom prst="rect">
              <a:avLst/>
            </a:prstGeom>
            <a:noFill/>
          </p:spPr>
          <p:txBody>
            <a:bodyPr wrap="square" lIns="0" tIns="0" rIns="0" bIns="0" rtlCol="0">
              <a:spAutoFit/>
            </a:bodyPr>
            <a:lstStyle/>
            <a:p>
              <a:pPr algn="ctr"/>
              <a:r>
                <a:rPr lang="en-US" sz="1423">
                  <a:solidFill>
                    <a:srgbClr val="141B4D"/>
                  </a:solidFill>
                </a:rPr>
                <a:t>MISSION</a:t>
              </a:r>
            </a:p>
          </p:txBody>
        </p:sp>
        <p:pic>
          <p:nvPicPr>
            <p:cNvPr id="141" name="Picture 140" descr="ES_Icon_Academia_1color.png">
              <a:extLst>
                <a:ext uri="{FF2B5EF4-FFF2-40B4-BE49-F238E27FC236}">
                  <a16:creationId xmlns:a16="http://schemas.microsoft.com/office/drawing/2014/main" id="{222CE04F-F0E9-4067-A628-14EFE4D2D30D}"/>
                </a:ext>
              </a:extLst>
            </p:cNvPr>
            <p:cNvPicPr>
              <a:picLocks noChangeAspect="1"/>
            </p:cNvPicPr>
            <p:nvPr/>
          </p:nvPicPr>
          <p:blipFill>
            <a:blip r:embed="rId29"/>
            <a:stretch>
              <a:fillRect/>
            </a:stretch>
          </p:blipFill>
          <p:spPr>
            <a:xfrm>
              <a:off x="6559498" y="891103"/>
              <a:ext cx="539757" cy="544052"/>
            </a:xfrm>
            <a:prstGeom prst="rect">
              <a:avLst/>
            </a:prstGeom>
          </p:spPr>
        </p:pic>
        <p:pic>
          <p:nvPicPr>
            <p:cNvPr id="142" name="Picture 141" descr="ES_Icon_Academia_1color.png">
              <a:extLst>
                <a:ext uri="{FF2B5EF4-FFF2-40B4-BE49-F238E27FC236}">
                  <a16:creationId xmlns:a16="http://schemas.microsoft.com/office/drawing/2014/main" id="{2AA9C33A-1EDF-47DC-AAE3-B033E00CFEFA}"/>
                </a:ext>
              </a:extLst>
            </p:cNvPr>
            <p:cNvPicPr>
              <a:picLocks noChangeAspect="1"/>
            </p:cNvPicPr>
            <p:nvPr/>
          </p:nvPicPr>
          <p:blipFill>
            <a:blip r:embed="rId30"/>
            <a:stretch>
              <a:fillRect/>
            </a:stretch>
          </p:blipFill>
          <p:spPr>
            <a:xfrm>
              <a:off x="7294557" y="891103"/>
              <a:ext cx="539757" cy="544052"/>
            </a:xfrm>
            <a:prstGeom prst="rect">
              <a:avLst/>
            </a:prstGeom>
          </p:spPr>
        </p:pic>
        <p:sp>
          <p:nvSpPr>
            <p:cNvPr id="143" name="TextBox 142">
              <a:extLst>
                <a:ext uri="{FF2B5EF4-FFF2-40B4-BE49-F238E27FC236}">
                  <a16:creationId xmlns:a16="http://schemas.microsoft.com/office/drawing/2014/main" id="{8AC8524F-8EE3-42A8-8D89-5869709DA871}"/>
                </a:ext>
              </a:extLst>
            </p:cNvPr>
            <p:cNvSpPr txBox="1"/>
            <p:nvPr/>
          </p:nvSpPr>
          <p:spPr>
            <a:xfrm>
              <a:off x="2757577" y="4178300"/>
              <a:ext cx="1257628" cy="174272"/>
            </a:xfrm>
            <a:prstGeom prst="rect">
              <a:avLst/>
            </a:prstGeom>
            <a:noFill/>
          </p:spPr>
          <p:txBody>
            <a:bodyPr wrap="square" lIns="0" tIns="0" rIns="0" bIns="0" rtlCol="0">
              <a:spAutoFit/>
            </a:bodyPr>
            <a:lstStyle/>
            <a:p>
              <a:pPr algn="ctr"/>
              <a:r>
                <a:rPr lang="en-US" sz="1423">
                  <a:solidFill>
                    <a:srgbClr val="141B4D"/>
                  </a:solidFill>
                </a:rPr>
                <a:t>VALUES</a:t>
              </a:r>
            </a:p>
          </p:txBody>
        </p:sp>
        <p:pic>
          <p:nvPicPr>
            <p:cNvPr id="144" name="Picture 143" descr="ES_Icon_Academia_1color.png">
              <a:extLst>
                <a:ext uri="{FF2B5EF4-FFF2-40B4-BE49-F238E27FC236}">
                  <a16:creationId xmlns:a16="http://schemas.microsoft.com/office/drawing/2014/main" id="{F847E61B-AE52-4145-9D57-63C6F9332C69}"/>
                </a:ext>
              </a:extLst>
            </p:cNvPr>
            <p:cNvPicPr>
              <a:picLocks noChangeAspect="1"/>
            </p:cNvPicPr>
            <p:nvPr/>
          </p:nvPicPr>
          <p:blipFill>
            <a:blip r:embed="rId31"/>
            <a:stretch>
              <a:fillRect/>
            </a:stretch>
          </p:blipFill>
          <p:spPr>
            <a:xfrm>
              <a:off x="2734474" y="3512452"/>
              <a:ext cx="539733" cy="544052"/>
            </a:xfrm>
            <a:prstGeom prst="rect">
              <a:avLst/>
            </a:prstGeom>
          </p:spPr>
        </p:pic>
        <p:pic>
          <p:nvPicPr>
            <p:cNvPr id="145" name="Picture 144" descr="ES_Icon_Academia_1color.png">
              <a:extLst>
                <a:ext uri="{FF2B5EF4-FFF2-40B4-BE49-F238E27FC236}">
                  <a16:creationId xmlns:a16="http://schemas.microsoft.com/office/drawing/2014/main" id="{A1F1CCFD-B3E7-4991-A0BA-DB76F378F297}"/>
                </a:ext>
              </a:extLst>
            </p:cNvPr>
            <p:cNvPicPr>
              <a:picLocks noChangeAspect="1"/>
            </p:cNvPicPr>
            <p:nvPr/>
          </p:nvPicPr>
          <p:blipFill>
            <a:blip r:embed="rId32"/>
            <a:stretch>
              <a:fillRect/>
            </a:stretch>
          </p:blipFill>
          <p:spPr>
            <a:xfrm>
              <a:off x="3469533" y="3512452"/>
              <a:ext cx="539733" cy="544052"/>
            </a:xfrm>
            <a:prstGeom prst="rect">
              <a:avLst/>
            </a:prstGeom>
          </p:spPr>
        </p:pic>
      </p:grpSp>
      <p:sp>
        <p:nvSpPr>
          <p:cNvPr id="51" name="Rectangle 50">
            <a:extLst>
              <a:ext uri="{FF2B5EF4-FFF2-40B4-BE49-F238E27FC236}">
                <a16:creationId xmlns:a16="http://schemas.microsoft.com/office/drawing/2014/main" id="{350BBE7E-07BF-41A9-B186-25A2707C816A}"/>
              </a:ext>
            </a:extLst>
          </p:cNvPr>
          <p:cNvSpPr/>
          <p:nvPr userDrawn="1"/>
        </p:nvSpPr>
        <p:spPr>
          <a:xfrm>
            <a:off x="3402604" y="6327091"/>
            <a:ext cx="4749301" cy="530909"/>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67" b="1">
              <a:solidFill>
                <a:schemeClr val="tx1"/>
              </a:solidFill>
            </a:endParaRPr>
          </a:p>
        </p:txBody>
      </p:sp>
    </p:spTree>
    <p:extLst>
      <p:ext uri="{BB962C8B-B14F-4D97-AF65-F5344CB8AC3E}">
        <p14:creationId xmlns:p14="http://schemas.microsoft.com/office/powerpoint/2010/main" val="5625863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a:p>
        </p:txBody>
      </p:sp>
    </p:spTree>
    <p:extLst>
      <p:ext uri="{BB962C8B-B14F-4D97-AF65-F5344CB8AC3E}">
        <p14:creationId xmlns:p14="http://schemas.microsoft.com/office/powerpoint/2010/main" val="2030771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42" Type="http://schemas.openxmlformats.org/officeDocument/2006/relationships/slideLayout" Target="../slideLayouts/slideLayout61.xml"/><Relationship Id="rId47" Type="http://schemas.openxmlformats.org/officeDocument/2006/relationships/slideLayout" Target="../slideLayouts/slideLayout66.xml"/><Relationship Id="rId50" Type="http://schemas.openxmlformats.org/officeDocument/2006/relationships/image" Target="../media/image1.png"/><Relationship Id="rId7" Type="http://schemas.openxmlformats.org/officeDocument/2006/relationships/slideLayout" Target="../slideLayouts/slideLayout2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9" Type="http://schemas.openxmlformats.org/officeDocument/2006/relationships/slideLayout" Target="../slideLayouts/slideLayout48.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slideLayout" Target="../slideLayouts/slideLayout59.xml"/><Relationship Id="rId45" Type="http://schemas.openxmlformats.org/officeDocument/2006/relationships/slideLayout" Target="../slideLayouts/slideLayout64.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49" Type="http://schemas.openxmlformats.org/officeDocument/2006/relationships/theme" Target="../theme/theme3.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4" Type="http://schemas.openxmlformats.org/officeDocument/2006/relationships/slideLayout" Target="../slideLayouts/slideLayout63.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43" Type="http://schemas.openxmlformats.org/officeDocument/2006/relationships/slideLayout" Target="../slideLayouts/slideLayout62.xml"/><Relationship Id="rId48" Type="http://schemas.openxmlformats.org/officeDocument/2006/relationships/slideLayout" Target="../slideLayouts/slideLayout67.xml"/><Relationship Id="rId8" Type="http://schemas.openxmlformats.org/officeDocument/2006/relationships/slideLayout" Target="../slideLayouts/slideLayout27.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46" Type="http://schemas.openxmlformats.org/officeDocument/2006/relationships/slideLayout" Target="../slideLayouts/slideLayout65.xml"/><Relationship Id="rId20" Type="http://schemas.openxmlformats.org/officeDocument/2006/relationships/slideLayout" Target="../slideLayouts/slideLayout39.xml"/><Relationship Id="rId41" Type="http://schemas.openxmlformats.org/officeDocument/2006/relationships/slideLayout" Target="../slideLayouts/slideLayout60.xml"/><Relationship Id="rId1" Type="http://schemas.openxmlformats.org/officeDocument/2006/relationships/slideLayout" Target="../slideLayouts/slideLayout20.xml"/><Relationship Id="rId6"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image" Target="../media/image157.png"/><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theme" Target="../theme/theme4.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8"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1.xml"/><Relationship Id="rId7" Type="http://schemas.openxmlformats.org/officeDocument/2006/relationships/image" Target="../media/image158.jpeg"/><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theme" Target="../theme/theme5.xml"/><Relationship Id="rId5" Type="http://schemas.openxmlformats.org/officeDocument/2006/relationships/slideLayout" Target="../slideLayouts/slideLayout103.xml"/><Relationship Id="rId4" Type="http://schemas.openxmlformats.org/officeDocument/2006/relationships/slideLayout" Target="../slideLayouts/slideLayout10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06.xml"/><Relationship Id="rId7" Type="http://schemas.openxmlformats.org/officeDocument/2006/relationships/image" Target="../media/image158.jpeg"/><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theme" Target="../theme/theme6.xml"/><Relationship Id="rId5" Type="http://schemas.openxmlformats.org/officeDocument/2006/relationships/slideLayout" Target="../slideLayouts/slideLayout108.xml"/><Relationship Id="rId4" Type="http://schemas.openxmlformats.org/officeDocument/2006/relationships/slideLayout" Target="../slideLayouts/slideLayout10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7.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8.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86750" y="367791"/>
            <a:ext cx="10818498" cy="1098550"/>
          </a:xfrm>
          <a:prstGeom prst="rect">
            <a:avLst/>
          </a:prstGeom>
        </p:spPr>
        <p:txBody>
          <a:bodyPr wrap="square" lIns="0" tIns="0" rIns="0" bIns="0">
            <a:spAutoFit/>
          </a:bodyPr>
          <a:lstStyle>
            <a:lvl1pPr>
              <a:defRPr sz="3700" b="1" i="0">
                <a:solidFill>
                  <a:srgbClr val="141B4D"/>
                </a:solidFill>
                <a:latin typeface="Trebuchet MS"/>
                <a:cs typeface="Trebuchet MS"/>
              </a:defRPr>
            </a:lvl1pPr>
          </a:lstStyle>
          <a:p>
            <a:endParaRPr/>
          </a:p>
        </p:txBody>
      </p:sp>
      <p:sp>
        <p:nvSpPr>
          <p:cNvPr id="3" name="Holder 3"/>
          <p:cNvSpPr>
            <a:spLocks noGrp="1"/>
          </p:cNvSpPr>
          <p:nvPr>
            <p:ph type="body" idx="1"/>
          </p:nvPr>
        </p:nvSpPr>
        <p:spPr>
          <a:xfrm>
            <a:off x="916721" y="1228707"/>
            <a:ext cx="10358556" cy="1469389"/>
          </a:xfrm>
          <a:prstGeom prst="rect">
            <a:avLst/>
          </a:prstGeom>
        </p:spPr>
        <p:txBody>
          <a:bodyPr wrap="square" lIns="0" tIns="0" rIns="0" bIns="0">
            <a:spAutoFit/>
          </a:bodyPr>
          <a:lstStyle>
            <a:lvl1pPr>
              <a:defRPr b="0" i="0">
                <a:solidFill>
                  <a:schemeClr val="tx1"/>
                </a:solidFill>
              </a:defRPr>
            </a:lvl1pPr>
          </a:lstStyle>
          <a:p>
            <a:endParaRPr/>
          </a:p>
        </p:txBody>
      </p:sp>
      <p:sp>
        <p:nvSpPr>
          <p:cNvPr id="11" name="Holder 5">
            <a:extLst>
              <a:ext uri="{FF2B5EF4-FFF2-40B4-BE49-F238E27FC236}">
                <a16:creationId xmlns:a16="http://schemas.microsoft.com/office/drawing/2014/main" id="{35E562C9-3885-5B47-812D-16375197C1EE}"/>
              </a:ext>
            </a:extLst>
          </p:cNvPr>
          <p:cNvSpPr>
            <a:spLocks noGrp="1"/>
          </p:cNvSpPr>
          <p:nvPr>
            <p:ph type="dt" sz="half" idx="2"/>
          </p:nvPr>
        </p:nvSpPr>
        <p:spPr>
          <a:xfrm>
            <a:off x="4269220" y="6338428"/>
            <a:ext cx="1600200" cy="215444"/>
          </a:xfrm>
          <a:prstGeom prst="rect">
            <a:avLst/>
          </a:prstGeom>
        </p:spPr>
        <p:txBody>
          <a:bodyPr wrap="square" lIns="0" tIns="0" rIns="0" bIns="0" anchor="ctr">
            <a:spAutoFit/>
          </a:bodyPr>
          <a:lstStyle>
            <a:lvl1pPr algn="l">
              <a:defRPr sz="1400">
                <a:solidFill>
                  <a:schemeClr val="tx1"/>
                </a:solidFill>
              </a:defRPr>
            </a:lvl1pPr>
          </a:lstStyle>
          <a:p>
            <a:r>
              <a:rPr lang="en-US"/>
              <a:t>|    </a:t>
            </a:r>
            <a:fld id="{1D8BD707-D9CF-40AE-B4C6-C98DA3205C09}" type="datetimeFigureOut">
              <a:rPr lang="en-US" smtClean="0"/>
              <a:pPr/>
              <a:t>11/9/2020</a:t>
            </a:fld>
            <a:endParaRPr lang="en-US"/>
          </a:p>
        </p:txBody>
      </p:sp>
      <p:sp>
        <p:nvSpPr>
          <p:cNvPr id="12" name="TextBox 11">
            <a:extLst>
              <a:ext uri="{FF2B5EF4-FFF2-40B4-BE49-F238E27FC236}">
                <a16:creationId xmlns:a16="http://schemas.microsoft.com/office/drawing/2014/main" id="{55432B1F-6262-1A4C-B580-FB1E2C9F6746}"/>
              </a:ext>
            </a:extLst>
          </p:cNvPr>
          <p:cNvSpPr txBox="1"/>
          <p:nvPr userDrawn="1"/>
        </p:nvSpPr>
        <p:spPr>
          <a:xfrm>
            <a:off x="2514600" y="6292262"/>
            <a:ext cx="2895788" cy="307777"/>
          </a:xfrm>
          <a:prstGeom prst="rect">
            <a:avLst/>
          </a:prstGeom>
          <a:noFill/>
        </p:spPr>
        <p:txBody>
          <a:bodyPr wrap="square" rtlCol="0" anchor="ctr">
            <a:spAutoFit/>
          </a:bodyPr>
          <a:lstStyle/>
          <a:p>
            <a:r>
              <a:rPr lang="en-US" sz="1400">
                <a:solidFill>
                  <a:schemeClr val="bg1"/>
                </a:solidFill>
              </a:rPr>
              <a:t>|    CONFIDENTIAL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4193"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9F7BE2-F5A7-B74A-8BDC-A9BC1D88C2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361A51-CD0B-6C4C-8D5C-D230694C91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8EF81F-BDA4-3B40-98C7-03595A0E67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14F44-7F40-C54E-909B-A84158B4236A}" type="datetimeFigureOut">
              <a:rPr lang="en-US" smtClean="0"/>
              <a:t>11/9/2020</a:t>
            </a:fld>
            <a:endParaRPr lang="en-US"/>
          </a:p>
        </p:txBody>
      </p:sp>
      <p:sp>
        <p:nvSpPr>
          <p:cNvPr id="5" name="Footer Placeholder 4">
            <a:extLst>
              <a:ext uri="{FF2B5EF4-FFF2-40B4-BE49-F238E27FC236}">
                <a16:creationId xmlns:a16="http://schemas.microsoft.com/office/drawing/2014/main" id="{14389EC3-EB08-B045-828B-42081AC0FB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FBF453-210E-FA40-90ED-1BC19D95F1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5D2D9D-5786-2F47-A3EC-8B51B5B1F42A}" type="slidenum">
              <a:rPr lang="en-US" smtClean="0"/>
              <a:t>‹#›</a:t>
            </a:fld>
            <a:endParaRPr lang="en-US"/>
          </a:p>
        </p:txBody>
      </p:sp>
    </p:spTree>
    <p:extLst>
      <p:ext uri="{BB962C8B-B14F-4D97-AF65-F5344CB8AC3E}">
        <p14:creationId xmlns:p14="http://schemas.microsoft.com/office/powerpoint/2010/main" val="448617307"/>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4FE825-A782-478D-816D-8436050619ED}"/>
              </a:ext>
            </a:extLst>
          </p:cNvPr>
          <p:cNvSpPr>
            <a:spLocks noGrp="1"/>
          </p:cNvSpPr>
          <p:nvPr>
            <p:ph type="title"/>
          </p:nvPr>
        </p:nvSpPr>
        <p:spPr>
          <a:xfrm>
            <a:off x="608170" y="397789"/>
            <a:ext cx="10975661" cy="82818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416AFB88-03C5-418C-8036-F943259040EB}"/>
              </a:ext>
            </a:extLst>
          </p:cNvPr>
          <p:cNvSpPr>
            <a:spLocks noGrp="1"/>
          </p:cNvSpPr>
          <p:nvPr>
            <p:ph type="body" idx="1"/>
          </p:nvPr>
        </p:nvSpPr>
        <p:spPr>
          <a:xfrm>
            <a:off x="838199" y="1333499"/>
            <a:ext cx="10745632" cy="45720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8"/>
            <a:endParaRPr lang="en-US"/>
          </a:p>
          <a:p>
            <a:pPr lvl="4"/>
            <a:endParaRPr lang="en-US"/>
          </a:p>
        </p:txBody>
      </p:sp>
      <p:cxnSp>
        <p:nvCxnSpPr>
          <p:cNvPr id="11" name="Straight Connector 10">
            <a:extLst>
              <a:ext uri="{FF2B5EF4-FFF2-40B4-BE49-F238E27FC236}">
                <a16:creationId xmlns:a16="http://schemas.microsoft.com/office/drawing/2014/main" id="{3B459977-8B38-E24F-9EDC-2754B5AFCD33}"/>
              </a:ext>
            </a:extLst>
          </p:cNvPr>
          <p:cNvCxnSpPr/>
          <p:nvPr userDrawn="1"/>
        </p:nvCxnSpPr>
        <p:spPr>
          <a:xfrm>
            <a:off x="0" y="6096000"/>
            <a:ext cx="12192000" cy="0"/>
          </a:xfrm>
          <a:prstGeom prst="line">
            <a:avLst/>
          </a:prstGeom>
          <a:ln w="19050"/>
        </p:spPr>
        <p:style>
          <a:lnRef idx="1">
            <a:schemeClr val="accent4"/>
          </a:lnRef>
          <a:fillRef idx="0">
            <a:schemeClr val="accent4"/>
          </a:fillRef>
          <a:effectRef idx="0">
            <a:schemeClr val="accent4"/>
          </a:effectRef>
          <a:fontRef idx="minor">
            <a:schemeClr val="tx1"/>
          </a:fontRef>
        </p:style>
      </p:cxnSp>
      <p:sp>
        <p:nvSpPr>
          <p:cNvPr id="18" name="Holder 6">
            <a:extLst>
              <a:ext uri="{FF2B5EF4-FFF2-40B4-BE49-F238E27FC236}">
                <a16:creationId xmlns:a16="http://schemas.microsoft.com/office/drawing/2014/main" id="{CBF592D5-7CB0-6349-A60E-24E63C19101C}"/>
              </a:ext>
            </a:extLst>
          </p:cNvPr>
          <p:cNvSpPr>
            <a:spLocks noGrp="1"/>
          </p:cNvSpPr>
          <p:nvPr>
            <p:ph type="sldNum" sz="quarter" idx="4"/>
          </p:nvPr>
        </p:nvSpPr>
        <p:spPr>
          <a:xfrm>
            <a:off x="11212004" y="6353818"/>
            <a:ext cx="290297" cy="197747"/>
          </a:xfrm>
          <a:prstGeom prst="rect">
            <a:avLst/>
          </a:prstGeom>
        </p:spPr>
        <p:txBody>
          <a:bodyPr lIns="0" tIns="0" rIns="0" bIns="0"/>
          <a:lstStyle>
            <a:lvl1pPr>
              <a:defRPr sz="1100" b="0" i="0">
                <a:solidFill>
                  <a:srgbClr val="0077C8"/>
                </a:solidFill>
                <a:latin typeface="Trebuchet MS"/>
                <a:cs typeface="Trebuchet MS"/>
              </a:defRPr>
            </a:lvl1pPr>
          </a:lstStyle>
          <a:p>
            <a:pPr marL="25400">
              <a:lnSpc>
                <a:spcPct val="100000"/>
              </a:lnSpc>
              <a:spcBef>
                <a:spcPts val="30"/>
              </a:spcBef>
            </a:pPr>
            <a:fld id="{81D60167-4931-47E6-BA6A-407CBD079E47}" type="slidenum">
              <a:rPr dirty="0"/>
              <a:t>‹#›</a:t>
            </a:fld>
            <a:endParaRPr/>
          </a:p>
        </p:txBody>
      </p:sp>
      <p:pic>
        <p:nvPicPr>
          <p:cNvPr id="10" name="Picture 9" descr="A picture containing drawing&#10;&#10;Description automatically generated">
            <a:extLst>
              <a:ext uri="{FF2B5EF4-FFF2-40B4-BE49-F238E27FC236}">
                <a16:creationId xmlns:a16="http://schemas.microsoft.com/office/drawing/2014/main" id="{B9A3576B-E9F4-D24C-8748-EA766D2FEA6A}"/>
              </a:ext>
            </a:extLst>
          </p:cNvPr>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257314" y="6248400"/>
            <a:ext cx="1952486" cy="431800"/>
          </a:xfrm>
          <a:prstGeom prst="rect">
            <a:avLst/>
          </a:prstGeom>
        </p:spPr>
      </p:pic>
    </p:spTree>
    <p:extLst>
      <p:ext uri="{BB962C8B-B14F-4D97-AF65-F5344CB8AC3E}">
        <p14:creationId xmlns:p14="http://schemas.microsoft.com/office/powerpoint/2010/main" val="405190544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825"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5" r:id="rId34"/>
    <p:sldLayoutId id="2147483706" r:id="rId35"/>
    <p:sldLayoutId id="2147483708" r:id="rId36"/>
    <p:sldLayoutId id="2147483709" r:id="rId37"/>
    <p:sldLayoutId id="2147483710" r:id="rId38"/>
    <p:sldLayoutId id="2147483711" r:id="rId39"/>
    <p:sldLayoutId id="2147483712" r:id="rId40"/>
    <p:sldLayoutId id="2147483714" r:id="rId41"/>
    <p:sldLayoutId id="2147483715" r:id="rId42"/>
    <p:sldLayoutId id="2147483716" r:id="rId43"/>
    <p:sldLayoutId id="2147483718" r:id="rId44"/>
    <p:sldLayoutId id="2147483719" r:id="rId45"/>
    <p:sldLayoutId id="2147483720" r:id="rId46"/>
    <p:sldLayoutId id="2147484612" r:id="rId47"/>
    <p:sldLayoutId id="2147484613" r:id="rId48"/>
  </p:sldLayoutIdLst>
  <p:hf sldNum="0" hdr="0" ftr="0" dt="0"/>
  <p:txStyles>
    <p:titleStyle>
      <a:lvl1pPr algn="l" defTabSz="1219170" rtl="0" eaLnBrk="1" latinLnBrk="0" hangingPunct="1">
        <a:lnSpc>
          <a:spcPct val="90000"/>
        </a:lnSpc>
        <a:spcBef>
          <a:spcPct val="0"/>
        </a:spcBef>
        <a:buNone/>
        <a:defRPr sz="3733" b="1" kern="1200">
          <a:solidFill>
            <a:schemeClr val="tx1"/>
          </a:solidFill>
          <a:latin typeface="+mj-lt"/>
          <a:ea typeface="+mj-ea"/>
          <a:cs typeface="+mj-cs"/>
        </a:defRPr>
      </a:lvl1pPr>
    </p:titleStyle>
    <p:bodyStyle>
      <a:lvl1pPr marL="243834" indent="-243834" algn="l" defTabSz="1219170" rtl="0" eaLnBrk="1" latinLnBrk="0" hangingPunct="1">
        <a:lnSpc>
          <a:spcPct val="125000"/>
        </a:lnSpc>
        <a:spcBef>
          <a:spcPts val="1067"/>
        </a:spcBef>
        <a:buClr>
          <a:srgbClr val="0077C8"/>
        </a:buClr>
        <a:buFont typeface="Arial" panose="020B0604020202020204" pitchFamily="34" charset="0"/>
        <a:buChar char="•"/>
        <a:defRPr sz="2400" kern="1200">
          <a:solidFill>
            <a:schemeClr val="tx1"/>
          </a:solidFill>
          <a:latin typeface="+mn-lt"/>
          <a:ea typeface="+mn-ea"/>
          <a:cs typeface="+mn-cs"/>
        </a:defRPr>
      </a:lvl1pPr>
      <a:lvl2pPr marL="609585" indent="-243834" algn="l" defTabSz="1219170" rtl="0" eaLnBrk="1" latinLnBrk="0" hangingPunct="1">
        <a:lnSpc>
          <a:spcPct val="125000"/>
        </a:lnSpc>
        <a:spcBef>
          <a:spcPts val="533"/>
        </a:spcBef>
        <a:buClr>
          <a:srgbClr val="0077C8"/>
        </a:buClr>
        <a:buFont typeface="Trebuchet MS" panose="020B0603020202020204" pitchFamily="34" charset="0"/>
        <a:buChar char="―"/>
        <a:defRPr sz="2133" kern="1200">
          <a:solidFill>
            <a:schemeClr val="tx1"/>
          </a:solidFill>
          <a:latin typeface="+mn-lt"/>
          <a:ea typeface="+mn-ea"/>
          <a:cs typeface="+mn-cs"/>
        </a:defRPr>
      </a:lvl2pPr>
      <a:lvl3pPr marL="975336" indent="-243834" algn="l" defTabSz="1219170" rtl="0" eaLnBrk="1" latinLnBrk="0" hangingPunct="1">
        <a:lnSpc>
          <a:spcPct val="125000"/>
        </a:lnSpc>
        <a:spcBef>
          <a:spcPts val="533"/>
        </a:spcBef>
        <a:buClr>
          <a:srgbClr val="0077C8"/>
        </a:buClr>
        <a:buSzPct val="100000"/>
        <a:buFont typeface="Courier New" panose="02070309020205020404" pitchFamily="49" charset="0"/>
        <a:buChar char="o"/>
        <a:defRPr sz="1867" kern="1200">
          <a:solidFill>
            <a:schemeClr val="tx1"/>
          </a:solidFill>
          <a:latin typeface="+mn-lt"/>
          <a:ea typeface="+mn-ea"/>
          <a:cs typeface="+mn-cs"/>
        </a:defRPr>
      </a:lvl3pPr>
      <a:lvl4pPr marL="1341086" indent="-243834" algn="l" defTabSz="1219170" rtl="0" eaLnBrk="1" latinLnBrk="0" hangingPunct="1">
        <a:lnSpc>
          <a:spcPct val="125000"/>
        </a:lnSpc>
        <a:spcBef>
          <a:spcPts val="667"/>
        </a:spcBef>
        <a:buClr>
          <a:srgbClr val="0077C8"/>
        </a:buClr>
        <a:buFont typeface="Wingdings" panose="05000000000000000000" pitchFamily="2" charset="2"/>
        <a:buChar char="§"/>
        <a:defRPr sz="1600" kern="1200">
          <a:solidFill>
            <a:schemeClr val="tx1"/>
          </a:solidFill>
          <a:latin typeface="+mn-lt"/>
          <a:ea typeface="+mn-ea"/>
          <a:cs typeface="+mn-cs"/>
        </a:defRPr>
      </a:lvl4pPr>
      <a:lvl5pPr marL="1706837" indent="-243834" algn="l" defTabSz="1219170" rtl="0" eaLnBrk="1" latinLnBrk="0" hangingPunct="1">
        <a:lnSpc>
          <a:spcPct val="125000"/>
        </a:lnSpc>
        <a:spcBef>
          <a:spcPts val="667"/>
        </a:spcBef>
        <a:buClr>
          <a:srgbClr val="0077C8"/>
        </a:buClr>
        <a:buSzPct val="70000"/>
        <a:buFont typeface="Arial" panose="020B0604020202020204" pitchFamily="34" charset="0"/>
        <a:buChar char="•"/>
        <a:defRPr sz="1600" kern="1200">
          <a:solidFill>
            <a:schemeClr val="tx1"/>
          </a:solidFill>
          <a:latin typeface="+mn-lt"/>
          <a:ea typeface="+mn-ea"/>
          <a:cs typeface="+mn-cs"/>
        </a:defRPr>
      </a:lvl5pPr>
      <a:lvl6pPr marL="2072588" indent="-243834" algn="l" defTabSz="1219170" rtl="0" eaLnBrk="1" latinLnBrk="0" hangingPunct="1">
        <a:lnSpc>
          <a:spcPct val="90000"/>
        </a:lnSpc>
        <a:spcBef>
          <a:spcPts val="667"/>
        </a:spcBef>
        <a:buClr>
          <a:srgbClr val="0077C8"/>
        </a:buClr>
        <a:buSzPct val="70000"/>
        <a:buFont typeface="Arial" panose="020B0604020202020204" pitchFamily="34" charset="0"/>
        <a:buChar char="•"/>
        <a:tabLst/>
        <a:defRPr sz="1600" kern="1200">
          <a:solidFill>
            <a:schemeClr val="tx1"/>
          </a:solidFill>
          <a:latin typeface="+mn-lt"/>
          <a:ea typeface="+mn-ea"/>
          <a:cs typeface="+mn-cs"/>
        </a:defRPr>
      </a:lvl6pPr>
      <a:lvl7pPr marL="2438339" indent="-243834" algn="l" defTabSz="1219170" rtl="0" eaLnBrk="1" latinLnBrk="0" hangingPunct="1">
        <a:lnSpc>
          <a:spcPct val="90000"/>
        </a:lnSpc>
        <a:spcBef>
          <a:spcPts val="667"/>
        </a:spcBef>
        <a:buClr>
          <a:srgbClr val="0077C8"/>
        </a:buClr>
        <a:buSzPct val="70000"/>
        <a:buFont typeface="Arial" panose="020B0604020202020204" pitchFamily="34" charset="0"/>
        <a:buChar char="•"/>
        <a:tabLst/>
        <a:defRPr sz="1600" kern="1200">
          <a:solidFill>
            <a:schemeClr val="tx1"/>
          </a:solidFill>
          <a:latin typeface="+mn-lt"/>
          <a:ea typeface="+mn-ea"/>
          <a:cs typeface="+mn-cs"/>
        </a:defRPr>
      </a:lvl7pPr>
      <a:lvl8pPr marL="2804090" indent="-243834" algn="l" defTabSz="1219170" rtl="0" eaLnBrk="1" latinLnBrk="0" hangingPunct="1">
        <a:lnSpc>
          <a:spcPct val="90000"/>
        </a:lnSpc>
        <a:spcBef>
          <a:spcPts val="667"/>
        </a:spcBef>
        <a:buClr>
          <a:srgbClr val="0077C8"/>
        </a:buClr>
        <a:buSzPct val="70000"/>
        <a:buFont typeface="Arial" panose="020B0604020202020204" pitchFamily="34" charset="0"/>
        <a:buChar char="•"/>
        <a:tabLst/>
        <a:defRPr sz="1600" kern="1200">
          <a:solidFill>
            <a:schemeClr val="tx1"/>
          </a:solidFill>
          <a:latin typeface="+mn-lt"/>
          <a:ea typeface="+mn-ea"/>
          <a:cs typeface="+mn-cs"/>
        </a:defRPr>
      </a:lvl8pPr>
      <a:lvl9pPr marL="3169841" indent="-243834" algn="l" defTabSz="1219170" rtl="0" eaLnBrk="1" latinLnBrk="0" hangingPunct="1">
        <a:lnSpc>
          <a:spcPct val="90000"/>
        </a:lnSpc>
        <a:spcBef>
          <a:spcPts val="667"/>
        </a:spcBef>
        <a:buClr>
          <a:srgbClr val="0077C8"/>
        </a:buClr>
        <a:buSzPct val="70000"/>
        <a:buFont typeface="Arial" panose="020B0604020202020204" pitchFamily="34" charset="0"/>
        <a:buChar char="•"/>
        <a:tabLst/>
        <a:defRPr sz="16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4FE825-A782-478D-816D-8436050619ED}"/>
              </a:ext>
            </a:extLst>
          </p:cNvPr>
          <p:cNvSpPr>
            <a:spLocks noGrp="1"/>
          </p:cNvSpPr>
          <p:nvPr>
            <p:ph type="title"/>
          </p:nvPr>
        </p:nvSpPr>
        <p:spPr>
          <a:xfrm>
            <a:off x="608170" y="397789"/>
            <a:ext cx="10975661" cy="82818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416AFB88-03C5-418C-8036-F943259040EB}"/>
              </a:ext>
            </a:extLst>
          </p:cNvPr>
          <p:cNvSpPr>
            <a:spLocks noGrp="1"/>
          </p:cNvSpPr>
          <p:nvPr>
            <p:ph type="body" idx="1"/>
          </p:nvPr>
        </p:nvSpPr>
        <p:spPr>
          <a:xfrm>
            <a:off x="838199" y="1333499"/>
            <a:ext cx="10745632" cy="45720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8"/>
            <a:endParaRPr lang="en-US"/>
          </a:p>
          <a:p>
            <a:pPr lvl="4"/>
            <a:endParaRPr lang="en-US"/>
          </a:p>
        </p:txBody>
      </p:sp>
      <p:sp>
        <p:nvSpPr>
          <p:cNvPr id="15" name="Rectangle 14">
            <a:extLst>
              <a:ext uri="{FF2B5EF4-FFF2-40B4-BE49-F238E27FC236}">
                <a16:creationId xmlns:a16="http://schemas.microsoft.com/office/drawing/2014/main" id="{7E56827A-7A0F-45A3-8CBB-9A5CEB18E4DC}"/>
              </a:ext>
            </a:extLst>
          </p:cNvPr>
          <p:cNvSpPr/>
          <p:nvPr userDrawn="1"/>
        </p:nvSpPr>
        <p:spPr>
          <a:xfrm flipV="1">
            <a:off x="0" y="6065015"/>
            <a:ext cx="12192000" cy="7929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tIns="162560" bIns="162560" rtlCol="0" anchor="ctr">
            <a:noAutofit/>
          </a:bodyPr>
          <a:lstStyle/>
          <a:p>
            <a:pPr algn="ctr"/>
            <a:endParaRPr lang="en-US" sz="2489">
              <a:ea typeface="Gotham Book" charset="0"/>
              <a:cs typeface="Gotham Book" charset="0"/>
            </a:endParaRPr>
          </a:p>
        </p:txBody>
      </p:sp>
      <p:sp>
        <p:nvSpPr>
          <p:cNvPr id="17" name="Slide Number Placeholder 5">
            <a:extLst>
              <a:ext uri="{FF2B5EF4-FFF2-40B4-BE49-F238E27FC236}">
                <a16:creationId xmlns:a16="http://schemas.microsoft.com/office/drawing/2014/main" id="{A940CCB7-61D9-4C76-8B2A-FD7D430C1037}"/>
              </a:ext>
            </a:extLst>
          </p:cNvPr>
          <p:cNvSpPr txBox="1">
            <a:spLocks/>
          </p:cNvSpPr>
          <p:nvPr userDrawn="1"/>
        </p:nvSpPr>
        <p:spPr>
          <a:xfrm>
            <a:off x="10739748" y="6349661"/>
            <a:ext cx="629425" cy="229235"/>
          </a:xfrm>
          <a:prstGeom prst="rect">
            <a:avLst/>
          </a:prstGeom>
        </p:spPr>
        <p:txBody>
          <a:bodyPr vert="horz" lIns="0" tIns="0" rIns="0" bIns="0" rtlCol="0" anchor="ctr">
            <a:noAutofit/>
          </a:bodyPr>
          <a:lstStyle>
            <a:defPPr>
              <a:defRPr lang="en-US"/>
            </a:defPPr>
            <a:lvl1pPr marL="0" algn="r" defTabSz="914400" rtl="0" eaLnBrk="1" latinLnBrk="0" hangingPunct="1">
              <a:defRPr sz="1600" b="0" i="0" kern="1200">
                <a:solidFill>
                  <a:schemeClr val="bg1"/>
                </a:solidFill>
                <a:latin typeface="+mn-lt"/>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D56B3D-5639-41D7-8F60-77F6D1C441BB}" type="slidenum">
              <a:rPr lang="en-US" sz="2133" smtClean="0"/>
              <a:pPr/>
              <a:t>‹#›</a:t>
            </a:fld>
            <a:endParaRPr lang="en-US" sz="2133"/>
          </a:p>
        </p:txBody>
      </p:sp>
      <p:pic>
        <p:nvPicPr>
          <p:cNvPr id="14" name="Picture 13" descr="ES_Icon.png">
            <a:extLst>
              <a:ext uri="{FF2B5EF4-FFF2-40B4-BE49-F238E27FC236}">
                <a16:creationId xmlns:a16="http://schemas.microsoft.com/office/drawing/2014/main" id="{4BDE5CE7-1FA7-43C1-AAAD-48C4E52BAEDD}"/>
              </a:ext>
            </a:extLst>
          </p:cNvPr>
          <p:cNvPicPr>
            <a:picLocks noChangeAspect="1"/>
          </p:cNvPicPr>
          <p:nvPr/>
        </p:nvPicPr>
        <p:blipFill>
          <a:blip r:embed="rId33"/>
          <a:stretch>
            <a:fillRect/>
          </a:stretch>
        </p:blipFill>
        <p:spPr>
          <a:xfrm>
            <a:off x="599018" y="6167193"/>
            <a:ext cx="588633" cy="588633"/>
          </a:xfrm>
          <a:prstGeom prst="rect">
            <a:avLst/>
          </a:prstGeom>
        </p:spPr>
      </p:pic>
      <p:sp>
        <p:nvSpPr>
          <p:cNvPr id="9" name="TextBox 8">
            <a:extLst>
              <a:ext uri="{FF2B5EF4-FFF2-40B4-BE49-F238E27FC236}">
                <a16:creationId xmlns:a16="http://schemas.microsoft.com/office/drawing/2014/main" id="{16808638-20A2-4437-B165-9118B3DF542D}"/>
              </a:ext>
            </a:extLst>
          </p:cNvPr>
          <p:cNvSpPr txBox="1"/>
          <p:nvPr userDrawn="1"/>
        </p:nvSpPr>
        <p:spPr>
          <a:xfrm>
            <a:off x="4380618" y="6612196"/>
            <a:ext cx="3660793" cy="256545"/>
          </a:xfrm>
          <a:prstGeom prst="rect">
            <a:avLst/>
          </a:prstGeom>
          <a:noFill/>
        </p:spPr>
        <p:txBody>
          <a:bodyPr wrap="square" rtlCol="0">
            <a:spAutoFit/>
          </a:bodyPr>
          <a:lstStyle/>
          <a:p>
            <a:r>
              <a:rPr lang="en-US" sz="1067">
                <a:solidFill>
                  <a:schemeClr val="tx1"/>
                </a:solidFill>
              </a:rPr>
              <a:t>FOR INTERNAL EPIC SCIENCES USE ONLY - CONFIDENTIAL</a:t>
            </a:r>
          </a:p>
        </p:txBody>
      </p:sp>
      <p:sp>
        <p:nvSpPr>
          <p:cNvPr id="10" name="Slide Number Placeholder 5">
            <a:extLst>
              <a:ext uri="{FF2B5EF4-FFF2-40B4-BE49-F238E27FC236}">
                <a16:creationId xmlns:a16="http://schemas.microsoft.com/office/drawing/2014/main" id="{182BC8B2-723E-4765-B74B-20D963DBE06D}"/>
              </a:ext>
            </a:extLst>
          </p:cNvPr>
          <p:cNvSpPr txBox="1">
            <a:spLocks/>
          </p:cNvSpPr>
          <p:nvPr userDrawn="1"/>
        </p:nvSpPr>
        <p:spPr>
          <a:xfrm>
            <a:off x="10954406" y="6641208"/>
            <a:ext cx="629425" cy="229235"/>
          </a:xfrm>
          <a:prstGeom prst="rect">
            <a:avLst/>
          </a:prstGeom>
        </p:spPr>
        <p:txBody>
          <a:bodyPr vert="horz" lIns="0" tIns="0" rIns="0" bIns="0" rtlCol="0" anchor="ctr">
            <a:noAutofit/>
          </a:bodyPr>
          <a:lstStyle>
            <a:defPPr>
              <a:defRPr lang="en-US"/>
            </a:defPPr>
            <a:lvl1pPr marL="0" algn="r" defTabSz="914400" rtl="0" eaLnBrk="1" latinLnBrk="0" hangingPunct="1">
              <a:defRPr sz="1600" b="0" i="0" kern="1200">
                <a:solidFill>
                  <a:schemeClr val="bg1"/>
                </a:solidFill>
                <a:latin typeface="+mn-lt"/>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D56B3D-5639-41D7-8F60-77F6D1C441BB}" type="slidenum">
              <a:rPr lang="en-US" sz="1067" smtClean="0">
                <a:solidFill>
                  <a:schemeClr val="tx2"/>
                </a:solidFill>
              </a:rPr>
              <a:pPr/>
              <a:t>‹#›</a:t>
            </a:fld>
            <a:endParaRPr lang="en-US" sz="1067">
              <a:solidFill>
                <a:schemeClr val="tx2"/>
              </a:solidFill>
            </a:endParaRPr>
          </a:p>
        </p:txBody>
      </p:sp>
    </p:spTree>
    <p:extLst>
      <p:ext uri="{BB962C8B-B14F-4D97-AF65-F5344CB8AC3E}">
        <p14:creationId xmlns:p14="http://schemas.microsoft.com/office/powerpoint/2010/main" val="2529384354"/>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 id="2147483940" r:id="rId18"/>
    <p:sldLayoutId id="2147483941" r:id="rId19"/>
    <p:sldLayoutId id="2147483942" r:id="rId20"/>
    <p:sldLayoutId id="2147483943" r:id="rId21"/>
    <p:sldLayoutId id="2147483944" r:id="rId22"/>
    <p:sldLayoutId id="2147483945" r:id="rId23"/>
    <p:sldLayoutId id="2147483946" r:id="rId24"/>
    <p:sldLayoutId id="2147483947" r:id="rId25"/>
    <p:sldLayoutId id="2147483948" r:id="rId26"/>
    <p:sldLayoutId id="2147483949" r:id="rId27"/>
    <p:sldLayoutId id="2147483950" r:id="rId28"/>
    <p:sldLayoutId id="2147483951" r:id="rId29"/>
    <p:sldLayoutId id="2147483952" r:id="rId30"/>
    <p:sldLayoutId id="2147483953" r:id="rId31"/>
  </p:sldLayoutIdLst>
  <p:hf sldNum="0" hdr="0" ftr="0" dt="0"/>
  <p:txStyles>
    <p:titleStyle>
      <a:lvl1pPr algn="l" defTabSz="1219170" rtl="0" eaLnBrk="1" latinLnBrk="0" hangingPunct="1">
        <a:lnSpc>
          <a:spcPct val="90000"/>
        </a:lnSpc>
        <a:spcBef>
          <a:spcPct val="0"/>
        </a:spcBef>
        <a:buNone/>
        <a:defRPr sz="3733" b="1" kern="1200">
          <a:solidFill>
            <a:schemeClr val="tx1"/>
          </a:solidFill>
          <a:latin typeface="+mj-lt"/>
          <a:ea typeface="+mj-ea"/>
          <a:cs typeface="+mj-cs"/>
        </a:defRPr>
      </a:lvl1pPr>
    </p:titleStyle>
    <p:bodyStyle>
      <a:lvl1pPr marL="243834" indent="-243834" algn="l" defTabSz="1219170" rtl="0" eaLnBrk="1" latinLnBrk="0" hangingPunct="1">
        <a:lnSpc>
          <a:spcPct val="125000"/>
        </a:lnSpc>
        <a:spcBef>
          <a:spcPts val="1067"/>
        </a:spcBef>
        <a:buClr>
          <a:srgbClr val="0077C8"/>
        </a:buClr>
        <a:buFont typeface="Arial" panose="020B0604020202020204" pitchFamily="34" charset="0"/>
        <a:buChar char="•"/>
        <a:defRPr sz="2400" kern="1200">
          <a:solidFill>
            <a:schemeClr val="tx1"/>
          </a:solidFill>
          <a:latin typeface="+mn-lt"/>
          <a:ea typeface="+mn-ea"/>
          <a:cs typeface="+mn-cs"/>
        </a:defRPr>
      </a:lvl1pPr>
      <a:lvl2pPr marL="609585" indent="-243834" algn="l" defTabSz="1219170" rtl="0" eaLnBrk="1" latinLnBrk="0" hangingPunct="1">
        <a:lnSpc>
          <a:spcPct val="125000"/>
        </a:lnSpc>
        <a:spcBef>
          <a:spcPts val="533"/>
        </a:spcBef>
        <a:buClr>
          <a:srgbClr val="0077C8"/>
        </a:buClr>
        <a:buFont typeface="Trebuchet MS" panose="020B0603020202020204" pitchFamily="34" charset="0"/>
        <a:buChar char="―"/>
        <a:defRPr sz="2133" kern="1200">
          <a:solidFill>
            <a:schemeClr val="tx1"/>
          </a:solidFill>
          <a:latin typeface="+mn-lt"/>
          <a:ea typeface="+mn-ea"/>
          <a:cs typeface="+mn-cs"/>
        </a:defRPr>
      </a:lvl2pPr>
      <a:lvl3pPr marL="975336" indent="-243834" algn="l" defTabSz="1219170" rtl="0" eaLnBrk="1" latinLnBrk="0" hangingPunct="1">
        <a:lnSpc>
          <a:spcPct val="125000"/>
        </a:lnSpc>
        <a:spcBef>
          <a:spcPts val="533"/>
        </a:spcBef>
        <a:buClr>
          <a:srgbClr val="0077C8"/>
        </a:buClr>
        <a:buSzPct val="100000"/>
        <a:buFont typeface="Courier New" panose="02070309020205020404" pitchFamily="49" charset="0"/>
        <a:buChar char="o"/>
        <a:defRPr sz="1867" kern="1200">
          <a:solidFill>
            <a:schemeClr val="tx1"/>
          </a:solidFill>
          <a:latin typeface="+mn-lt"/>
          <a:ea typeface="+mn-ea"/>
          <a:cs typeface="+mn-cs"/>
        </a:defRPr>
      </a:lvl3pPr>
      <a:lvl4pPr marL="1341086" indent="-243834" algn="l" defTabSz="1219170" rtl="0" eaLnBrk="1" latinLnBrk="0" hangingPunct="1">
        <a:lnSpc>
          <a:spcPct val="125000"/>
        </a:lnSpc>
        <a:spcBef>
          <a:spcPts val="667"/>
        </a:spcBef>
        <a:buClr>
          <a:srgbClr val="0077C8"/>
        </a:buClr>
        <a:buFont typeface="Wingdings" panose="05000000000000000000" pitchFamily="2" charset="2"/>
        <a:buChar char="§"/>
        <a:defRPr sz="1600" kern="1200">
          <a:solidFill>
            <a:schemeClr val="tx1"/>
          </a:solidFill>
          <a:latin typeface="+mn-lt"/>
          <a:ea typeface="+mn-ea"/>
          <a:cs typeface="+mn-cs"/>
        </a:defRPr>
      </a:lvl4pPr>
      <a:lvl5pPr marL="1706837" indent="-243834" algn="l" defTabSz="1219170" rtl="0" eaLnBrk="1" latinLnBrk="0" hangingPunct="1">
        <a:lnSpc>
          <a:spcPct val="125000"/>
        </a:lnSpc>
        <a:spcBef>
          <a:spcPts val="667"/>
        </a:spcBef>
        <a:buClr>
          <a:srgbClr val="0077C8"/>
        </a:buClr>
        <a:buSzPct val="70000"/>
        <a:buFont typeface="Arial" panose="020B0604020202020204" pitchFamily="34" charset="0"/>
        <a:buChar char="•"/>
        <a:defRPr sz="1600" kern="1200">
          <a:solidFill>
            <a:schemeClr val="tx1"/>
          </a:solidFill>
          <a:latin typeface="+mn-lt"/>
          <a:ea typeface="+mn-ea"/>
          <a:cs typeface="+mn-cs"/>
        </a:defRPr>
      </a:lvl5pPr>
      <a:lvl6pPr marL="2072588" indent="-243834" algn="l" defTabSz="1219170" rtl="0" eaLnBrk="1" latinLnBrk="0" hangingPunct="1">
        <a:lnSpc>
          <a:spcPct val="90000"/>
        </a:lnSpc>
        <a:spcBef>
          <a:spcPts val="667"/>
        </a:spcBef>
        <a:buClr>
          <a:srgbClr val="0077C8"/>
        </a:buClr>
        <a:buSzPct val="70000"/>
        <a:buFont typeface="Arial" panose="020B0604020202020204" pitchFamily="34" charset="0"/>
        <a:buChar char="•"/>
        <a:tabLst/>
        <a:defRPr sz="1600" kern="1200">
          <a:solidFill>
            <a:schemeClr val="tx1"/>
          </a:solidFill>
          <a:latin typeface="+mn-lt"/>
          <a:ea typeface="+mn-ea"/>
          <a:cs typeface="+mn-cs"/>
        </a:defRPr>
      </a:lvl6pPr>
      <a:lvl7pPr marL="2438339" indent="-243834" algn="l" defTabSz="1219170" rtl="0" eaLnBrk="1" latinLnBrk="0" hangingPunct="1">
        <a:lnSpc>
          <a:spcPct val="90000"/>
        </a:lnSpc>
        <a:spcBef>
          <a:spcPts val="667"/>
        </a:spcBef>
        <a:buClr>
          <a:srgbClr val="0077C8"/>
        </a:buClr>
        <a:buSzPct val="70000"/>
        <a:buFont typeface="Arial" panose="020B0604020202020204" pitchFamily="34" charset="0"/>
        <a:buChar char="•"/>
        <a:tabLst/>
        <a:defRPr sz="1600" kern="1200">
          <a:solidFill>
            <a:schemeClr val="tx1"/>
          </a:solidFill>
          <a:latin typeface="+mn-lt"/>
          <a:ea typeface="+mn-ea"/>
          <a:cs typeface="+mn-cs"/>
        </a:defRPr>
      </a:lvl7pPr>
      <a:lvl8pPr marL="2804090" indent="-243834" algn="l" defTabSz="1219170" rtl="0" eaLnBrk="1" latinLnBrk="0" hangingPunct="1">
        <a:lnSpc>
          <a:spcPct val="90000"/>
        </a:lnSpc>
        <a:spcBef>
          <a:spcPts val="667"/>
        </a:spcBef>
        <a:buClr>
          <a:srgbClr val="0077C8"/>
        </a:buClr>
        <a:buSzPct val="70000"/>
        <a:buFont typeface="Arial" panose="020B0604020202020204" pitchFamily="34" charset="0"/>
        <a:buChar char="•"/>
        <a:tabLst/>
        <a:defRPr sz="1600" kern="1200">
          <a:solidFill>
            <a:schemeClr val="tx1"/>
          </a:solidFill>
          <a:latin typeface="+mn-lt"/>
          <a:ea typeface="+mn-ea"/>
          <a:cs typeface="+mn-cs"/>
        </a:defRPr>
      </a:lvl8pPr>
      <a:lvl9pPr marL="3169841" indent="-243834" algn="l" defTabSz="1219170" rtl="0" eaLnBrk="1" latinLnBrk="0" hangingPunct="1">
        <a:lnSpc>
          <a:spcPct val="90000"/>
        </a:lnSpc>
        <a:spcBef>
          <a:spcPts val="667"/>
        </a:spcBef>
        <a:buClr>
          <a:srgbClr val="0077C8"/>
        </a:buClr>
        <a:buSzPct val="70000"/>
        <a:buFont typeface="Arial" panose="020B0604020202020204" pitchFamily="34" charset="0"/>
        <a:buChar char="•"/>
        <a:tabLst/>
        <a:defRPr sz="16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39615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10429875" y="65151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990978674"/>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Lst>
  <p:hf hdr="0" ftr="0" dt="0"/>
  <p:txStyles>
    <p:titleStyle>
      <a:lvl1pPr algn="l" defTabSz="914400" rtl="0" eaLnBrk="1" latinLnBrk="0" hangingPunct="1">
        <a:lnSpc>
          <a:spcPct val="90000"/>
        </a:lnSpc>
        <a:spcBef>
          <a:spcPct val="0"/>
        </a:spcBef>
        <a:buNone/>
        <a:defRPr sz="3800" b="1" i="0" kern="1200" baseline="0">
          <a:solidFill>
            <a:srgbClr val="113468"/>
          </a:solidFill>
          <a:latin typeface="Calibri"/>
          <a:ea typeface="+mj-ea"/>
          <a:cs typeface="Calibri"/>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39615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10429877" y="6515100"/>
            <a:ext cx="184731" cy="369332"/>
          </a:xfrm>
          <a:prstGeom prst="rect">
            <a:avLst/>
          </a:prstGeom>
          <a:noFill/>
        </p:spPr>
        <p:txBody>
          <a:bodyPr wrap="none" rtlCol="0">
            <a:spAutoFit/>
          </a:bodyPr>
          <a:lstStyle/>
          <a:p>
            <a:endParaRPr lang="en-US" sz="1800"/>
          </a:p>
        </p:txBody>
      </p:sp>
    </p:spTree>
    <p:extLst>
      <p:ext uri="{BB962C8B-B14F-4D97-AF65-F5344CB8AC3E}">
        <p14:creationId xmlns:p14="http://schemas.microsoft.com/office/powerpoint/2010/main" val="845175502"/>
      </p:ext>
    </p:extLst>
  </p:cSld>
  <p:clrMap bg1="lt1" tx1="dk1" bg2="lt2" tx2="dk2" accent1="accent1" accent2="accent2" accent3="accent3" accent4="accent4" accent5="accent5" accent6="accent6" hlink="hlink" folHlink="folHlink"/>
  <p:sldLayoutIdLst>
    <p:sldLayoutId id="2147484607" r:id="rId1"/>
    <p:sldLayoutId id="2147484608" r:id="rId2"/>
    <p:sldLayoutId id="2147484609" r:id="rId3"/>
    <p:sldLayoutId id="2147484610" r:id="rId4"/>
    <p:sldLayoutId id="2147484611" r:id="rId5"/>
  </p:sldLayoutIdLst>
  <p:hf hdr="0" ftr="0" dt="0"/>
  <p:txStyles>
    <p:titleStyle>
      <a:lvl1pPr algn="l" defTabSz="914377" rtl="0" eaLnBrk="1" latinLnBrk="0" hangingPunct="1">
        <a:lnSpc>
          <a:spcPct val="90000"/>
        </a:lnSpc>
        <a:spcBef>
          <a:spcPct val="0"/>
        </a:spcBef>
        <a:buNone/>
        <a:defRPr sz="3800" b="1" i="0" kern="1200" baseline="0">
          <a:solidFill>
            <a:srgbClr val="113468"/>
          </a:solidFill>
          <a:latin typeface="Calibri"/>
          <a:ea typeface="+mj-ea"/>
          <a:cs typeface="Calibri"/>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Calibri"/>
          <a:ea typeface="+mn-ea"/>
          <a:cs typeface="Calibri"/>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Calibri"/>
          <a:ea typeface="+mn-ea"/>
          <a:cs typeface="Calibri"/>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Calibri"/>
          <a:ea typeface="+mn-ea"/>
          <a:cs typeface="Calibri"/>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Calibri"/>
          <a:ea typeface="+mn-ea"/>
          <a:cs typeface="Calibri"/>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Calibri"/>
          <a:ea typeface="+mn-ea"/>
          <a:cs typeface="Calibri"/>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11/9/2020</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4201575894"/>
      </p:ext>
    </p:extLst>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 id="2147484651"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D5311E-4C40-484B-B3B9-CB1B9D1666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0F882C-1088-CA4B-889F-BBA493547D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5B817A-12C1-1B47-AC95-3F45C0096E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DEC72-7BB4-EE4E-A5F9-B3E1203FCBE4}" type="datetimeFigureOut">
              <a:rPr lang="en-US" smtClean="0"/>
              <a:t>11/9/2020</a:t>
            </a:fld>
            <a:endParaRPr lang="en-US"/>
          </a:p>
        </p:txBody>
      </p:sp>
      <p:sp>
        <p:nvSpPr>
          <p:cNvPr id="5" name="Footer Placeholder 4">
            <a:extLst>
              <a:ext uri="{FF2B5EF4-FFF2-40B4-BE49-F238E27FC236}">
                <a16:creationId xmlns:a16="http://schemas.microsoft.com/office/drawing/2014/main" id="{4C3B47CF-F10D-DB43-AC2B-7037EC2578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00F22B-56CA-094B-9ED1-E816703978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AC73E-A3F9-514D-B3D7-3F3FFBB30D8D}" type="slidenum">
              <a:rPr lang="en-US" smtClean="0"/>
              <a:t>‹#›</a:t>
            </a:fld>
            <a:endParaRPr lang="en-US"/>
          </a:p>
        </p:txBody>
      </p:sp>
    </p:spTree>
    <p:extLst>
      <p:ext uri="{BB962C8B-B14F-4D97-AF65-F5344CB8AC3E}">
        <p14:creationId xmlns:p14="http://schemas.microsoft.com/office/powerpoint/2010/main" val="1174183828"/>
      </p:ext>
    </p:extLst>
  </p:cSld>
  <p:clrMap bg1="lt1" tx1="dk1" bg2="lt2" tx2="dk2" accent1="accent1" accent2="accent2" accent3="accent3" accent4="accent4" accent5="accent5" accent6="accent6" hlink="hlink" folHlink="folHlink"/>
  <p:sldLayoutIdLst>
    <p:sldLayoutId id="2147484653" r:id="rId1"/>
    <p:sldLayoutId id="2147484654" r:id="rId2"/>
    <p:sldLayoutId id="2147484655" r:id="rId3"/>
    <p:sldLayoutId id="2147484656" r:id="rId4"/>
    <p:sldLayoutId id="2147484657" r:id="rId5"/>
    <p:sldLayoutId id="2147484658" r:id="rId6"/>
    <p:sldLayoutId id="2147484659" r:id="rId7"/>
    <p:sldLayoutId id="2147484660" r:id="rId8"/>
    <p:sldLayoutId id="2147484661" r:id="rId9"/>
    <p:sldLayoutId id="2147484662" r:id="rId10"/>
    <p:sldLayoutId id="21474846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slideLayout" Target="../slideLayouts/slideLayout24.xml"/><Relationship Id="rId7" Type="http://schemas.openxmlformats.org/officeDocument/2006/relationships/image" Target="../media/image16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204.png"/><Relationship Id="rId18" Type="http://schemas.openxmlformats.org/officeDocument/2006/relationships/image" Target="../media/image208.png"/><Relationship Id="rId3" Type="http://schemas.openxmlformats.org/officeDocument/2006/relationships/slideLayout" Target="../slideLayouts/slideLayout81.xml"/><Relationship Id="rId7" Type="http://schemas.openxmlformats.org/officeDocument/2006/relationships/image" Target="../media/image200.svg"/><Relationship Id="rId12" Type="http://schemas.openxmlformats.org/officeDocument/2006/relationships/image" Target="../media/image203.png"/><Relationship Id="rId17" Type="http://schemas.openxmlformats.org/officeDocument/2006/relationships/image" Target="../media/image207.png"/><Relationship Id="rId2" Type="http://schemas.openxmlformats.org/officeDocument/2006/relationships/audio" Target="../media/media10.m4a"/><Relationship Id="rId16" Type="http://schemas.openxmlformats.org/officeDocument/2006/relationships/image" Target="../media/image169.png"/><Relationship Id="rId1" Type="http://schemas.microsoft.com/office/2007/relationships/media" Target="../media/media10.m4a"/><Relationship Id="rId6" Type="http://schemas.openxmlformats.org/officeDocument/2006/relationships/image" Target="../media/image199.png"/><Relationship Id="rId11" Type="http://schemas.openxmlformats.org/officeDocument/2006/relationships/image" Target="../media/image202.svg"/><Relationship Id="rId5" Type="http://schemas.openxmlformats.org/officeDocument/2006/relationships/image" Target="../media/image198.jpeg"/><Relationship Id="rId15" Type="http://schemas.openxmlformats.org/officeDocument/2006/relationships/image" Target="../media/image206.png"/><Relationship Id="rId10" Type="http://schemas.openxmlformats.org/officeDocument/2006/relationships/image" Target="../media/image201.png"/><Relationship Id="rId19" Type="http://schemas.openxmlformats.org/officeDocument/2006/relationships/image" Target="../media/image195.png"/><Relationship Id="rId4" Type="http://schemas.openxmlformats.org/officeDocument/2006/relationships/notesSlide" Target="../notesSlides/notesSlide9.xml"/><Relationship Id="rId9" Type="http://schemas.openxmlformats.org/officeDocument/2006/relationships/image" Target="../media/image185.svg"/><Relationship Id="rId14" Type="http://schemas.openxmlformats.org/officeDocument/2006/relationships/image" Target="../media/image205.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slideLayout" Target="../slideLayouts/slideLayout30.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audio" Target="../media/media11.m4a"/><Relationship Id="rId16" Type="http://schemas.openxmlformats.org/officeDocument/2006/relationships/image" Target="../media/image195.png"/><Relationship Id="rId1" Type="http://schemas.microsoft.com/office/2007/relationships/media" Target="../media/media11.m4a"/><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image" Target="../media/image164.png"/><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20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9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4.png"/><Relationship Id="rId5" Type="http://schemas.openxmlformats.org/officeDocument/2006/relationships/chart" Target="../charts/chart1.xml"/><Relationship Id="rId4" Type="http://schemas.openxmlformats.org/officeDocument/2006/relationships/image" Target="../media/image210.png"/></Relationships>
</file>

<file path=ppt/slides/_rels/slide13.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slideLayout" Target="../slideLayouts/slideLayout30.xml"/><Relationship Id="rId7" Type="http://schemas.openxmlformats.org/officeDocument/2006/relationships/image" Target="../media/image213.tif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2.tiff"/><Relationship Id="rId5" Type="http://schemas.openxmlformats.org/officeDocument/2006/relationships/image" Target="../media/image211.png"/><Relationship Id="rId10" Type="http://schemas.openxmlformats.org/officeDocument/2006/relationships/image" Target="../media/image162.png"/><Relationship Id="rId4" Type="http://schemas.openxmlformats.org/officeDocument/2006/relationships/notesSlide" Target="../notesSlides/notesSlide10.xml"/><Relationship Id="rId9" Type="http://schemas.openxmlformats.org/officeDocument/2006/relationships/image" Target="../media/image164.png"/></Relationships>
</file>

<file path=ppt/slides/_rels/slide14.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slideLayout" Target="../slideLayouts/slideLayout122.xml"/><Relationship Id="rId7" Type="http://schemas.openxmlformats.org/officeDocument/2006/relationships/image" Target="../media/image21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82.jpeg"/><Relationship Id="rId11" Type="http://schemas.openxmlformats.org/officeDocument/2006/relationships/image" Target="../media/image162.png"/><Relationship Id="rId5" Type="http://schemas.openxmlformats.org/officeDocument/2006/relationships/image" Target="../media/image196.png"/><Relationship Id="rId10" Type="http://schemas.openxmlformats.org/officeDocument/2006/relationships/image" Target="../media/image161.png"/><Relationship Id="rId4" Type="http://schemas.openxmlformats.org/officeDocument/2006/relationships/notesSlide" Target="../notesSlides/notesSlide11.xml"/><Relationship Id="rId9" Type="http://schemas.openxmlformats.org/officeDocument/2006/relationships/image" Target="../media/image2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6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18.tiff"/><Relationship Id="rId5" Type="http://schemas.openxmlformats.org/officeDocument/2006/relationships/image" Target="../media/image164.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slideLayout" Target="../slideLayouts/slideLayout30.xml"/><Relationship Id="rId7" Type="http://schemas.openxmlformats.org/officeDocument/2006/relationships/image" Target="../media/image21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19.png"/><Relationship Id="rId5" Type="http://schemas.openxmlformats.org/officeDocument/2006/relationships/image" Target="../media/image164.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62.png"/><Relationship Id="rId5" Type="http://schemas.openxmlformats.org/officeDocument/2006/relationships/image" Target="../media/image220.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slideLayout" Target="../slideLayouts/slideLayout32.xml"/><Relationship Id="rId7" Type="http://schemas.openxmlformats.org/officeDocument/2006/relationships/image" Target="../media/image166.tif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65.tiff"/><Relationship Id="rId5" Type="http://schemas.openxmlformats.org/officeDocument/2006/relationships/image" Target="../media/image16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7.xml"/><Relationship Id="rId7" Type="http://schemas.openxmlformats.org/officeDocument/2006/relationships/image" Target="../media/image16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64.png"/><Relationship Id="rId5" Type="http://schemas.openxmlformats.org/officeDocument/2006/relationships/image" Target="../media/image16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audio" Target="../media/media4.m4a"/><Relationship Id="rId7" Type="http://schemas.openxmlformats.org/officeDocument/2006/relationships/image" Target="../media/image169.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168.png"/><Relationship Id="rId5" Type="http://schemas.openxmlformats.org/officeDocument/2006/relationships/notesSlide" Target="../notesSlides/notesSlide4.xml"/><Relationship Id="rId10" Type="http://schemas.openxmlformats.org/officeDocument/2006/relationships/image" Target="../media/image162.png"/><Relationship Id="rId4" Type="http://schemas.openxmlformats.org/officeDocument/2006/relationships/slideLayout" Target="../slideLayouts/slideLayout66.xml"/><Relationship Id="rId9" Type="http://schemas.openxmlformats.org/officeDocument/2006/relationships/image" Target="../media/image164.png"/></Relationships>
</file>

<file path=ppt/slides/_rels/slide5.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slideLayout" Target="../slideLayouts/slideLayout2.xml"/><Relationship Id="rId7" Type="http://schemas.openxmlformats.org/officeDocument/2006/relationships/image" Target="../media/image173.png"/><Relationship Id="rId12" Type="http://schemas.openxmlformats.org/officeDocument/2006/relationships/image" Target="../media/image16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2.png"/><Relationship Id="rId11" Type="http://schemas.openxmlformats.org/officeDocument/2006/relationships/image" Target="../media/image164.png"/><Relationship Id="rId5" Type="http://schemas.openxmlformats.org/officeDocument/2006/relationships/image" Target="../media/image171.png"/><Relationship Id="rId10" Type="http://schemas.openxmlformats.org/officeDocument/2006/relationships/image" Target="../media/image176.jpeg"/><Relationship Id="rId4" Type="http://schemas.openxmlformats.org/officeDocument/2006/relationships/notesSlide" Target="../notesSlides/notesSlide5.xml"/><Relationship Id="rId9" Type="http://schemas.openxmlformats.org/officeDocument/2006/relationships/image" Target="../media/image17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4.png"/><Relationship Id="rId5" Type="http://schemas.openxmlformats.org/officeDocument/2006/relationships/image" Target="../media/image17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slideLayout" Target="../slideLayouts/slideLayout2.xml"/><Relationship Id="rId7" Type="http://schemas.openxmlformats.org/officeDocument/2006/relationships/image" Target="../media/image18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9.tiff"/><Relationship Id="rId5" Type="http://schemas.openxmlformats.org/officeDocument/2006/relationships/image" Target="../media/image178.png"/><Relationship Id="rId10" Type="http://schemas.openxmlformats.org/officeDocument/2006/relationships/image" Target="../media/image162.png"/><Relationship Id="rId4" Type="http://schemas.openxmlformats.org/officeDocument/2006/relationships/notesSlide" Target="../notesSlides/notesSlide7.xml"/><Relationship Id="rId9" Type="http://schemas.openxmlformats.org/officeDocument/2006/relationships/image" Target="../media/image164.png"/></Relationships>
</file>

<file path=ppt/slides/_rels/slide8.xml.rels><?xml version="1.0" encoding="UTF-8" standalone="yes"?>
<Relationships xmlns="http://schemas.openxmlformats.org/package/2006/relationships"><Relationship Id="rId8" Type="http://schemas.openxmlformats.org/officeDocument/2006/relationships/image" Target="../media/image185.svg"/><Relationship Id="rId13" Type="http://schemas.openxmlformats.org/officeDocument/2006/relationships/image" Target="../media/image189.png"/><Relationship Id="rId18" Type="http://schemas.openxmlformats.org/officeDocument/2006/relationships/image" Target="../media/image194.png"/><Relationship Id="rId3" Type="http://schemas.openxmlformats.org/officeDocument/2006/relationships/slideLayout" Target="../slideLayouts/slideLayout2.xml"/><Relationship Id="rId21" Type="http://schemas.openxmlformats.org/officeDocument/2006/relationships/image" Target="../media/image40.png"/><Relationship Id="rId7" Type="http://schemas.openxmlformats.org/officeDocument/2006/relationships/image" Target="../media/image184.png"/><Relationship Id="rId12" Type="http://schemas.openxmlformats.org/officeDocument/2006/relationships/image" Target="../media/image188.png"/><Relationship Id="rId17" Type="http://schemas.openxmlformats.org/officeDocument/2006/relationships/image" Target="../media/image193.png"/><Relationship Id="rId2" Type="http://schemas.openxmlformats.org/officeDocument/2006/relationships/audio" Target="../media/media8.m4a"/><Relationship Id="rId16" Type="http://schemas.openxmlformats.org/officeDocument/2006/relationships/image" Target="../media/image192.emf"/><Relationship Id="rId20" Type="http://schemas.openxmlformats.org/officeDocument/2006/relationships/image" Target="../media/image28.png"/><Relationship Id="rId1" Type="http://schemas.microsoft.com/office/2007/relationships/media" Target="../media/media8.m4a"/><Relationship Id="rId6" Type="http://schemas.openxmlformats.org/officeDocument/2006/relationships/image" Target="../media/image183.emf"/><Relationship Id="rId11" Type="http://schemas.openxmlformats.org/officeDocument/2006/relationships/image" Target="../media/image187.png"/><Relationship Id="rId5" Type="http://schemas.openxmlformats.org/officeDocument/2006/relationships/image" Target="../media/image182.jpeg"/><Relationship Id="rId15" Type="http://schemas.openxmlformats.org/officeDocument/2006/relationships/image" Target="../media/image191.emf"/><Relationship Id="rId23" Type="http://schemas.openxmlformats.org/officeDocument/2006/relationships/image" Target="../media/image195.png"/><Relationship Id="rId10" Type="http://schemas.microsoft.com/office/2007/relationships/hdphoto" Target="../media/hdphoto1.wdp"/><Relationship Id="rId19" Type="http://schemas.openxmlformats.org/officeDocument/2006/relationships/image" Target="../media/image60.png"/><Relationship Id="rId4" Type="http://schemas.openxmlformats.org/officeDocument/2006/relationships/notesSlide" Target="../notesSlides/notesSlide8.xml"/><Relationship Id="rId9" Type="http://schemas.openxmlformats.org/officeDocument/2006/relationships/image" Target="../media/image186.png"/><Relationship Id="rId14" Type="http://schemas.openxmlformats.org/officeDocument/2006/relationships/image" Target="../media/image190.png"/><Relationship Id="rId22" Type="http://schemas.openxmlformats.org/officeDocument/2006/relationships/image" Target="../media/image16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19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4.png"/><Relationship Id="rId5" Type="http://schemas.openxmlformats.org/officeDocument/2006/relationships/image" Target="../media/image197.png"/><Relationship Id="rId4" Type="http://schemas.openxmlformats.org/officeDocument/2006/relationships/image" Target="../media/image1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5">
            <a:extLst>
              <a:ext uri="{FF2B5EF4-FFF2-40B4-BE49-F238E27FC236}">
                <a16:creationId xmlns:a16="http://schemas.microsoft.com/office/drawing/2014/main" id="{C0299451-D022-9F4E-829F-EC65FF155440}"/>
              </a:ext>
            </a:extLst>
          </p:cNvPr>
          <p:cNvSpPr txBox="1">
            <a:spLocks/>
          </p:cNvSpPr>
          <p:nvPr/>
        </p:nvSpPr>
        <p:spPr>
          <a:xfrm>
            <a:off x="7315199" y="3325906"/>
            <a:ext cx="4495800" cy="685283"/>
          </a:xfrm>
          <a:prstGeom prst="rect">
            <a:avLst/>
          </a:prstGeom>
        </p:spPr>
        <p:txBody>
          <a:bodyPr vert="horz" lIns="91440" tIns="45720" rIns="91440" bIns="45720" rtlCol="0" anchor="t">
            <a:noAutofit/>
          </a:bodyPr>
          <a:lstStyle>
            <a:lvl1pPr marL="0" indent="0" algn="r" defTabSz="1219170" rtl="0" eaLnBrk="1" latinLnBrk="0" hangingPunct="1">
              <a:lnSpc>
                <a:spcPct val="125000"/>
              </a:lnSpc>
              <a:spcBef>
                <a:spcPts val="1067"/>
              </a:spcBef>
              <a:buClr>
                <a:srgbClr val="0077C8"/>
              </a:buClr>
              <a:buFont typeface="Arial" panose="020B0604020202020204" pitchFamily="34" charset="0"/>
              <a:buNone/>
              <a:defRPr sz="2133" kern="1200" spc="133" baseline="0">
                <a:solidFill>
                  <a:schemeClr val="accent4"/>
                </a:solidFill>
                <a:latin typeface="+mn-lt"/>
                <a:ea typeface="+mn-ea"/>
                <a:cs typeface="+mn-cs"/>
              </a:defRPr>
            </a:lvl1pPr>
            <a:lvl2pPr marL="609585" indent="0" algn="ctr" defTabSz="1219170" rtl="0" eaLnBrk="1" latinLnBrk="0" hangingPunct="1">
              <a:lnSpc>
                <a:spcPct val="125000"/>
              </a:lnSpc>
              <a:spcBef>
                <a:spcPts val="533"/>
              </a:spcBef>
              <a:buClr>
                <a:srgbClr val="0077C8"/>
              </a:buClr>
              <a:buFont typeface="Trebuchet MS" panose="020B0603020202020204" pitchFamily="34" charset="0"/>
              <a:buNone/>
              <a:defRPr sz="2667" kern="1200">
                <a:solidFill>
                  <a:schemeClr val="tx1"/>
                </a:solidFill>
                <a:latin typeface="+mn-lt"/>
                <a:ea typeface="+mn-ea"/>
                <a:cs typeface="+mn-cs"/>
              </a:defRPr>
            </a:lvl2pPr>
            <a:lvl3pPr marL="1219170" indent="0" algn="ctr" defTabSz="1219170" rtl="0" eaLnBrk="1" latinLnBrk="0" hangingPunct="1">
              <a:lnSpc>
                <a:spcPct val="125000"/>
              </a:lnSpc>
              <a:spcBef>
                <a:spcPts val="533"/>
              </a:spcBef>
              <a:buClr>
                <a:srgbClr val="0077C8"/>
              </a:buClr>
              <a:buSzPct val="100000"/>
              <a:buFont typeface="Courier New" panose="02070309020205020404" pitchFamily="49" charset="0"/>
              <a:buNone/>
              <a:defRPr sz="2400" kern="1200">
                <a:solidFill>
                  <a:schemeClr val="tx1"/>
                </a:solidFill>
                <a:latin typeface="+mn-lt"/>
                <a:ea typeface="+mn-ea"/>
                <a:cs typeface="+mn-cs"/>
              </a:defRPr>
            </a:lvl3pPr>
            <a:lvl4pPr marL="1828754" indent="0" algn="ctr" defTabSz="1219170" rtl="0" eaLnBrk="1" latinLnBrk="0" hangingPunct="1">
              <a:lnSpc>
                <a:spcPct val="125000"/>
              </a:lnSpc>
              <a:spcBef>
                <a:spcPts val="667"/>
              </a:spcBef>
              <a:buClr>
                <a:srgbClr val="0077C8"/>
              </a:buClr>
              <a:buFont typeface="Wingdings" panose="05000000000000000000" pitchFamily="2" charset="2"/>
              <a:buNone/>
              <a:defRPr sz="2133" kern="1200">
                <a:solidFill>
                  <a:schemeClr val="tx1"/>
                </a:solidFill>
                <a:latin typeface="+mn-lt"/>
                <a:ea typeface="+mn-ea"/>
                <a:cs typeface="+mn-cs"/>
              </a:defRPr>
            </a:lvl4pPr>
            <a:lvl5pPr marL="2438339" indent="0" algn="ctr" defTabSz="1219170" rtl="0" eaLnBrk="1" latinLnBrk="0" hangingPunct="1">
              <a:lnSpc>
                <a:spcPct val="125000"/>
              </a:lnSpc>
              <a:spcBef>
                <a:spcPts val="667"/>
              </a:spcBef>
              <a:buClr>
                <a:srgbClr val="0077C8"/>
              </a:buClr>
              <a:buSzPct val="70000"/>
              <a:buFont typeface="Arial" panose="020B0604020202020204" pitchFamily="34" charset="0"/>
              <a:buNone/>
              <a:defRPr sz="2133" kern="1200">
                <a:solidFill>
                  <a:schemeClr val="tx1"/>
                </a:solidFill>
                <a:latin typeface="+mn-lt"/>
                <a:ea typeface="+mn-ea"/>
                <a:cs typeface="+mn-cs"/>
              </a:defRPr>
            </a:lvl5pPr>
            <a:lvl6pPr marL="3047924" indent="0" algn="ctr" defTabSz="1219170" rtl="0" eaLnBrk="1" latinLnBrk="0" hangingPunct="1">
              <a:lnSpc>
                <a:spcPct val="90000"/>
              </a:lnSpc>
              <a:spcBef>
                <a:spcPts val="667"/>
              </a:spcBef>
              <a:buClr>
                <a:srgbClr val="0077C8"/>
              </a:buClr>
              <a:buSzPct val="70000"/>
              <a:buFont typeface="Arial" panose="020B0604020202020204" pitchFamily="34" charset="0"/>
              <a:buNone/>
              <a:tabLst/>
              <a:defRPr sz="2133" kern="1200">
                <a:solidFill>
                  <a:schemeClr val="tx1"/>
                </a:solidFill>
                <a:latin typeface="+mn-lt"/>
                <a:ea typeface="+mn-ea"/>
                <a:cs typeface="+mn-cs"/>
              </a:defRPr>
            </a:lvl6pPr>
            <a:lvl7pPr marL="3657509" indent="0" algn="ctr" defTabSz="1219170" rtl="0" eaLnBrk="1" latinLnBrk="0" hangingPunct="1">
              <a:lnSpc>
                <a:spcPct val="90000"/>
              </a:lnSpc>
              <a:spcBef>
                <a:spcPts val="667"/>
              </a:spcBef>
              <a:buClr>
                <a:srgbClr val="0077C8"/>
              </a:buClr>
              <a:buSzPct val="70000"/>
              <a:buFont typeface="Arial" panose="020B0604020202020204" pitchFamily="34" charset="0"/>
              <a:buNone/>
              <a:tabLst/>
              <a:defRPr sz="2133" kern="1200">
                <a:solidFill>
                  <a:schemeClr val="tx1"/>
                </a:solidFill>
                <a:latin typeface="+mn-lt"/>
                <a:ea typeface="+mn-ea"/>
                <a:cs typeface="+mn-cs"/>
              </a:defRPr>
            </a:lvl7pPr>
            <a:lvl8pPr marL="4267093" indent="0" algn="ctr" defTabSz="1219170" rtl="0" eaLnBrk="1" latinLnBrk="0" hangingPunct="1">
              <a:lnSpc>
                <a:spcPct val="90000"/>
              </a:lnSpc>
              <a:spcBef>
                <a:spcPts val="667"/>
              </a:spcBef>
              <a:buClr>
                <a:srgbClr val="0077C8"/>
              </a:buClr>
              <a:buSzPct val="70000"/>
              <a:buFont typeface="Arial" panose="020B0604020202020204" pitchFamily="34" charset="0"/>
              <a:buNone/>
              <a:tabLst/>
              <a:defRPr sz="2133" kern="1200">
                <a:solidFill>
                  <a:schemeClr val="tx1"/>
                </a:solidFill>
                <a:latin typeface="+mn-lt"/>
                <a:ea typeface="+mn-ea"/>
                <a:cs typeface="+mn-cs"/>
              </a:defRPr>
            </a:lvl8pPr>
            <a:lvl9pPr marL="4876678" indent="0" algn="ctr" defTabSz="1219170" rtl="0" eaLnBrk="1" latinLnBrk="0" hangingPunct="1">
              <a:lnSpc>
                <a:spcPct val="90000"/>
              </a:lnSpc>
              <a:spcBef>
                <a:spcPts val="667"/>
              </a:spcBef>
              <a:buClr>
                <a:srgbClr val="0077C8"/>
              </a:buClr>
              <a:buSzPct val="70000"/>
              <a:buFont typeface="Arial" panose="020B0604020202020204" pitchFamily="34" charset="0"/>
              <a:buNone/>
              <a:tabLst/>
              <a:defRPr sz="2133" kern="1200">
                <a:solidFill>
                  <a:schemeClr val="tx1"/>
                </a:solidFill>
                <a:latin typeface="+mn-lt"/>
                <a:ea typeface="+mn-ea"/>
                <a:cs typeface="+mn-cs"/>
              </a:defRPr>
            </a:lvl9pPr>
          </a:lstStyle>
          <a:p>
            <a:pPr>
              <a:lnSpc>
                <a:spcPct val="100000"/>
              </a:lnSpc>
              <a:spcBef>
                <a:spcPts val="0"/>
              </a:spcBef>
              <a:spcAft>
                <a:spcPts val="50"/>
              </a:spcAft>
            </a:pPr>
            <a:r>
              <a:rPr lang="en-US" sz="2000" dirty="0">
                <a:solidFill>
                  <a:schemeClr val="bg1"/>
                </a:solidFill>
              </a:rPr>
              <a:t>ISLB Annual Congress 2020</a:t>
            </a:r>
            <a:endParaRPr lang="en-US" dirty="0"/>
          </a:p>
          <a:p>
            <a:pPr>
              <a:lnSpc>
                <a:spcPct val="100000"/>
              </a:lnSpc>
              <a:spcAft>
                <a:spcPts val="50"/>
              </a:spcAft>
            </a:pPr>
            <a:r>
              <a:rPr lang="en-US" sz="2000" dirty="0">
                <a:solidFill>
                  <a:schemeClr val="bg1"/>
                </a:solidFill>
              </a:rPr>
              <a:t>30 October 2020</a:t>
            </a:r>
          </a:p>
          <a:p>
            <a:endParaRPr lang="en-US" sz="2000" dirty="0"/>
          </a:p>
          <a:p>
            <a:endParaRPr lang="en-US" sz="2000" dirty="0"/>
          </a:p>
        </p:txBody>
      </p:sp>
      <p:pic>
        <p:nvPicPr>
          <p:cNvPr id="2" name="Picture 1">
            <a:extLst>
              <a:ext uri="{FF2B5EF4-FFF2-40B4-BE49-F238E27FC236}">
                <a16:creationId xmlns:a16="http://schemas.microsoft.com/office/drawing/2014/main" id="{F29F921C-16A2-47A1-AC5B-9E96AACDB43B}"/>
              </a:ext>
            </a:extLst>
          </p:cNvPr>
          <p:cNvPicPr>
            <a:picLocks noChangeAspect="1"/>
          </p:cNvPicPr>
          <p:nvPr/>
        </p:nvPicPr>
        <p:blipFill>
          <a:blip r:embed="rId5"/>
          <a:stretch>
            <a:fillRect/>
          </a:stretch>
        </p:blipFill>
        <p:spPr>
          <a:xfrm>
            <a:off x="69010" y="5614355"/>
            <a:ext cx="1704035" cy="1084056"/>
          </a:xfrm>
          <a:prstGeom prst="rect">
            <a:avLst/>
          </a:prstGeom>
        </p:spPr>
      </p:pic>
      <p:sp>
        <p:nvSpPr>
          <p:cNvPr id="5" name="Subtitle 5">
            <a:extLst>
              <a:ext uri="{FF2B5EF4-FFF2-40B4-BE49-F238E27FC236}">
                <a16:creationId xmlns:a16="http://schemas.microsoft.com/office/drawing/2014/main" id="{1A4B07B1-CA9C-7745-8210-B12A06C55655}"/>
              </a:ext>
            </a:extLst>
          </p:cNvPr>
          <p:cNvSpPr txBox="1">
            <a:spLocks/>
          </p:cNvSpPr>
          <p:nvPr/>
        </p:nvSpPr>
        <p:spPr>
          <a:xfrm>
            <a:off x="4555722" y="602080"/>
            <a:ext cx="7315199" cy="685283"/>
          </a:xfrm>
          <a:prstGeom prst="rect">
            <a:avLst/>
          </a:prstGeom>
        </p:spPr>
        <p:txBody>
          <a:bodyPr vert="horz" lIns="91440" tIns="45720" rIns="91440" bIns="45720" rtlCol="0" anchor="t">
            <a:noAutofit/>
          </a:bodyPr>
          <a:lstStyle>
            <a:lvl1pPr marL="0" indent="0" algn="r" defTabSz="1219170" rtl="0" eaLnBrk="1" latinLnBrk="0" hangingPunct="1">
              <a:lnSpc>
                <a:spcPct val="125000"/>
              </a:lnSpc>
              <a:spcBef>
                <a:spcPts val="1067"/>
              </a:spcBef>
              <a:buClr>
                <a:srgbClr val="0077C8"/>
              </a:buClr>
              <a:buFont typeface="Arial" panose="020B0604020202020204" pitchFamily="34" charset="0"/>
              <a:buNone/>
              <a:defRPr sz="2133" kern="1200" spc="133" baseline="0">
                <a:solidFill>
                  <a:schemeClr val="accent4"/>
                </a:solidFill>
                <a:latin typeface="+mn-lt"/>
                <a:ea typeface="+mn-ea"/>
                <a:cs typeface="+mn-cs"/>
              </a:defRPr>
            </a:lvl1pPr>
            <a:lvl2pPr marL="609585" indent="0" algn="ctr" defTabSz="1219170" rtl="0" eaLnBrk="1" latinLnBrk="0" hangingPunct="1">
              <a:lnSpc>
                <a:spcPct val="125000"/>
              </a:lnSpc>
              <a:spcBef>
                <a:spcPts val="533"/>
              </a:spcBef>
              <a:buClr>
                <a:srgbClr val="0077C8"/>
              </a:buClr>
              <a:buFont typeface="Trebuchet MS" panose="020B0603020202020204" pitchFamily="34" charset="0"/>
              <a:buNone/>
              <a:defRPr sz="2667" kern="1200">
                <a:solidFill>
                  <a:schemeClr val="tx1"/>
                </a:solidFill>
                <a:latin typeface="+mn-lt"/>
                <a:ea typeface="+mn-ea"/>
                <a:cs typeface="+mn-cs"/>
              </a:defRPr>
            </a:lvl2pPr>
            <a:lvl3pPr marL="1219170" indent="0" algn="ctr" defTabSz="1219170" rtl="0" eaLnBrk="1" latinLnBrk="0" hangingPunct="1">
              <a:lnSpc>
                <a:spcPct val="125000"/>
              </a:lnSpc>
              <a:spcBef>
                <a:spcPts val="533"/>
              </a:spcBef>
              <a:buClr>
                <a:srgbClr val="0077C8"/>
              </a:buClr>
              <a:buSzPct val="100000"/>
              <a:buFont typeface="Courier New" panose="02070309020205020404" pitchFamily="49" charset="0"/>
              <a:buNone/>
              <a:defRPr sz="2400" kern="1200">
                <a:solidFill>
                  <a:schemeClr val="tx1"/>
                </a:solidFill>
                <a:latin typeface="+mn-lt"/>
                <a:ea typeface="+mn-ea"/>
                <a:cs typeface="+mn-cs"/>
              </a:defRPr>
            </a:lvl3pPr>
            <a:lvl4pPr marL="1828754" indent="0" algn="ctr" defTabSz="1219170" rtl="0" eaLnBrk="1" latinLnBrk="0" hangingPunct="1">
              <a:lnSpc>
                <a:spcPct val="125000"/>
              </a:lnSpc>
              <a:spcBef>
                <a:spcPts val="667"/>
              </a:spcBef>
              <a:buClr>
                <a:srgbClr val="0077C8"/>
              </a:buClr>
              <a:buFont typeface="Wingdings" panose="05000000000000000000" pitchFamily="2" charset="2"/>
              <a:buNone/>
              <a:defRPr sz="2133" kern="1200">
                <a:solidFill>
                  <a:schemeClr val="tx1"/>
                </a:solidFill>
                <a:latin typeface="+mn-lt"/>
                <a:ea typeface="+mn-ea"/>
                <a:cs typeface="+mn-cs"/>
              </a:defRPr>
            </a:lvl4pPr>
            <a:lvl5pPr marL="2438339" indent="0" algn="ctr" defTabSz="1219170" rtl="0" eaLnBrk="1" latinLnBrk="0" hangingPunct="1">
              <a:lnSpc>
                <a:spcPct val="125000"/>
              </a:lnSpc>
              <a:spcBef>
                <a:spcPts val="667"/>
              </a:spcBef>
              <a:buClr>
                <a:srgbClr val="0077C8"/>
              </a:buClr>
              <a:buSzPct val="70000"/>
              <a:buFont typeface="Arial" panose="020B0604020202020204" pitchFamily="34" charset="0"/>
              <a:buNone/>
              <a:defRPr sz="2133" kern="1200">
                <a:solidFill>
                  <a:schemeClr val="tx1"/>
                </a:solidFill>
                <a:latin typeface="+mn-lt"/>
                <a:ea typeface="+mn-ea"/>
                <a:cs typeface="+mn-cs"/>
              </a:defRPr>
            </a:lvl5pPr>
            <a:lvl6pPr marL="3047924" indent="0" algn="ctr" defTabSz="1219170" rtl="0" eaLnBrk="1" latinLnBrk="0" hangingPunct="1">
              <a:lnSpc>
                <a:spcPct val="90000"/>
              </a:lnSpc>
              <a:spcBef>
                <a:spcPts val="667"/>
              </a:spcBef>
              <a:buClr>
                <a:srgbClr val="0077C8"/>
              </a:buClr>
              <a:buSzPct val="70000"/>
              <a:buFont typeface="Arial" panose="020B0604020202020204" pitchFamily="34" charset="0"/>
              <a:buNone/>
              <a:tabLst/>
              <a:defRPr sz="2133" kern="1200">
                <a:solidFill>
                  <a:schemeClr val="tx1"/>
                </a:solidFill>
                <a:latin typeface="+mn-lt"/>
                <a:ea typeface="+mn-ea"/>
                <a:cs typeface="+mn-cs"/>
              </a:defRPr>
            </a:lvl6pPr>
            <a:lvl7pPr marL="3657509" indent="0" algn="ctr" defTabSz="1219170" rtl="0" eaLnBrk="1" latinLnBrk="0" hangingPunct="1">
              <a:lnSpc>
                <a:spcPct val="90000"/>
              </a:lnSpc>
              <a:spcBef>
                <a:spcPts val="667"/>
              </a:spcBef>
              <a:buClr>
                <a:srgbClr val="0077C8"/>
              </a:buClr>
              <a:buSzPct val="70000"/>
              <a:buFont typeface="Arial" panose="020B0604020202020204" pitchFamily="34" charset="0"/>
              <a:buNone/>
              <a:tabLst/>
              <a:defRPr sz="2133" kern="1200">
                <a:solidFill>
                  <a:schemeClr val="tx1"/>
                </a:solidFill>
                <a:latin typeface="+mn-lt"/>
                <a:ea typeface="+mn-ea"/>
                <a:cs typeface="+mn-cs"/>
              </a:defRPr>
            </a:lvl7pPr>
            <a:lvl8pPr marL="4267093" indent="0" algn="ctr" defTabSz="1219170" rtl="0" eaLnBrk="1" latinLnBrk="0" hangingPunct="1">
              <a:lnSpc>
                <a:spcPct val="90000"/>
              </a:lnSpc>
              <a:spcBef>
                <a:spcPts val="667"/>
              </a:spcBef>
              <a:buClr>
                <a:srgbClr val="0077C8"/>
              </a:buClr>
              <a:buSzPct val="70000"/>
              <a:buFont typeface="Arial" panose="020B0604020202020204" pitchFamily="34" charset="0"/>
              <a:buNone/>
              <a:tabLst/>
              <a:defRPr sz="2133" kern="1200">
                <a:solidFill>
                  <a:schemeClr val="tx1"/>
                </a:solidFill>
                <a:latin typeface="+mn-lt"/>
                <a:ea typeface="+mn-ea"/>
                <a:cs typeface="+mn-cs"/>
              </a:defRPr>
            </a:lvl8pPr>
            <a:lvl9pPr marL="4876678" indent="0" algn="ctr" defTabSz="1219170" rtl="0" eaLnBrk="1" latinLnBrk="0" hangingPunct="1">
              <a:lnSpc>
                <a:spcPct val="90000"/>
              </a:lnSpc>
              <a:spcBef>
                <a:spcPts val="667"/>
              </a:spcBef>
              <a:buClr>
                <a:srgbClr val="0077C8"/>
              </a:buClr>
              <a:buSzPct val="70000"/>
              <a:buFont typeface="Arial" panose="020B0604020202020204" pitchFamily="34" charset="0"/>
              <a:buNone/>
              <a:tabLst/>
              <a:defRPr sz="2133" kern="1200">
                <a:solidFill>
                  <a:schemeClr val="tx1"/>
                </a:solidFill>
                <a:latin typeface="+mn-lt"/>
                <a:ea typeface="+mn-ea"/>
                <a:cs typeface="+mn-cs"/>
              </a:defRPr>
            </a:lvl9pPr>
          </a:lstStyle>
          <a:p>
            <a:pPr>
              <a:lnSpc>
                <a:spcPct val="100000"/>
              </a:lnSpc>
              <a:spcBef>
                <a:spcPts val="0"/>
              </a:spcBef>
            </a:pPr>
            <a:r>
              <a:rPr lang="en-US" sz="4000" b="1" dirty="0" err="1">
                <a:solidFill>
                  <a:schemeClr val="bg1"/>
                </a:solidFill>
              </a:rPr>
              <a:t>ctDNA</a:t>
            </a:r>
            <a:r>
              <a:rPr lang="en-US" sz="4000" b="1" dirty="0">
                <a:solidFill>
                  <a:schemeClr val="bg1"/>
                </a:solidFill>
              </a:rPr>
              <a:t> + CTC: </a:t>
            </a:r>
            <a:endParaRPr lang="en-US" sz="4000" dirty="0">
              <a:solidFill>
                <a:schemeClr val="bg1"/>
              </a:solidFill>
            </a:endParaRPr>
          </a:p>
          <a:p>
            <a:pPr>
              <a:lnSpc>
                <a:spcPct val="100000"/>
              </a:lnSpc>
              <a:spcBef>
                <a:spcPts val="0"/>
              </a:spcBef>
            </a:pPr>
            <a:r>
              <a:rPr lang="en-US" sz="4000" b="1" dirty="0">
                <a:solidFill>
                  <a:schemeClr val="bg1"/>
                </a:solidFill>
              </a:rPr>
              <a:t>Accelerating Clinical </a:t>
            </a:r>
            <a:br>
              <a:rPr lang="en-US" sz="4000" b="1" dirty="0">
                <a:solidFill>
                  <a:schemeClr val="bg1"/>
                </a:solidFill>
              </a:rPr>
            </a:br>
            <a:r>
              <a:rPr lang="en-US" sz="4000" b="1" dirty="0">
                <a:solidFill>
                  <a:schemeClr val="bg1"/>
                </a:solidFill>
              </a:rPr>
              <a:t>Drug Development</a:t>
            </a:r>
          </a:p>
        </p:txBody>
      </p:sp>
      <p:pic>
        <p:nvPicPr>
          <p:cNvPr id="11" name="Picture 10">
            <a:extLst>
              <a:ext uri="{FF2B5EF4-FFF2-40B4-BE49-F238E27FC236}">
                <a16:creationId xmlns:a16="http://schemas.microsoft.com/office/drawing/2014/main" id="{7CD6B2DA-1703-3A42-8300-0902A1754D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1714" y="4625349"/>
            <a:ext cx="2923834" cy="1260861"/>
          </a:xfrm>
          <a:prstGeom prst="rect">
            <a:avLst/>
          </a:prstGeom>
        </p:spPr>
      </p:pic>
      <p:pic>
        <p:nvPicPr>
          <p:cNvPr id="12" name="Audio 11">
            <a:hlinkClick r:id="" action="ppaction://media"/>
            <a:extLst>
              <a:ext uri="{FF2B5EF4-FFF2-40B4-BE49-F238E27FC236}">
                <a16:creationId xmlns:a16="http://schemas.microsoft.com/office/drawing/2014/main" id="{00AFEC59-3F50-7947-96E1-D7D3DE86C8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pic>
        <p:nvPicPr>
          <p:cNvPr id="6" name="Picture 5">
            <a:extLst>
              <a:ext uri="{FF2B5EF4-FFF2-40B4-BE49-F238E27FC236}">
                <a16:creationId xmlns:a16="http://schemas.microsoft.com/office/drawing/2014/main" id="{6E34C159-CF3F-984A-9C1A-36E057CDA4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07456" y="4941652"/>
            <a:ext cx="2485309" cy="545388"/>
          </a:xfrm>
          <a:prstGeom prst="rect">
            <a:avLst/>
          </a:prstGeom>
        </p:spPr>
      </p:pic>
    </p:spTree>
    <p:extLst>
      <p:ext uri="{BB962C8B-B14F-4D97-AF65-F5344CB8AC3E}">
        <p14:creationId xmlns:p14="http://schemas.microsoft.com/office/powerpoint/2010/main" val="947327892"/>
      </p:ext>
    </p:extLst>
  </p:cSld>
  <p:clrMapOvr>
    <a:masterClrMapping/>
  </p:clrMapOvr>
  <mc:AlternateContent xmlns:mc="http://schemas.openxmlformats.org/markup-compatibility/2006" xmlns:p14="http://schemas.microsoft.com/office/powerpoint/2010/main">
    <mc:Choice Requires="p14">
      <p:transition spd="slow" p14:dur="2000" advTm="5022"/>
    </mc:Choice>
    <mc:Fallback xmlns="">
      <p:transition spd="slow" advTm="5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Epic Sciences Launches New Corporate Branding and Website">
            <a:extLst>
              <a:ext uri="{FF2B5EF4-FFF2-40B4-BE49-F238E27FC236}">
                <a16:creationId xmlns:a16="http://schemas.microsoft.com/office/drawing/2014/main" id="{3A0AF4DA-CD97-4EDD-8C7B-79C09E17FA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3859" y="2881013"/>
            <a:ext cx="1317548" cy="68999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68CB49D5-F737-4983-8603-0DD656EA8487}"/>
              </a:ext>
            </a:extLst>
          </p:cNvPr>
          <p:cNvSpPr/>
          <p:nvPr/>
        </p:nvSpPr>
        <p:spPr>
          <a:xfrm>
            <a:off x="8513440" y="1017854"/>
            <a:ext cx="3596582" cy="5660492"/>
          </a:xfrm>
          <a:prstGeom prst="rect">
            <a:avLst/>
          </a:prstGeom>
          <a:solidFill>
            <a:schemeClr val="tx2">
              <a:lumMod val="20000"/>
              <a:lumOff val="80000"/>
            </a:schemeClr>
          </a:solid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100" b="1" err="1">
              <a:solidFill>
                <a:schemeClr val="tx1"/>
              </a:solidFill>
            </a:endParaRPr>
          </a:p>
        </p:txBody>
      </p:sp>
      <p:sp>
        <p:nvSpPr>
          <p:cNvPr id="39" name="Triangle 38">
            <a:extLst>
              <a:ext uri="{FF2B5EF4-FFF2-40B4-BE49-F238E27FC236}">
                <a16:creationId xmlns:a16="http://schemas.microsoft.com/office/drawing/2014/main" id="{40D007F3-980B-B343-8ED9-BADDDA5DB1EA}"/>
              </a:ext>
            </a:extLst>
          </p:cNvPr>
          <p:cNvSpPr/>
          <p:nvPr/>
        </p:nvSpPr>
        <p:spPr>
          <a:xfrm rot="5400000">
            <a:off x="1386475" y="2500462"/>
            <a:ext cx="3004479" cy="2974844"/>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grpSp>
        <p:nvGrpSpPr>
          <p:cNvPr id="30" name="Group 29">
            <a:extLst>
              <a:ext uri="{FF2B5EF4-FFF2-40B4-BE49-F238E27FC236}">
                <a16:creationId xmlns:a16="http://schemas.microsoft.com/office/drawing/2014/main" id="{634F9B0A-12B4-2945-9636-5F23567C0162}"/>
              </a:ext>
            </a:extLst>
          </p:cNvPr>
          <p:cNvGrpSpPr/>
          <p:nvPr/>
        </p:nvGrpSpPr>
        <p:grpSpPr>
          <a:xfrm>
            <a:off x="457201" y="2180874"/>
            <a:ext cx="1295865" cy="3489939"/>
            <a:chOff x="838200" y="1743075"/>
            <a:chExt cx="1479550" cy="3984626"/>
          </a:xfrm>
        </p:grpSpPr>
        <p:sp>
          <p:nvSpPr>
            <p:cNvPr id="31" name="Freeform 5">
              <a:extLst>
                <a:ext uri="{FF2B5EF4-FFF2-40B4-BE49-F238E27FC236}">
                  <a16:creationId xmlns:a16="http://schemas.microsoft.com/office/drawing/2014/main" id="{021EA0E4-6CBB-E74A-AE52-D637DC79E5B9}"/>
                </a:ext>
              </a:extLst>
            </p:cNvPr>
            <p:cNvSpPr>
              <a:spLocks/>
            </p:cNvSpPr>
            <p:nvPr/>
          </p:nvSpPr>
          <p:spPr bwMode="auto">
            <a:xfrm>
              <a:off x="1077913" y="1754188"/>
              <a:ext cx="1001713" cy="3973513"/>
            </a:xfrm>
            <a:custGeom>
              <a:avLst/>
              <a:gdLst>
                <a:gd name="T0" fmla="*/ 114 w 265"/>
                <a:gd name="T1" fmla="*/ 1057 h 1057"/>
                <a:gd name="T2" fmla="*/ 0 w 265"/>
                <a:gd name="T3" fmla="*/ 943 h 1057"/>
                <a:gd name="T4" fmla="*/ 0 w 265"/>
                <a:gd name="T5" fmla="*/ 0 h 1057"/>
                <a:gd name="T6" fmla="*/ 265 w 265"/>
                <a:gd name="T7" fmla="*/ 0 h 1057"/>
                <a:gd name="T8" fmla="*/ 265 w 265"/>
                <a:gd name="T9" fmla="*/ 943 h 1057"/>
                <a:gd name="T10" fmla="*/ 151 w 265"/>
                <a:gd name="T11" fmla="*/ 1057 h 1057"/>
                <a:gd name="T12" fmla="*/ 114 w 265"/>
                <a:gd name="T13" fmla="*/ 1057 h 1057"/>
              </a:gdLst>
              <a:ahLst/>
              <a:cxnLst>
                <a:cxn ang="0">
                  <a:pos x="T0" y="T1"/>
                </a:cxn>
                <a:cxn ang="0">
                  <a:pos x="T2" y="T3"/>
                </a:cxn>
                <a:cxn ang="0">
                  <a:pos x="T4" y="T5"/>
                </a:cxn>
                <a:cxn ang="0">
                  <a:pos x="T6" y="T7"/>
                </a:cxn>
                <a:cxn ang="0">
                  <a:pos x="T8" y="T9"/>
                </a:cxn>
                <a:cxn ang="0">
                  <a:pos x="T10" y="T11"/>
                </a:cxn>
                <a:cxn ang="0">
                  <a:pos x="T12" y="T13"/>
                </a:cxn>
              </a:cxnLst>
              <a:rect l="0" t="0" r="r" b="b"/>
              <a:pathLst>
                <a:path w="265" h="1057">
                  <a:moveTo>
                    <a:pt x="114" y="1057"/>
                  </a:moveTo>
                  <a:cubicBezTo>
                    <a:pt x="51" y="1057"/>
                    <a:pt x="0" y="1006"/>
                    <a:pt x="0" y="943"/>
                  </a:cubicBezTo>
                  <a:cubicBezTo>
                    <a:pt x="0" y="0"/>
                    <a:pt x="0" y="0"/>
                    <a:pt x="0" y="0"/>
                  </a:cubicBezTo>
                  <a:cubicBezTo>
                    <a:pt x="265" y="0"/>
                    <a:pt x="265" y="0"/>
                    <a:pt x="265" y="0"/>
                  </a:cubicBezTo>
                  <a:cubicBezTo>
                    <a:pt x="265" y="943"/>
                    <a:pt x="265" y="943"/>
                    <a:pt x="265" y="943"/>
                  </a:cubicBezTo>
                  <a:cubicBezTo>
                    <a:pt x="265" y="1006"/>
                    <a:pt x="214" y="1057"/>
                    <a:pt x="151" y="1057"/>
                  </a:cubicBezTo>
                  <a:lnTo>
                    <a:pt x="114" y="1057"/>
                  </a:ln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A4C"/>
                </a:solidFill>
                <a:effectLst/>
                <a:uLnTx/>
                <a:uFillTx/>
                <a:latin typeface="Trebuchet MS" panose="020B0603020202020204"/>
                <a:ea typeface="+mn-ea"/>
                <a:cs typeface="+mn-cs"/>
              </a:endParaRPr>
            </a:p>
          </p:txBody>
        </p:sp>
        <p:sp>
          <p:nvSpPr>
            <p:cNvPr id="33" name="Freeform 32">
              <a:extLst>
                <a:ext uri="{FF2B5EF4-FFF2-40B4-BE49-F238E27FC236}">
                  <a16:creationId xmlns:a16="http://schemas.microsoft.com/office/drawing/2014/main" id="{6AFABFF5-AB25-8F44-9EF4-D653A330A75C}"/>
                </a:ext>
              </a:extLst>
            </p:cNvPr>
            <p:cNvSpPr>
              <a:spLocks/>
            </p:cNvSpPr>
            <p:nvPr/>
          </p:nvSpPr>
          <p:spPr bwMode="auto">
            <a:xfrm>
              <a:off x="1239838" y="2636385"/>
              <a:ext cx="676276" cy="968701"/>
            </a:xfrm>
            <a:custGeom>
              <a:avLst/>
              <a:gdLst>
                <a:gd name="connsiteX0" fmla="*/ 0 w 676275"/>
                <a:gd name="connsiteY0" fmla="*/ 0 h 840041"/>
                <a:gd name="connsiteX1" fmla="*/ 676275 w 676275"/>
                <a:gd name="connsiteY1" fmla="*/ 0 h 840041"/>
                <a:gd name="connsiteX2" fmla="*/ 676275 w 676275"/>
                <a:gd name="connsiteY2" fmla="*/ 752971 h 840041"/>
                <a:gd name="connsiteX3" fmla="*/ 676275 w 676275"/>
                <a:gd name="connsiteY3" fmla="*/ 840041 h 840041"/>
                <a:gd name="connsiteX4" fmla="*/ 0 w 676275"/>
                <a:gd name="connsiteY4" fmla="*/ 840041 h 840041"/>
                <a:gd name="connsiteX5" fmla="*/ 0 w 676275"/>
                <a:gd name="connsiteY5" fmla="*/ 788643 h 840041"/>
                <a:gd name="connsiteX6" fmla="*/ 0 w 676275"/>
                <a:gd name="connsiteY6" fmla="*/ 0 h 84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75" h="840041">
                  <a:moveTo>
                    <a:pt x="0" y="0"/>
                  </a:moveTo>
                  <a:lnTo>
                    <a:pt x="676275" y="0"/>
                  </a:lnTo>
                  <a:cubicBezTo>
                    <a:pt x="676275" y="0"/>
                    <a:pt x="676275" y="0"/>
                    <a:pt x="676275" y="752971"/>
                  </a:cubicBezTo>
                  <a:lnTo>
                    <a:pt x="676275" y="840041"/>
                  </a:lnTo>
                  <a:lnTo>
                    <a:pt x="0" y="840041"/>
                  </a:lnTo>
                  <a:lnTo>
                    <a:pt x="0" y="788643"/>
                  </a:lnTo>
                  <a:cubicBezTo>
                    <a:pt x="0" y="551175"/>
                    <a:pt x="0" y="289141"/>
                    <a:pt x="0"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A4C"/>
                </a:solidFill>
                <a:effectLst/>
                <a:uLnTx/>
                <a:uFillTx/>
                <a:latin typeface="Trebuchet MS" panose="020B0603020202020204"/>
                <a:ea typeface="+mn-ea"/>
                <a:cs typeface="+mn-cs"/>
              </a:endParaRPr>
            </a:p>
          </p:txBody>
        </p:sp>
        <p:sp>
          <p:nvSpPr>
            <p:cNvPr id="34" name="Freeform 33">
              <a:extLst>
                <a:ext uri="{FF2B5EF4-FFF2-40B4-BE49-F238E27FC236}">
                  <a16:creationId xmlns:a16="http://schemas.microsoft.com/office/drawing/2014/main" id="{41FFCD6F-DB89-0349-A9BF-B1FDF9660D4A}"/>
                </a:ext>
              </a:extLst>
            </p:cNvPr>
            <p:cNvSpPr>
              <a:spLocks/>
            </p:cNvSpPr>
            <p:nvPr/>
          </p:nvSpPr>
          <p:spPr bwMode="auto">
            <a:xfrm>
              <a:off x="1239838" y="3577526"/>
              <a:ext cx="676276" cy="924506"/>
            </a:xfrm>
            <a:custGeom>
              <a:avLst/>
              <a:gdLst>
                <a:gd name="connsiteX0" fmla="*/ 0 w 676275"/>
                <a:gd name="connsiteY0" fmla="*/ 0 h 840041"/>
                <a:gd name="connsiteX1" fmla="*/ 676275 w 676275"/>
                <a:gd name="connsiteY1" fmla="*/ 0 h 840041"/>
                <a:gd name="connsiteX2" fmla="*/ 676275 w 676275"/>
                <a:gd name="connsiteY2" fmla="*/ 172508 h 840041"/>
                <a:gd name="connsiteX3" fmla="*/ 676275 w 676275"/>
                <a:gd name="connsiteY3" fmla="*/ 736237 h 840041"/>
                <a:gd name="connsiteX4" fmla="*/ 676275 w 676275"/>
                <a:gd name="connsiteY4" fmla="*/ 840041 h 840041"/>
                <a:gd name="connsiteX5" fmla="*/ 0 w 676275"/>
                <a:gd name="connsiteY5" fmla="*/ 840041 h 840041"/>
                <a:gd name="connsiteX6" fmla="*/ 0 w 676275"/>
                <a:gd name="connsiteY6" fmla="*/ 706188 h 840041"/>
                <a:gd name="connsiteX7" fmla="*/ 0 w 676275"/>
                <a:gd name="connsiteY7" fmla="*/ 102952 h 840041"/>
                <a:gd name="connsiteX8" fmla="*/ 0 w 676275"/>
                <a:gd name="connsiteY8" fmla="*/ 0 h 84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275" h="840041">
                  <a:moveTo>
                    <a:pt x="0" y="0"/>
                  </a:moveTo>
                  <a:lnTo>
                    <a:pt x="676275" y="0"/>
                  </a:lnTo>
                  <a:lnTo>
                    <a:pt x="676275" y="172508"/>
                  </a:lnTo>
                  <a:cubicBezTo>
                    <a:pt x="676275" y="344045"/>
                    <a:pt x="676275" y="531464"/>
                    <a:pt x="676275" y="736237"/>
                  </a:cubicBezTo>
                  <a:lnTo>
                    <a:pt x="676275" y="840041"/>
                  </a:lnTo>
                  <a:lnTo>
                    <a:pt x="0" y="840041"/>
                  </a:lnTo>
                  <a:lnTo>
                    <a:pt x="0" y="706188"/>
                  </a:lnTo>
                  <a:cubicBezTo>
                    <a:pt x="0" y="545135"/>
                    <a:pt x="0" y="346915"/>
                    <a:pt x="0" y="102952"/>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A4C"/>
                </a:solidFill>
                <a:effectLst/>
                <a:uLnTx/>
                <a:uFillTx/>
                <a:latin typeface="Trebuchet MS" panose="020B0603020202020204"/>
                <a:ea typeface="+mn-ea"/>
                <a:cs typeface="+mn-cs"/>
              </a:endParaRPr>
            </a:p>
          </p:txBody>
        </p:sp>
        <p:sp>
          <p:nvSpPr>
            <p:cNvPr id="35" name="Freeform 34">
              <a:extLst>
                <a:ext uri="{FF2B5EF4-FFF2-40B4-BE49-F238E27FC236}">
                  <a16:creationId xmlns:a16="http://schemas.microsoft.com/office/drawing/2014/main" id="{D82D216E-23CE-DD40-922F-B1ED5A6A922D}"/>
                </a:ext>
              </a:extLst>
            </p:cNvPr>
            <p:cNvSpPr>
              <a:spLocks/>
            </p:cNvSpPr>
            <p:nvPr/>
          </p:nvSpPr>
          <p:spPr bwMode="auto">
            <a:xfrm>
              <a:off x="1239838" y="4502031"/>
              <a:ext cx="676276" cy="968701"/>
            </a:xfrm>
            <a:custGeom>
              <a:avLst/>
              <a:gdLst>
                <a:gd name="connsiteX0" fmla="*/ 0 w 676275"/>
                <a:gd name="connsiteY0" fmla="*/ 0 h 831089"/>
                <a:gd name="connsiteX1" fmla="*/ 676275 w 676275"/>
                <a:gd name="connsiteY1" fmla="*/ 0 h 831089"/>
                <a:gd name="connsiteX2" fmla="*/ 676275 w 676275"/>
                <a:gd name="connsiteY2" fmla="*/ 216554 h 831089"/>
                <a:gd name="connsiteX3" fmla="*/ 676275 w 676275"/>
                <a:gd name="connsiteY3" fmla="*/ 564045 h 831089"/>
                <a:gd name="connsiteX4" fmla="*/ 408032 w 676275"/>
                <a:gd name="connsiteY4" fmla="*/ 831089 h 831089"/>
                <a:gd name="connsiteX5" fmla="*/ 268243 w 676275"/>
                <a:gd name="connsiteY5" fmla="*/ 831089 h 831089"/>
                <a:gd name="connsiteX6" fmla="*/ 0 w 676275"/>
                <a:gd name="connsiteY6" fmla="*/ 564045 h 831089"/>
                <a:gd name="connsiteX7" fmla="*/ 0 w 676275"/>
                <a:gd name="connsiteY7" fmla="*/ 15129 h 831089"/>
                <a:gd name="connsiteX8" fmla="*/ 0 w 676275"/>
                <a:gd name="connsiteY8" fmla="*/ 0 h 83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275" h="831089">
                  <a:moveTo>
                    <a:pt x="0" y="0"/>
                  </a:moveTo>
                  <a:lnTo>
                    <a:pt x="676275" y="0"/>
                  </a:lnTo>
                  <a:lnTo>
                    <a:pt x="676275" y="216554"/>
                  </a:lnTo>
                  <a:cubicBezTo>
                    <a:pt x="676275" y="327801"/>
                    <a:pt x="676275" y="443570"/>
                    <a:pt x="676275" y="564045"/>
                  </a:cubicBezTo>
                  <a:cubicBezTo>
                    <a:pt x="676275" y="714492"/>
                    <a:pt x="555377" y="831089"/>
                    <a:pt x="408032" y="831089"/>
                  </a:cubicBezTo>
                  <a:cubicBezTo>
                    <a:pt x="408032" y="831089"/>
                    <a:pt x="408032" y="831089"/>
                    <a:pt x="268243" y="831089"/>
                  </a:cubicBezTo>
                  <a:cubicBezTo>
                    <a:pt x="120898" y="831089"/>
                    <a:pt x="0" y="714492"/>
                    <a:pt x="0" y="564045"/>
                  </a:cubicBezTo>
                  <a:cubicBezTo>
                    <a:pt x="0" y="564045"/>
                    <a:pt x="0" y="564045"/>
                    <a:pt x="0" y="15129"/>
                  </a:cubicBez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A4C"/>
                </a:solidFill>
                <a:effectLst/>
                <a:uLnTx/>
                <a:uFillTx/>
                <a:latin typeface="Trebuchet MS" panose="020B0603020202020204"/>
                <a:ea typeface="+mn-ea"/>
                <a:cs typeface="+mn-cs"/>
              </a:endParaRPr>
            </a:p>
          </p:txBody>
        </p:sp>
        <p:sp>
          <p:nvSpPr>
            <p:cNvPr id="36" name="Freeform 10">
              <a:extLst>
                <a:ext uri="{FF2B5EF4-FFF2-40B4-BE49-F238E27FC236}">
                  <a16:creationId xmlns:a16="http://schemas.microsoft.com/office/drawing/2014/main" id="{324AA1C6-8D3A-FA4B-A71F-93425AFB3C4C}"/>
                </a:ext>
              </a:extLst>
            </p:cNvPr>
            <p:cNvSpPr>
              <a:spLocks/>
            </p:cNvSpPr>
            <p:nvPr/>
          </p:nvSpPr>
          <p:spPr bwMode="auto">
            <a:xfrm>
              <a:off x="838200" y="1743075"/>
              <a:ext cx="1479550" cy="228600"/>
            </a:xfrm>
            <a:custGeom>
              <a:avLst/>
              <a:gdLst>
                <a:gd name="T0" fmla="*/ 391 w 391"/>
                <a:gd name="T1" fmla="*/ 31 h 61"/>
                <a:gd name="T2" fmla="*/ 361 w 391"/>
                <a:gd name="T3" fmla="*/ 61 h 61"/>
                <a:gd name="T4" fmla="*/ 30 w 391"/>
                <a:gd name="T5" fmla="*/ 61 h 61"/>
                <a:gd name="T6" fmla="*/ 0 w 391"/>
                <a:gd name="T7" fmla="*/ 31 h 61"/>
                <a:gd name="T8" fmla="*/ 0 w 391"/>
                <a:gd name="T9" fmla="*/ 31 h 61"/>
                <a:gd name="T10" fmla="*/ 30 w 391"/>
                <a:gd name="T11" fmla="*/ 0 h 61"/>
                <a:gd name="T12" fmla="*/ 361 w 391"/>
                <a:gd name="T13" fmla="*/ 0 h 61"/>
                <a:gd name="T14" fmla="*/ 391 w 391"/>
                <a:gd name="T15" fmla="*/ 3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61">
                  <a:moveTo>
                    <a:pt x="391" y="31"/>
                  </a:moveTo>
                  <a:cubicBezTo>
                    <a:pt x="391" y="47"/>
                    <a:pt x="377" y="61"/>
                    <a:pt x="361" y="61"/>
                  </a:cubicBezTo>
                  <a:cubicBezTo>
                    <a:pt x="30" y="61"/>
                    <a:pt x="30" y="61"/>
                    <a:pt x="30" y="61"/>
                  </a:cubicBezTo>
                  <a:cubicBezTo>
                    <a:pt x="13" y="61"/>
                    <a:pt x="0" y="47"/>
                    <a:pt x="0" y="31"/>
                  </a:cubicBezTo>
                  <a:cubicBezTo>
                    <a:pt x="0" y="31"/>
                    <a:pt x="0" y="31"/>
                    <a:pt x="0" y="31"/>
                  </a:cubicBezTo>
                  <a:cubicBezTo>
                    <a:pt x="0" y="14"/>
                    <a:pt x="13" y="0"/>
                    <a:pt x="30" y="0"/>
                  </a:cubicBezTo>
                  <a:cubicBezTo>
                    <a:pt x="361" y="0"/>
                    <a:pt x="361" y="0"/>
                    <a:pt x="361" y="0"/>
                  </a:cubicBezTo>
                  <a:cubicBezTo>
                    <a:pt x="377" y="0"/>
                    <a:pt x="391" y="14"/>
                    <a:pt x="391" y="3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A4C"/>
                </a:solidFill>
                <a:effectLst/>
                <a:uLnTx/>
                <a:uFillTx/>
                <a:latin typeface="Trebuchet MS" panose="020B0603020202020204"/>
                <a:ea typeface="+mn-ea"/>
                <a:cs typeface="+mn-cs"/>
              </a:endParaRPr>
            </a:p>
          </p:txBody>
        </p:sp>
      </p:grpSp>
      <p:sp>
        <p:nvSpPr>
          <p:cNvPr id="40" name="Rectangle 39">
            <a:extLst>
              <a:ext uri="{FF2B5EF4-FFF2-40B4-BE49-F238E27FC236}">
                <a16:creationId xmlns:a16="http://schemas.microsoft.com/office/drawing/2014/main" id="{71524D91-BA97-2346-99D3-5E71AF15338A}"/>
              </a:ext>
            </a:extLst>
          </p:cNvPr>
          <p:cNvSpPr/>
          <p:nvPr/>
        </p:nvSpPr>
        <p:spPr>
          <a:xfrm>
            <a:off x="1530938" y="3259372"/>
            <a:ext cx="69602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176C7"/>
                </a:solidFill>
                <a:effectLst/>
                <a:uLnTx/>
                <a:uFillTx/>
                <a:latin typeface="Trebuchet MS" panose="020B0603020202020204"/>
                <a:ea typeface="+mn-ea"/>
                <a:cs typeface="+mn-cs"/>
              </a:rPr>
              <a:t>ctDNA</a:t>
            </a:r>
          </a:p>
        </p:txBody>
      </p:sp>
      <p:sp>
        <p:nvSpPr>
          <p:cNvPr id="41" name="Rectangle 40">
            <a:extLst>
              <a:ext uri="{FF2B5EF4-FFF2-40B4-BE49-F238E27FC236}">
                <a16:creationId xmlns:a16="http://schemas.microsoft.com/office/drawing/2014/main" id="{2DCDB026-0F59-4E4B-80B0-390C360D6F90}"/>
              </a:ext>
            </a:extLst>
          </p:cNvPr>
          <p:cNvSpPr/>
          <p:nvPr/>
        </p:nvSpPr>
        <p:spPr>
          <a:xfrm>
            <a:off x="1536608" y="4078128"/>
            <a:ext cx="59343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176C7"/>
                </a:solidFill>
                <a:effectLst/>
                <a:uLnTx/>
                <a:uFillTx/>
                <a:latin typeface="Trebuchet MS" panose="020B0603020202020204"/>
                <a:ea typeface="+mn-ea"/>
                <a:cs typeface="+mn-cs"/>
              </a:rPr>
              <a:t>CTCs</a:t>
            </a:r>
          </a:p>
        </p:txBody>
      </p:sp>
      <p:sp>
        <p:nvSpPr>
          <p:cNvPr id="42" name="Rectangle 41">
            <a:extLst>
              <a:ext uri="{FF2B5EF4-FFF2-40B4-BE49-F238E27FC236}">
                <a16:creationId xmlns:a16="http://schemas.microsoft.com/office/drawing/2014/main" id="{5A0B1FF1-42D0-F642-A7FA-3B86DA749E10}"/>
              </a:ext>
            </a:extLst>
          </p:cNvPr>
          <p:cNvSpPr/>
          <p:nvPr/>
        </p:nvSpPr>
        <p:spPr>
          <a:xfrm>
            <a:off x="1547599" y="4829638"/>
            <a:ext cx="63831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176C7"/>
                </a:solidFill>
                <a:effectLst/>
                <a:uLnTx/>
                <a:uFillTx/>
                <a:latin typeface="Trebuchet MS" panose="020B0603020202020204"/>
                <a:ea typeface="+mn-ea"/>
                <a:cs typeface="+mn-cs"/>
              </a:rPr>
              <a:t>WBCs</a:t>
            </a:r>
          </a:p>
        </p:txBody>
      </p:sp>
      <p:sp>
        <p:nvSpPr>
          <p:cNvPr id="81" name="Rectangle 80">
            <a:extLst>
              <a:ext uri="{FF2B5EF4-FFF2-40B4-BE49-F238E27FC236}">
                <a16:creationId xmlns:a16="http://schemas.microsoft.com/office/drawing/2014/main" id="{4C4048E4-10AB-E84A-8597-9253CF2C6439}"/>
              </a:ext>
            </a:extLst>
          </p:cNvPr>
          <p:cNvSpPr/>
          <p:nvPr/>
        </p:nvSpPr>
        <p:spPr>
          <a:xfrm>
            <a:off x="4276513" y="3928201"/>
            <a:ext cx="3443578" cy="307777"/>
          </a:xfrm>
          <a:prstGeom prst="rect">
            <a:avLst/>
          </a:prstGeom>
          <a:solidFill>
            <a:schemeClr val="tx2"/>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Trebuchet MS" panose="020B0603020202020204"/>
                <a:ea typeface="+mn-ea"/>
                <a:cs typeface="+mn-cs"/>
              </a:rPr>
              <a:t>Comprehensive Cancer Profiling</a:t>
            </a:r>
          </a:p>
        </p:txBody>
      </p:sp>
      <p:sp>
        <p:nvSpPr>
          <p:cNvPr id="50" name="Rectangle 49">
            <a:extLst>
              <a:ext uri="{FF2B5EF4-FFF2-40B4-BE49-F238E27FC236}">
                <a16:creationId xmlns:a16="http://schemas.microsoft.com/office/drawing/2014/main" id="{568A92CC-3916-A14B-B364-6945FD31FD60}"/>
              </a:ext>
            </a:extLst>
          </p:cNvPr>
          <p:cNvSpPr/>
          <p:nvPr/>
        </p:nvSpPr>
        <p:spPr>
          <a:xfrm>
            <a:off x="652830" y="1819004"/>
            <a:ext cx="902604" cy="307777"/>
          </a:xfrm>
          <a:prstGeom prst="rect">
            <a:avLst/>
          </a:prstGeom>
          <a:solidFill>
            <a:schemeClr val="tx2"/>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Trebuchet MS" panose="020B0603020202020204"/>
                <a:ea typeface="+mn-ea"/>
                <a:cs typeface="+mn-cs"/>
              </a:rPr>
              <a:t>Biology</a:t>
            </a:r>
          </a:p>
        </p:txBody>
      </p:sp>
      <p:sp>
        <p:nvSpPr>
          <p:cNvPr id="106" name="Freeform 105">
            <a:extLst>
              <a:ext uri="{FF2B5EF4-FFF2-40B4-BE49-F238E27FC236}">
                <a16:creationId xmlns:a16="http://schemas.microsoft.com/office/drawing/2014/main" id="{193DED13-EB7B-3549-B3E2-CD7DF555E975}"/>
              </a:ext>
            </a:extLst>
          </p:cNvPr>
          <p:cNvSpPr>
            <a:spLocks noChangeArrowheads="1"/>
          </p:cNvSpPr>
          <p:nvPr/>
        </p:nvSpPr>
        <p:spPr bwMode="auto">
          <a:xfrm>
            <a:off x="4164982" y="2277905"/>
            <a:ext cx="3671192" cy="3668406"/>
          </a:xfrm>
          <a:custGeom>
            <a:avLst/>
            <a:gdLst>
              <a:gd name="connsiteX0" fmla="*/ 1835596 w 3671192"/>
              <a:gd name="connsiteY0" fmla="*/ 131392 h 3668406"/>
              <a:gd name="connsiteX1" fmla="*/ 131492 w 3671192"/>
              <a:gd name="connsiteY1" fmla="*/ 1834203 h 3668406"/>
              <a:gd name="connsiteX2" fmla="*/ 1835596 w 3671192"/>
              <a:gd name="connsiteY2" fmla="*/ 3537014 h 3668406"/>
              <a:gd name="connsiteX3" fmla="*/ 3539700 w 3671192"/>
              <a:gd name="connsiteY3" fmla="*/ 1834203 h 3668406"/>
              <a:gd name="connsiteX4" fmla="*/ 1835596 w 3671192"/>
              <a:gd name="connsiteY4" fmla="*/ 131392 h 3668406"/>
              <a:gd name="connsiteX5" fmla="*/ 1835596 w 3671192"/>
              <a:gd name="connsiteY5" fmla="*/ 0 h 3668406"/>
              <a:gd name="connsiteX6" fmla="*/ 3671192 w 3671192"/>
              <a:gd name="connsiteY6" fmla="*/ 1834203 h 3668406"/>
              <a:gd name="connsiteX7" fmla="*/ 1835596 w 3671192"/>
              <a:gd name="connsiteY7" fmla="*/ 3668406 h 3668406"/>
              <a:gd name="connsiteX8" fmla="*/ 0 w 3671192"/>
              <a:gd name="connsiteY8" fmla="*/ 1834203 h 3668406"/>
              <a:gd name="connsiteX9" fmla="*/ 1835596 w 3671192"/>
              <a:gd name="connsiteY9" fmla="*/ 0 h 3668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1192" h="3668406">
                <a:moveTo>
                  <a:pt x="1835596" y="131392"/>
                </a:moveTo>
                <a:cubicBezTo>
                  <a:pt x="894445" y="131392"/>
                  <a:pt x="131492" y="893766"/>
                  <a:pt x="131492" y="1834203"/>
                </a:cubicBezTo>
                <a:cubicBezTo>
                  <a:pt x="131492" y="2774640"/>
                  <a:pt x="894445" y="3537014"/>
                  <a:pt x="1835596" y="3537014"/>
                </a:cubicBezTo>
                <a:cubicBezTo>
                  <a:pt x="2776747" y="3537014"/>
                  <a:pt x="3539700" y="2774640"/>
                  <a:pt x="3539700" y="1834203"/>
                </a:cubicBezTo>
                <a:cubicBezTo>
                  <a:pt x="3539700" y="893766"/>
                  <a:pt x="2776747" y="131392"/>
                  <a:pt x="1835596" y="131392"/>
                </a:cubicBezTo>
                <a:close/>
                <a:moveTo>
                  <a:pt x="1835596" y="0"/>
                </a:moveTo>
                <a:cubicBezTo>
                  <a:pt x="2849368" y="0"/>
                  <a:pt x="3671192" y="821201"/>
                  <a:pt x="3671192" y="1834203"/>
                </a:cubicBezTo>
                <a:cubicBezTo>
                  <a:pt x="3671192" y="2847205"/>
                  <a:pt x="2849368" y="3668406"/>
                  <a:pt x="1835596" y="3668406"/>
                </a:cubicBezTo>
                <a:cubicBezTo>
                  <a:pt x="821824" y="3668406"/>
                  <a:pt x="0" y="2847205"/>
                  <a:pt x="0" y="1834203"/>
                </a:cubicBezTo>
                <a:cubicBezTo>
                  <a:pt x="0" y="821201"/>
                  <a:pt x="821824" y="0"/>
                  <a:pt x="1835596" y="0"/>
                </a:cubicBez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A4C"/>
              </a:solidFill>
              <a:effectLst/>
              <a:uLnTx/>
              <a:uFillTx/>
              <a:latin typeface="Trebuchet MS" panose="020B0603020202020204"/>
              <a:ea typeface="+mn-ea"/>
              <a:cs typeface="+mn-cs"/>
            </a:endParaRPr>
          </a:p>
        </p:txBody>
      </p:sp>
      <p:sp>
        <p:nvSpPr>
          <p:cNvPr id="68" name="Rectangle 67">
            <a:extLst>
              <a:ext uri="{FF2B5EF4-FFF2-40B4-BE49-F238E27FC236}">
                <a16:creationId xmlns:a16="http://schemas.microsoft.com/office/drawing/2014/main" id="{AB945E5D-2395-8047-836C-D7CADF313B82}"/>
              </a:ext>
            </a:extLst>
          </p:cNvPr>
          <p:cNvSpPr/>
          <p:nvPr/>
        </p:nvSpPr>
        <p:spPr>
          <a:xfrm>
            <a:off x="4984562" y="4344513"/>
            <a:ext cx="2254438" cy="692497"/>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err="1">
                <a:ln>
                  <a:noFill/>
                </a:ln>
                <a:solidFill>
                  <a:srgbClr val="FF0000"/>
                </a:solidFill>
                <a:effectLst/>
                <a:uLnTx/>
                <a:uFillTx/>
                <a:latin typeface="Trebuchet MS" panose="020B0603020202020204"/>
                <a:ea typeface="+mn-ea"/>
                <a:cs typeface="+mn-cs"/>
              </a:rPr>
              <a:t>ctDNA+</a:t>
            </a:r>
            <a:r>
              <a:rPr kumimoji="0" lang="en-US" sz="1300" b="1" i="1" u="none" strike="noStrike" kern="1200" cap="none" spc="0" normalizeH="0" baseline="0" noProof="0" dirty="0" err="1">
                <a:ln>
                  <a:noFill/>
                </a:ln>
                <a:solidFill>
                  <a:srgbClr val="FF0000"/>
                </a:solidFill>
                <a:effectLst/>
                <a:uLnTx/>
                <a:uFillTx/>
                <a:latin typeface="Trebuchet MS" panose="020B0603020202020204"/>
              </a:rPr>
              <a:t>CTCs</a:t>
            </a:r>
            <a:endParaRPr lang="en-US" sz="1300" b="1" i="1" u="none" strike="noStrike" kern="1200" cap="none" spc="0" normalizeH="0" baseline="0" noProof="0" dirty="0">
              <a:ln>
                <a:noFill/>
              </a:ln>
              <a:solidFill>
                <a:srgbClr val="FF0000"/>
              </a:solidFill>
              <a:effectLst/>
              <a:uLnTx/>
              <a:uFillTx/>
              <a:latin typeface="Trebuchet MS" panose="020B0603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FF0000"/>
                </a:solidFill>
                <a:effectLst/>
                <a:uLnTx/>
                <a:uFillTx/>
                <a:latin typeface="Trebuchet MS" panose="020B0603020202020204"/>
              </a:rPr>
              <a:t>No </a:t>
            </a:r>
            <a:r>
              <a:rPr kumimoji="0" lang="en-US" sz="1300" b="1" i="1" u="sng" strike="noStrike" kern="1200" cap="none" spc="0" normalizeH="0" baseline="0" noProof="0" dirty="0">
                <a:ln>
                  <a:noFill/>
                </a:ln>
                <a:solidFill>
                  <a:srgbClr val="FF0000"/>
                </a:solidFill>
                <a:effectLst/>
                <a:uLnTx/>
                <a:uFillTx/>
                <a:latin typeface="Trebuchet MS" panose="020B0603020202020204"/>
              </a:rPr>
              <a:t>Information</a:t>
            </a:r>
            <a:r>
              <a:rPr kumimoji="0" lang="en-US" sz="1300" b="1" i="1" u="none" strike="noStrike" kern="1200" cap="none" spc="0" normalizeH="0" baseline="0" noProof="0" dirty="0">
                <a:ln>
                  <a:noFill/>
                </a:ln>
                <a:solidFill>
                  <a:srgbClr val="FF0000"/>
                </a:solidFill>
                <a:effectLst/>
                <a:uLnTx/>
                <a:uFillTx/>
                <a:latin typeface="Trebuchet MS" panose="020B0603020202020204"/>
              </a:rPr>
              <a:t> Left Behind</a:t>
            </a:r>
            <a:endParaRPr lang="en-US" sz="1300" b="1" i="1" u="none" strike="noStrike" kern="1200" cap="none" spc="0" normalizeH="0" baseline="0" noProof="0" dirty="0">
              <a:ln>
                <a:noFill/>
              </a:ln>
              <a:solidFill>
                <a:srgbClr val="FF0000"/>
              </a:solidFill>
              <a:effectLst/>
              <a:uLnTx/>
              <a:uFillTx/>
              <a:latin typeface="Trebuchet MS" panose="020B0603020202020204"/>
            </a:endParaRPr>
          </a:p>
        </p:txBody>
      </p:sp>
      <p:sp>
        <p:nvSpPr>
          <p:cNvPr id="49" name="object 3">
            <a:extLst>
              <a:ext uri="{FF2B5EF4-FFF2-40B4-BE49-F238E27FC236}">
                <a16:creationId xmlns:a16="http://schemas.microsoft.com/office/drawing/2014/main" id="{E5A25D4D-86A8-8B48-AF97-413C4453CFD0}"/>
              </a:ext>
            </a:extLst>
          </p:cNvPr>
          <p:cNvSpPr txBox="1"/>
          <p:nvPr/>
        </p:nvSpPr>
        <p:spPr>
          <a:xfrm>
            <a:off x="355021" y="737803"/>
            <a:ext cx="8064138" cy="632866"/>
          </a:xfrm>
          <a:prstGeom prst="rect">
            <a:avLst/>
          </a:prstGeom>
        </p:spPr>
        <p:txBody>
          <a:bodyPr vert="horz" wrap="square" lIns="0" tIns="40005" rIns="0" bIns="0" rtlCol="0">
            <a:spAutoFit/>
          </a:bodyPr>
          <a:lstStyle/>
          <a:p>
            <a:pPr marL="11430" marR="5080" lvl="0" indent="0" algn="l" defTabSz="914400" rtl="0" eaLnBrk="1" fontAlgn="auto" latinLnBrk="0" hangingPunct="1">
              <a:lnSpc>
                <a:spcPct val="90000"/>
              </a:lnSpc>
              <a:spcBef>
                <a:spcPts val="315"/>
              </a:spcBef>
              <a:spcAft>
                <a:spcPts val="0"/>
              </a:spcAft>
              <a:buClrTx/>
              <a:buSzTx/>
              <a:buFontTx/>
              <a:buNone/>
              <a:tabLst/>
              <a:defRPr/>
            </a:pPr>
            <a:r>
              <a:rPr kumimoji="0" lang="en-US" sz="2000" b="0" i="1" u="none" strike="noStrike" kern="1200" cap="none" spc="-11" normalizeH="0" baseline="0" noProof="0" dirty="0">
                <a:ln>
                  <a:noFill/>
                </a:ln>
                <a:solidFill>
                  <a:srgbClr val="0077C8"/>
                </a:solidFill>
                <a:effectLst/>
                <a:uLnTx/>
                <a:uFillTx/>
                <a:latin typeface="Trebuchet MS" panose="020B0603020202020204"/>
                <a:ea typeface="+mn-ea"/>
                <a:cs typeface="Trebuchet MS"/>
              </a:rPr>
              <a:t>Multi-technology testing </a:t>
            </a:r>
            <a:r>
              <a:rPr lang="en-US" sz="2000" i="1" spc="-11" dirty="0">
                <a:solidFill>
                  <a:srgbClr val="0077C8"/>
                </a:solidFill>
                <a:cs typeface="Trebuchet MS"/>
              </a:rPr>
              <a:t>of CTCs and </a:t>
            </a:r>
            <a:r>
              <a:rPr lang="en-US" sz="2000" i="1" spc="-11" dirty="0" err="1">
                <a:solidFill>
                  <a:srgbClr val="0077C8"/>
                </a:solidFill>
                <a:cs typeface="Trebuchet MS"/>
              </a:rPr>
              <a:t>ctDNA</a:t>
            </a:r>
            <a:r>
              <a:rPr lang="en-US" sz="2000" i="1" spc="-11" dirty="0">
                <a:solidFill>
                  <a:srgbClr val="0077C8"/>
                </a:solidFill>
                <a:cs typeface="Trebuchet MS"/>
              </a:rPr>
              <a:t> from a single blood draw</a:t>
            </a:r>
          </a:p>
          <a:p>
            <a:pPr marL="11430" marR="5080" lvl="0" indent="0" algn="l" defTabSz="914400" rtl="0" eaLnBrk="1" fontAlgn="auto" latinLnBrk="0" hangingPunct="1">
              <a:lnSpc>
                <a:spcPct val="90000"/>
              </a:lnSpc>
              <a:spcBef>
                <a:spcPts val="315"/>
              </a:spcBef>
              <a:spcAft>
                <a:spcPts val="0"/>
              </a:spcAft>
              <a:buClrTx/>
              <a:buSzTx/>
              <a:buFontTx/>
              <a:buNone/>
              <a:tabLst/>
              <a:defRPr/>
            </a:pPr>
            <a:endParaRPr kumimoji="0" lang="en-US" sz="2000" b="0" i="1" u="none" strike="noStrike" kern="1200" cap="none" spc="-11" normalizeH="0" baseline="0" noProof="0" dirty="0">
              <a:ln>
                <a:noFill/>
              </a:ln>
              <a:solidFill>
                <a:srgbClr val="0077C8"/>
              </a:solidFill>
              <a:effectLst/>
              <a:uLnTx/>
              <a:uFillTx/>
              <a:latin typeface="Trebuchet MS" panose="020B0603020202020204"/>
              <a:ea typeface="+mn-ea"/>
              <a:cs typeface="Trebuchet MS"/>
            </a:endParaRPr>
          </a:p>
        </p:txBody>
      </p:sp>
      <p:pic>
        <p:nvPicPr>
          <p:cNvPr id="92" name="Graphic 91">
            <a:extLst>
              <a:ext uri="{FF2B5EF4-FFF2-40B4-BE49-F238E27FC236}">
                <a16:creationId xmlns:a16="http://schemas.microsoft.com/office/drawing/2014/main" id="{05D0B805-3DEF-6D41-9783-2C0EED7FC7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2672" y="3190022"/>
            <a:ext cx="489373" cy="489373"/>
          </a:xfrm>
          <a:prstGeom prst="rect">
            <a:avLst/>
          </a:prstGeom>
        </p:spPr>
      </p:pic>
      <p:grpSp>
        <p:nvGrpSpPr>
          <p:cNvPr id="93" name="Group 92">
            <a:extLst>
              <a:ext uri="{FF2B5EF4-FFF2-40B4-BE49-F238E27FC236}">
                <a16:creationId xmlns:a16="http://schemas.microsoft.com/office/drawing/2014/main" id="{8D07EC74-BE9A-D640-A000-E9E804F133FF}"/>
              </a:ext>
            </a:extLst>
          </p:cNvPr>
          <p:cNvGrpSpPr>
            <a:grpSpLocks noChangeAspect="1"/>
          </p:cNvGrpSpPr>
          <p:nvPr/>
        </p:nvGrpSpPr>
        <p:grpSpPr>
          <a:xfrm>
            <a:off x="846152" y="4004266"/>
            <a:ext cx="496584" cy="440201"/>
            <a:chOff x="6215700" y="3621914"/>
            <a:chExt cx="796913" cy="706432"/>
          </a:xfrm>
        </p:grpSpPr>
        <p:pic>
          <p:nvPicPr>
            <p:cNvPr id="94" name="Graphic 93">
              <a:extLst>
                <a:ext uri="{FF2B5EF4-FFF2-40B4-BE49-F238E27FC236}">
                  <a16:creationId xmlns:a16="http://schemas.microsoft.com/office/drawing/2014/main" id="{6EDBBEA1-4D9D-E74E-ABFE-69CD4DA57B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699649">
              <a:off x="6215700" y="3621914"/>
              <a:ext cx="173777" cy="202740"/>
            </a:xfrm>
            <a:prstGeom prst="rect">
              <a:avLst/>
            </a:prstGeom>
          </p:spPr>
        </p:pic>
        <p:pic>
          <p:nvPicPr>
            <p:cNvPr id="95" name="Graphic 94">
              <a:extLst>
                <a:ext uri="{FF2B5EF4-FFF2-40B4-BE49-F238E27FC236}">
                  <a16:creationId xmlns:a16="http://schemas.microsoft.com/office/drawing/2014/main" id="{7E00E68E-23E5-4040-90B2-C7CBCCD4603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900000">
              <a:off x="6771838" y="4071379"/>
              <a:ext cx="173777" cy="202740"/>
            </a:xfrm>
            <a:prstGeom prst="rect">
              <a:avLst/>
            </a:prstGeom>
          </p:spPr>
        </p:pic>
        <p:pic>
          <p:nvPicPr>
            <p:cNvPr id="96" name="Graphic 95">
              <a:extLst>
                <a:ext uri="{FF2B5EF4-FFF2-40B4-BE49-F238E27FC236}">
                  <a16:creationId xmlns:a16="http://schemas.microsoft.com/office/drawing/2014/main" id="{ECB257A7-829D-064F-8DD2-9FEE3F9FF4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6092657">
              <a:off x="6824354" y="3742325"/>
              <a:ext cx="173777" cy="202740"/>
            </a:xfrm>
            <a:prstGeom prst="rect">
              <a:avLst/>
            </a:prstGeom>
          </p:spPr>
        </p:pic>
        <p:pic>
          <p:nvPicPr>
            <p:cNvPr id="97" name="Graphic 96">
              <a:extLst>
                <a:ext uri="{FF2B5EF4-FFF2-40B4-BE49-F238E27FC236}">
                  <a16:creationId xmlns:a16="http://schemas.microsoft.com/office/drawing/2014/main" id="{9050FD02-B871-3D42-8200-5697D38238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4904645">
              <a:off x="6283699" y="4140088"/>
              <a:ext cx="173777" cy="202740"/>
            </a:xfrm>
            <a:prstGeom prst="rect">
              <a:avLst/>
            </a:prstGeom>
          </p:spPr>
        </p:pic>
        <p:sp>
          <p:nvSpPr>
            <p:cNvPr id="98" name="Oval 97">
              <a:extLst>
                <a:ext uri="{FF2B5EF4-FFF2-40B4-BE49-F238E27FC236}">
                  <a16:creationId xmlns:a16="http://schemas.microsoft.com/office/drawing/2014/main" id="{252F52B5-A663-1240-BE43-BA72F65453A4}"/>
                </a:ext>
              </a:extLst>
            </p:cNvPr>
            <p:cNvSpPr/>
            <p:nvPr/>
          </p:nvSpPr>
          <p:spPr>
            <a:xfrm>
              <a:off x="6324600" y="3695600"/>
              <a:ext cx="498859" cy="49885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99" name="Oval 98">
              <a:extLst>
                <a:ext uri="{FF2B5EF4-FFF2-40B4-BE49-F238E27FC236}">
                  <a16:creationId xmlns:a16="http://schemas.microsoft.com/office/drawing/2014/main" id="{B87B7E91-221A-D64D-9ED9-6AF8A307992C}"/>
                </a:ext>
              </a:extLst>
            </p:cNvPr>
            <p:cNvSpPr/>
            <p:nvPr/>
          </p:nvSpPr>
          <p:spPr>
            <a:xfrm>
              <a:off x="6471998" y="3847083"/>
              <a:ext cx="204061" cy="20406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grpSp>
      <p:pic>
        <p:nvPicPr>
          <p:cNvPr id="100" name="Graphic 99">
            <a:extLst>
              <a:ext uri="{FF2B5EF4-FFF2-40B4-BE49-F238E27FC236}">
                <a16:creationId xmlns:a16="http://schemas.microsoft.com/office/drawing/2014/main" id="{8A0B194C-0F83-B04C-8E71-F9C58CFEACF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3392" y="4829638"/>
            <a:ext cx="447040" cy="447040"/>
          </a:xfrm>
          <a:prstGeom prst="rect">
            <a:avLst/>
          </a:prstGeom>
        </p:spPr>
      </p:pic>
      <p:grpSp>
        <p:nvGrpSpPr>
          <p:cNvPr id="15" name="Group 14">
            <a:extLst>
              <a:ext uri="{FF2B5EF4-FFF2-40B4-BE49-F238E27FC236}">
                <a16:creationId xmlns:a16="http://schemas.microsoft.com/office/drawing/2014/main" id="{1D6CF794-C89D-4F73-AF6A-90676D16ACB5}"/>
              </a:ext>
            </a:extLst>
          </p:cNvPr>
          <p:cNvGrpSpPr/>
          <p:nvPr/>
        </p:nvGrpSpPr>
        <p:grpSpPr>
          <a:xfrm>
            <a:off x="5186200" y="1066800"/>
            <a:ext cx="6929601" cy="1974178"/>
            <a:chOff x="5186200" y="1066800"/>
            <a:chExt cx="6929601" cy="1974178"/>
          </a:xfrm>
        </p:grpSpPr>
        <p:grpSp>
          <p:nvGrpSpPr>
            <p:cNvPr id="6" name="Group 5">
              <a:extLst>
                <a:ext uri="{FF2B5EF4-FFF2-40B4-BE49-F238E27FC236}">
                  <a16:creationId xmlns:a16="http://schemas.microsoft.com/office/drawing/2014/main" id="{B3615355-83DB-4F28-A13E-DDB1D4678C7D}"/>
                </a:ext>
              </a:extLst>
            </p:cNvPr>
            <p:cNvGrpSpPr/>
            <p:nvPr/>
          </p:nvGrpSpPr>
          <p:grpSpPr>
            <a:xfrm>
              <a:off x="5186200" y="1643598"/>
              <a:ext cx="2533891" cy="1397380"/>
              <a:chOff x="5046576" y="1648735"/>
              <a:chExt cx="2533891" cy="1397380"/>
            </a:xfrm>
          </p:grpSpPr>
          <p:sp>
            <p:nvSpPr>
              <p:cNvPr id="27" name="Oval 216">
                <a:extLst>
                  <a:ext uri="{FF2B5EF4-FFF2-40B4-BE49-F238E27FC236}">
                    <a16:creationId xmlns:a16="http://schemas.microsoft.com/office/drawing/2014/main" id="{1F2A7DD7-0542-C544-9B02-3044EC3A04B8}"/>
                  </a:ext>
                </a:extLst>
              </p:cNvPr>
              <p:cNvSpPr>
                <a:spLocks noChangeArrowheads="1"/>
              </p:cNvSpPr>
              <p:nvPr/>
            </p:nvSpPr>
            <p:spPr bwMode="auto">
              <a:xfrm>
                <a:off x="5373386" y="1947728"/>
                <a:ext cx="1096529" cy="1098387"/>
              </a:xfrm>
              <a:prstGeom prst="ellipse">
                <a:avLst/>
              </a:prstGeom>
              <a:solidFill>
                <a:srgbClr val="00206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A4C"/>
                  </a:solidFill>
                  <a:effectLst/>
                  <a:uLnTx/>
                  <a:uFillTx/>
                  <a:latin typeface="Trebuchet MS" panose="020B0603020202020204"/>
                  <a:ea typeface="+mn-ea"/>
                  <a:cs typeface="+mn-cs"/>
                </a:endParaRPr>
              </a:p>
            </p:txBody>
          </p:sp>
          <p:sp>
            <p:nvSpPr>
              <p:cNvPr id="46" name="Oval 216">
                <a:extLst>
                  <a:ext uri="{FF2B5EF4-FFF2-40B4-BE49-F238E27FC236}">
                    <a16:creationId xmlns:a16="http://schemas.microsoft.com/office/drawing/2014/main" id="{CA048884-2D7F-4543-962B-901B87E666B6}"/>
                  </a:ext>
                </a:extLst>
              </p:cNvPr>
              <p:cNvSpPr>
                <a:spLocks noChangeArrowheads="1"/>
              </p:cNvSpPr>
              <p:nvPr/>
            </p:nvSpPr>
            <p:spPr bwMode="auto">
              <a:xfrm>
                <a:off x="5464221" y="2039103"/>
                <a:ext cx="887621" cy="889124"/>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A4C"/>
                  </a:solidFill>
                  <a:effectLst/>
                  <a:uLnTx/>
                  <a:uFillTx/>
                  <a:latin typeface="Trebuchet MS" panose="020B0603020202020204"/>
                  <a:ea typeface="+mn-ea"/>
                  <a:cs typeface="+mn-cs"/>
                </a:endParaRPr>
              </a:p>
            </p:txBody>
          </p:sp>
          <p:sp>
            <p:nvSpPr>
              <p:cNvPr id="57" name="Rectangle 56">
                <a:extLst>
                  <a:ext uri="{FF2B5EF4-FFF2-40B4-BE49-F238E27FC236}">
                    <a16:creationId xmlns:a16="http://schemas.microsoft.com/office/drawing/2014/main" id="{C0A4BD71-70AF-1844-81B5-0D2E5E9EAC63}"/>
                  </a:ext>
                </a:extLst>
              </p:cNvPr>
              <p:cNvSpPr/>
              <p:nvPr/>
            </p:nvSpPr>
            <p:spPr>
              <a:xfrm>
                <a:off x="5046576" y="1648735"/>
                <a:ext cx="253389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41A4C"/>
                    </a:solidFill>
                    <a:effectLst/>
                    <a:uLnTx/>
                    <a:uFillTx/>
                    <a:latin typeface="Trebuchet MS" panose="020B0603020202020204"/>
                    <a:ea typeface="+mn-ea"/>
                    <a:cs typeface="+mn-cs"/>
                  </a:rPr>
                  <a:t>CTC Enumeration </a:t>
                </a:r>
              </a:p>
            </p:txBody>
          </p:sp>
          <p:sp>
            <p:nvSpPr>
              <p:cNvPr id="65" name="object 23">
                <a:extLst>
                  <a:ext uri="{FF2B5EF4-FFF2-40B4-BE49-F238E27FC236}">
                    <a16:creationId xmlns:a16="http://schemas.microsoft.com/office/drawing/2014/main" id="{1ADA547E-C2DF-954F-8684-7B5C90D53E51}"/>
                  </a:ext>
                </a:extLst>
              </p:cNvPr>
              <p:cNvSpPr/>
              <p:nvPr/>
            </p:nvSpPr>
            <p:spPr>
              <a:xfrm>
                <a:off x="5574557" y="2152523"/>
                <a:ext cx="688399" cy="646329"/>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41A4C"/>
                  </a:solidFill>
                  <a:effectLst/>
                  <a:uLnTx/>
                  <a:uFillTx/>
                  <a:latin typeface="Trebuchet MS" panose="020B0603020202020204"/>
                  <a:ea typeface="+mn-ea"/>
                  <a:cs typeface="+mn-cs"/>
                </a:endParaRPr>
              </a:p>
            </p:txBody>
          </p:sp>
        </p:grpSp>
        <p:sp>
          <p:nvSpPr>
            <p:cNvPr id="67" name="object 4">
              <a:extLst>
                <a:ext uri="{FF2B5EF4-FFF2-40B4-BE49-F238E27FC236}">
                  <a16:creationId xmlns:a16="http://schemas.microsoft.com/office/drawing/2014/main" id="{F60F081A-222C-4D89-88B9-4F8E7FFBF008}"/>
                </a:ext>
              </a:extLst>
            </p:cNvPr>
            <p:cNvSpPr txBox="1"/>
            <p:nvPr/>
          </p:nvSpPr>
          <p:spPr>
            <a:xfrm>
              <a:off x="8507559" y="1066800"/>
              <a:ext cx="3608242" cy="520655"/>
            </a:xfrm>
            <a:prstGeom prst="rect">
              <a:avLst/>
            </a:prstGeom>
            <a:solidFill>
              <a:schemeClr val="tx2">
                <a:lumMod val="20000"/>
                <a:lumOff val="80000"/>
                <a:alpha val="50000"/>
              </a:schemeClr>
            </a:solidFill>
          </p:spPr>
          <p:txBody>
            <a:bodyPr vert="horz" wrap="square" lIns="0" tIns="12700" rIns="0" bIns="0" rtlCol="0" anchor="ctr">
              <a:spAutoFit/>
            </a:bodyPr>
            <a:lstStyle/>
            <a:p>
              <a:pPr marL="355600" marR="0" lvl="0" indent="-173736" algn="l" defTabSz="914400" rtl="0" eaLnBrk="1" fontAlgn="auto" latinLnBrk="0" hangingPunct="1">
                <a:lnSpc>
                  <a:spcPct val="100000"/>
                </a:lnSpc>
                <a:spcBef>
                  <a:spcPts val="0"/>
                </a:spcBef>
                <a:spcAft>
                  <a:spcPts val="600"/>
                </a:spcAft>
                <a:buClrTx/>
                <a:buSzTx/>
                <a:buFont typeface="Arial"/>
                <a:buChar char="•"/>
                <a:tabLst>
                  <a:tab pos="354965" algn="l"/>
                  <a:tab pos="355600" algn="l"/>
                </a:tabLst>
                <a:defRPr/>
              </a:pPr>
              <a:r>
                <a:rPr kumimoji="0" lang="en-US" sz="1400" b="0" i="0" u="none" strike="noStrike" kern="1200" cap="none" spc="0" normalizeH="0" baseline="0" noProof="0" dirty="0">
                  <a:ln>
                    <a:noFill/>
                  </a:ln>
                  <a:solidFill>
                    <a:srgbClr val="141B4D"/>
                  </a:solidFill>
                  <a:effectLst/>
                  <a:uLnTx/>
                  <a:uFillTx/>
                  <a:latin typeface="Trebuchet MS" panose="020B0603020202020204"/>
                  <a:ea typeface="+mn-ea"/>
                  <a:cs typeface="Trebuchet MS"/>
                </a:rPr>
                <a:t>Is </a:t>
              </a:r>
              <a:r>
                <a:rPr kumimoji="0" lang="en-US" sz="1400" b="0" i="0" u="none" strike="noStrike" kern="1200" cap="none" spc="-5" normalizeH="0" baseline="0" noProof="0" dirty="0">
                  <a:ln>
                    <a:noFill/>
                  </a:ln>
                  <a:solidFill>
                    <a:srgbClr val="141B4D"/>
                  </a:solidFill>
                  <a:effectLst/>
                  <a:uLnTx/>
                  <a:uFillTx/>
                  <a:latin typeface="Trebuchet MS" panose="020B0603020202020204"/>
                  <a:ea typeface="+mn-ea"/>
                  <a:cs typeface="Trebuchet MS"/>
                </a:rPr>
                <a:t>the cancer </a:t>
              </a:r>
              <a:r>
                <a:rPr kumimoji="0" lang="en-US" sz="1400" b="0" i="0" u="none" strike="noStrike" kern="1200" cap="none" spc="0" normalizeH="0" baseline="0" noProof="0" dirty="0">
                  <a:ln>
                    <a:noFill/>
                  </a:ln>
                  <a:solidFill>
                    <a:srgbClr val="141B4D"/>
                  </a:solidFill>
                  <a:effectLst/>
                  <a:uLnTx/>
                  <a:uFillTx/>
                  <a:latin typeface="Trebuchet MS" panose="020B0603020202020204"/>
                  <a:ea typeface="+mn-ea"/>
                  <a:cs typeface="Trebuchet MS"/>
                </a:rPr>
                <a:t>still in</a:t>
              </a:r>
              <a:r>
                <a:rPr kumimoji="0" lang="en-US" sz="1400" b="0" i="0" u="none" strike="noStrike" kern="1200" cap="none" spc="15" normalizeH="0" baseline="0" noProof="0" dirty="0">
                  <a:ln>
                    <a:noFill/>
                  </a:ln>
                  <a:solidFill>
                    <a:srgbClr val="141B4D"/>
                  </a:solidFill>
                  <a:effectLst/>
                  <a:uLnTx/>
                  <a:uFillTx/>
                  <a:latin typeface="Trebuchet MS" panose="020B0603020202020204"/>
                  <a:ea typeface="+mn-ea"/>
                  <a:cs typeface="Trebuchet MS"/>
                </a:rPr>
                <a:t> </a:t>
              </a:r>
              <a:r>
                <a:rPr kumimoji="0" lang="en-US" sz="1400" b="0" i="0" u="none" strike="noStrike" kern="1200" cap="none" spc="0" normalizeH="0" baseline="0" noProof="0" dirty="0">
                  <a:ln>
                    <a:noFill/>
                  </a:ln>
                  <a:solidFill>
                    <a:srgbClr val="141B4D"/>
                  </a:solidFill>
                  <a:effectLst/>
                  <a:uLnTx/>
                  <a:uFillTx/>
                  <a:latin typeface="Trebuchet MS" panose="020B0603020202020204"/>
                  <a:ea typeface="+mn-ea"/>
                  <a:cs typeface="Trebuchet MS"/>
                </a:rPr>
                <a:t>remission?</a:t>
              </a:r>
            </a:p>
            <a:p>
              <a:pPr marL="355600" marR="0" lvl="0" indent="-173736" algn="l" defTabSz="914400" rtl="0" eaLnBrk="1" fontAlgn="auto" latinLnBrk="0" hangingPunct="1">
                <a:lnSpc>
                  <a:spcPct val="100000"/>
                </a:lnSpc>
                <a:spcBef>
                  <a:spcPts val="0"/>
                </a:spcBef>
                <a:spcAft>
                  <a:spcPts val="600"/>
                </a:spcAft>
                <a:buClrTx/>
                <a:buSzTx/>
                <a:buFont typeface="Arial"/>
                <a:buChar char="•"/>
                <a:tabLst>
                  <a:tab pos="354965" algn="l"/>
                  <a:tab pos="355600" algn="l"/>
                </a:tabLst>
                <a:defRPr/>
              </a:pPr>
              <a:r>
                <a:rPr kumimoji="0" lang="en-US" sz="1400" b="0" i="0" u="none" strike="noStrike" kern="1200" cap="none" spc="0" normalizeH="0" baseline="0" noProof="0" dirty="0">
                  <a:ln>
                    <a:noFill/>
                  </a:ln>
                  <a:solidFill>
                    <a:srgbClr val="141B4D"/>
                  </a:solidFill>
                  <a:effectLst/>
                  <a:uLnTx/>
                  <a:uFillTx/>
                  <a:latin typeface="Trebuchet MS" panose="020B0603020202020204"/>
                  <a:ea typeface="+mn-ea"/>
                  <a:cs typeface="Trebuchet MS"/>
                </a:rPr>
                <a:t>Any ctDNA or CTC in the body?</a:t>
              </a:r>
            </a:p>
          </p:txBody>
        </p:sp>
      </p:grpSp>
      <p:sp>
        <p:nvSpPr>
          <p:cNvPr id="66" name="Rectangle 65">
            <a:extLst>
              <a:ext uri="{FF2B5EF4-FFF2-40B4-BE49-F238E27FC236}">
                <a16:creationId xmlns:a16="http://schemas.microsoft.com/office/drawing/2014/main" id="{DC878684-35D4-4814-A2C2-F44873B4E8DD}"/>
              </a:ext>
            </a:extLst>
          </p:cNvPr>
          <p:cNvSpPr/>
          <p:nvPr/>
        </p:nvSpPr>
        <p:spPr>
          <a:xfrm>
            <a:off x="8507556" y="723771"/>
            <a:ext cx="3608241" cy="307777"/>
          </a:xfrm>
          <a:prstGeom prst="rect">
            <a:avLst/>
          </a:prstGeom>
          <a:solidFill>
            <a:schemeClr val="tx2"/>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rebuchet MS" panose="020B0603020202020204"/>
                <a:ea typeface="+mn-ea"/>
                <a:cs typeface="+mn-cs"/>
              </a:rPr>
              <a:t>Complete Answers</a:t>
            </a:r>
          </a:p>
        </p:txBody>
      </p:sp>
      <p:grpSp>
        <p:nvGrpSpPr>
          <p:cNvPr id="43" name="Group 42">
            <a:extLst>
              <a:ext uri="{FF2B5EF4-FFF2-40B4-BE49-F238E27FC236}">
                <a16:creationId xmlns:a16="http://schemas.microsoft.com/office/drawing/2014/main" id="{DE5AAA47-99C5-4993-A28A-7297A916F9AE}"/>
              </a:ext>
            </a:extLst>
          </p:cNvPr>
          <p:cNvGrpSpPr/>
          <p:nvPr/>
        </p:nvGrpSpPr>
        <p:grpSpPr>
          <a:xfrm>
            <a:off x="5245757" y="1623175"/>
            <a:ext cx="6870044" cy="5044489"/>
            <a:chOff x="5245757" y="1623175"/>
            <a:chExt cx="6870044" cy="5044489"/>
          </a:xfrm>
        </p:grpSpPr>
        <p:grpSp>
          <p:nvGrpSpPr>
            <p:cNvPr id="17" name="Group 16">
              <a:extLst>
                <a:ext uri="{FF2B5EF4-FFF2-40B4-BE49-F238E27FC236}">
                  <a16:creationId xmlns:a16="http://schemas.microsoft.com/office/drawing/2014/main" id="{3EB37E1C-866C-4795-B2F4-C8B0638BDE99}"/>
                </a:ext>
              </a:extLst>
            </p:cNvPr>
            <p:cNvGrpSpPr/>
            <p:nvPr/>
          </p:nvGrpSpPr>
          <p:grpSpPr>
            <a:xfrm>
              <a:off x="5245757" y="1623175"/>
              <a:ext cx="6870044" cy="5044489"/>
              <a:chOff x="5245757" y="1623175"/>
              <a:chExt cx="6870044" cy="5044489"/>
            </a:xfrm>
          </p:grpSpPr>
          <p:grpSp>
            <p:nvGrpSpPr>
              <p:cNvPr id="11" name="Group 10">
                <a:extLst>
                  <a:ext uri="{FF2B5EF4-FFF2-40B4-BE49-F238E27FC236}">
                    <a16:creationId xmlns:a16="http://schemas.microsoft.com/office/drawing/2014/main" id="{7137B379-F518-4B28-8C57-820FAE2F0246}"/>
                  </a:ext>
                </a:extLst>
              </p:cNvPr>
              <p:cNvGrpSpPr/>
              <p:nvPr/>
            </p:nvGrpSpPr>
            <p:grpSpPr>
              <a:xfrm>
                <a:off x="5245757" y="5244428"/>
                <a:ext cx="1976559" cy="1423236"/>
                <a:chOff x="4701487" y="5071417"/>
                <a:chExt cx="1976559" cy="1423236"/>
              </a:xfrm>
            </p:grpSpPr>
            <p:sp>
              <p:nvSpPr>
                <p:cNvPr id="83" name="Oval 216">
                  <a:extLst>
                    <a:ext uri="{FF2B5EF4-FFF2-40B4-BE49-F238E27FC236}">
                      <a16:creationId xmlns:a16="http://schemas.microsoft.com/office/drawing/2014/main" id="{EAAF313B-3AE7-074F-8A61-8E15BD224CC7}"/>
                    </a:ext>
                  </a:extLst>
                </p:cNvPr>
                <p:cNvSpPr>
                  <a:spLocks noChangeArrowheads="1"/>
                </p:cNvSpPr>
                <p:nvPr/>
              </p:nvSpPr>
              <p:spPr bwMode="auto">
                <a:xfrm>
                  <a:off x="5081695" y="5185563"/>
                  <a:ext cx="887621" cy="889124"/>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A4C"/>
                    </a:solidFill>
                    <a:effectLst/>
                    <a:uLnTx/>
                    <a:uFillTx/>
                    <a:latin typeface="Trebuchet MS" panose="020B0603020202020204"/>
                    <a:ea typeface="+mn-ea"/>
                    <a:cs typeface="+mn-cs"/>
                  </a:endParaRPr>
                </a:p>
              </p:txBody>
            </p:sp>
            <p:sp>
              <p:nvSpPr>
                <p:cNvPr id="80" name="Freeform 79">
                  <a:extLst>
                    <a:ext uri="{FF2B5EF4-FFF2-40B4-BE49-F238E27FC236}">
                      <a16:creationId xmlns:a16="http://schemas.microsoft.com/office/drawing/2014/main" id="{CA85C6B3-630D-9B42-997D-2CCBA1129963}"/>
                    </a:ext>
                  </a:extLst>
                </p:cNvPr>
                <p:cNvSpPr>
                  <a:spLocks noChangeArrowheads="1"/>
                </p:cNvSpPr>
                <p:nvPr/>
              </p:nvSpPr>
              <p:spPr bwMode="auto">
                <a:xfrm>
                  <a:off x="4982030" y="5071417"/>
                  <a:ext cx="1098388" cy="1096530"/>
                </a:xfrm>
                <a:custGeom>
                  <a:avLst/>
                  <a:gdLst>
                    <a:gd name="connsiteX0" fmla="*/ 549194 w 1098388"/>
                    <a:gd name="connsiteY0" fmla="*/ 0 h 1096530"/>
                    <a:gd name="connsiteX1" fmla="*/ 1098388 w 1098388"/>
                    <a:gd name="connsiteY1" fmla="*/ 548265 h 1096530"/>
                    <a:gd name="connsiteX2" fmla="*/ 549194 w 1098388"/>
                    <a:gd name="connsiteY2" fmla="*/ 1096530 h 1096530"/>
                    <a:gd name="connsiteX3" fmla="*/ 0 w 1098388"/>
                    <a:gd name="connsiteY3" fmla="*/ 548265 h 1096530"/>
                    <a:gd name="connsiteX4" fmla="*/ 549194 w 1098388"/>
                    <a:gd name="connsiteY4" fmla="*/ 0 h 1096530"/>
                    <a:gd name="connsiteX5" fmla="*/ 549196 w 1098388"/>
                    <a:gd name="connsiteY5" fmla="*/ 103702 h 1096530"/>
                    <a:gd name="connsiteX6" fmla="*/ 105385 w 1098388"/>
                    <a:gd name="connsiteY6" fmla="*/ 548264 h 1096530"/>
                    <a:gd name="connsiteX7" fmla="*/ 549196 w 1098388"/>
                    <a:gd name="connsiteY7" fmla="*/ 992826 h 1096530"/>
                    <a:gd name="connsiteX8" fmla="*/ 993007 w 1098388"/>
                    <a:gd name="connsiteY8" fmla="*/ 548264 h 1096530"/>
                    <a:gd name="connsiteX9" fmla="*/ 549196 w 1098388"/>
                    <a:gd name="connsiteY9" fmla="*/ 103702 h 109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8388" h="1096530">
                      <a:moveTo>
                        <a:pt x="549194" y="0"/>
                      </a:moveTo>
                      <a:cubicBezTo>
                        <a:pt x="852505" y="0"/>
                        <a:pt x="1098388" y="245467"/>
                        <a:pt x="1098388" y="548265"/>
                      </a:cubicBezTo>
                      <a:cubicBezTo>
                        <a:pt x="1098388" y="851063"/>
                        <a:pt x="852505" y="1096530"/>
                        <a:pt x="549194" y="1096530"/>
                      </a:cubicBezTo>
                      <a:cubicBezTo>
                        <a:pt x="245883" y="1096530"/>
                        <a:pt x="0" y="851063"/>
                        <a:pt x="0" y="548265"/>
                      </a:cubicBezTo>
                      <a:cubicBezTo>
                        <a:pt x="0" y="245467"/>
                        <a:pt x="245883" y="0"/>
                        <a:pt x="549194" y="0"/>
                      </a:cubicBezTo>
                      <a:close/>
                      <a:moveTo>
                        <a:pt x="549196" y="103702"/>
                      </a:moveTo>
                      <a:cubicBezTo>
                        <a:pt x="304086" y="103702"/>
                        <a:pt x="105385" y="302739"/>
                        <a:pt x="105385" y="548264"/>
                      </a:cubicBezTo>
                      <a:cubicBezTo>
                        <a:pt x="105385" y="793789"/>
                        <a:pt x="304086" y="992826"/>
                        <a:pt x="549196" y="992826"/>
                      </a:cubicBezTo>
                      <a:cubicBezTo>
                        <a:pt x="794306" y="992826"/>
                        <a:pt x="993007" y="793789"/>
                        <a:pt x="993007" y="548264"/>
                      </a:cubicBezTo>
                      <a:cubicBezTo>
                        <a:pt x="993007" y="302739"/>
                        <a:pt x="794306" y="103702"/>
                        <a:pt x="549196" y="103702"/>
                      </a:cubicBez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A4C"/>
                    </a:solidFill>
                    <a:effectLst/>
                    <a:uLnTx/>
                    <a:uFillTx/>
                    <a:latin typeface="Trebuchet MS" panose="020B0603020202020204"/>
                    <a:ea typeface="+mn-ea"/>
                    <a:cs typeface="+mn-cs"/>
                  </a:endParaRPr>
                </a:p>
              </p:txBody>
            </p:sp>
            <p:grpSp>
              <p:nvGrpSpPr>
                <p:cNvPr id="21" name="Group 20">
                  <a:extLst>
                    <a:ext uri="{FF2B5EF4-FFF2-40B4-BE49-F238E27FC236}">
                      <a16:creationId xmlns:a16="http://schemas.microsoft.com/office/drawing/2014/main" id="{1295C95C-5F87-4E42-8907-A7FC8DEE444E}"/>
                    </a:ext>
                  </a:extLst>
                </p:cNvPr>
                <p:cNvGrpSpPr/>
                <p:nvPr/>
              </p:nvGrpSpPr>
              <p:grpSpPr>
                <a:xfrm>
                  <a:off x="4701487" y="5357734"/>
                  <a:ext cx="1976559" cy="1136919"/>
                  <a:chOff x="4656673" y="5357734"/>
                  <a:chExt cx="1976559" cy="1136919"/>
                </a:xfrm>
              </p:grpSpPr>
              <p:sp>
                <p:nvSpPr>
                  <p:cNvPr id="60" name="Rectangle 59">
                    <a:extLst>
                      <a:ext uri="{FF2B5EF4-FFF2-40B4-BE49-F238E27FC236}">
                        <a16:creationId xmlns:a16="http://schemas.microsoft.com/office/drawing/2014/main" id="{333D6992-9644-C64D-BD56-C77432B253CE}"/>
                      </a:ext>
                    </a:extLst>
                  </p:cNvPr>
                  <p:cNvSpPr/>
                  <p:nvPr/>
                </p:nvSpPr>
                <p:spPr>
                  <a:xfrm>
                    <a:off x="4656673" y="6186876"/>
                    <a:ext cx="1976559" cy="30777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41A4C"/>
                        </a:solidFill>
                        <a:effectLst/>
                        <a:uLnTx/>
                        <a:uFillTx/>
                        <a:latin typeface="Trebuchet MS" panose="020B0603020202020204"/>
                        <a:ea typeface="+mn-ea"/>
                        <a:cs typeface="+mn-cs"/>
                      </a:rPr>
                      <a:t>Single-Cell Genomics</a:t>
                    </a:r>
                  </a:p>
                </p:txBody>
              </p:sp>
              <p:pic>
                <p:nvPicPr>
                  <p:cNvPr id="12" name="Picture 11">
                    <a:extLst>
                      <a:ext uri="{FF2B5EF4-FFF2-40B4-BE49-F238E27FC236}">
                        <a16:creationId xmlns:a16="http://schemas.microsoft.com/office/drawing/2014/main" id="{30CA01D3-1D8A-453F-9F67-61EF698794E9}"/>
                      </a:ext>
                    </a:extLst>
                  </p:cNvPr>
                  <p:cNvPicPr>
                    <a:picLocks noChangeAspect="1"/>
                  </p:cNvPicPr>
                  <p:nvPr/>
                </p:nvPicPr>
                <p:blipFill rotWithShape="1">
                  <a:blip r:embed="rId13"/>
                  <a:srcRect l="9687" t="18104" r="-8756" b="-10636"/>
                  <a:stretch/>
                </p:blipFill>
                <p:spPr>
                  <a:xfrm>
                    <a:off x="5141029" y="5357734"/>
                    <a:ext cx="823106" cy="629921"/>
                  </a:xfrm>
                  <a:prstGeom prst="rect">
                    <a:avLst/>
                  </a:prstGeom>
                </p:spPr>
              </p:pic>
            </p:grpSp>
          </p:grpSp>
          <p:sp>
            <p:nvSpPr>
              <p:cNvPr id="86" name="object 4">
                <a:extLst>
                  <a:ext uri="{FF2B5EF4-FFF2-40B4-BE49-F238E27FC236}">
                    <a16:creationId xmlns:a16="http://schemas.microsoft.com/office/drawing/2014/main" id="{F6C62C73-DD32-4CBF-9090-2F19E7DC06AA}"/>
                  </a:ext>
                </a:extLst>
              </p:cNvPr>
              <p:cNvSpPr txBox="1"/>
              <p:nvPr/>
            </p:nvSpPr>
            <p:spPr>
              <a:xfrm>
                <a:off x="8507559" y="1623175"/>
                <a:ext cx="3608242" cy="533479"/>
              </a:xfrm>
              <a:prstGeom prst="rect">
                <a:avLst/>
              </a:prstGeom>
              <a:solidFill>
                <a:schemeClr val="tx2">
                  <a:lumMod val="20000"/>
                  <a:lumOff val="80000"/>
                  <a:alpha val="50000"/>
                </a:schemeClr>
              </a:solidFill>
            </p:spPr>
            <p:txBody>
              <a:bodyPr vert="horz" wrap="square" lIns="0" tIns="12700" rIns="0" bIns="0" rtlCol="0" anchor="ctr">
                <a:spAutoFit/>
              </a:bodyPr>
              <a:lstStyle/>
              <a:p>
                <a:pPr marL="355600" marR="5080" lvl="0" indent="-173736" algn="l" defTabSz="914400" rtl="0" eaLnBrk="1" fontAlgn="auto" latinLnBrk="0" hangingPunct="1">
                  <a:lnSpc>
                    <a:spcPct val="100000"/>
                  </a:lnSpc>
                  <a:spcBef>
                    <a:spcPts val="80"/>
                  </a:spcBef>
                  <a:spcAft>
                    <a:spcPts val="600"/>
                  </a:spcAft>
                  <a:buClrTx/>
                  <a:buSzTx/>
                  <a:buFont typeface="Arial"/>
                  <a:buChar char="•"/>
                  <a:tabLst>
                    <a:tab pos="354965" algn="l"/>
                    <a:tab pos="355600" algn="l"/>
                  </a:tabLst>
                  <a:defRPr/>
                </a:pPr>
                <a:r>
                  <a:rPr kumimoji="0" lang="en-US" sz="1400" b="0" i="0" u="none" strike="noStrike" kern="1200" cap="none" spc="0" normalizeH="0" baseline="0" noProof="0" dirty="0">
                    <a:ln>
                      <a:noFill/>
                    </a:ln>
                    <a:solidFill>
                      <a:srgbClr val="141B4D"/>
                    </a:solidFill>
                    <a:effectLst/>
                    <a:uLnTx/>
                    <a:uFillTx/>
                    <a:latin typeface="Trebuchet MS" panose="020B0603020202020204"/>
                    <a:ea typeface="+mn-ea"/>
                    <a:cs typeface="Trebuchet MS"/>
                  </a:rPr>
                  <a:t>What cancer is this?</a:t>
                </a:r>
              </a:p>
              <a:p>
                <a:pPr marL="355600" marR="5080" lvl="0" indent="-173736" algn="l" defTabSz="914400" rtl="0" eaLnBrk="1" fontAlgn="auto" latinLnBrk="0" hangingPunct="1">
                  <a:lnSpc>
                    <a:spcPct val="100000"/>
                  </a:lnSpc>
                  <a:spcBef>
                    <a:spcPts val="80"/>
                  </a:spcBef>
                  <a:spcAft>
                    <a:spcPts val="600"/>
                  </a:spcAft>
                  <a:buClrTx/>
                  <a:buSzTx/>
                  <a:buFont typeface="Arial"/>
                  <a:buChar char="•"/>
                  <a:tabLst>
                    <a:tab pos="354965" algn="l"/>
                    <a:tab pos="355600" algn="l"/>
                  </a:tabLst>
                  <a:defRPr/>
                </a:pPr>
                <a:r>
                  <a:rPr kumimoji="0" lang="en-US" sz="1400" b="0" i="0" u="none" strike="noStrike" kern="1200" cap="none" spc="0" normalizeH="0" baseline="0" noProof="0" dirty="0">
                    <a:ln>
                      <a:noFill/>
                    </a:ln>
                    <a:solidFill>
                      <a:srgbClr val="141B4D"/>
                    </a:solidFill>
                    <a:effectLst/>
                    <a:uLnTx/>
                    <a:uFillTx/>
                    <a:latin typeface="Trebuchet MS" panose="020B0603020202020204"/>
                    <a:ea typeface="+mn-ea"/>
                    <a:cs typeface="Trebuchet MS"/>
                  </a:rPr>
                  <a:t>How is this disease evolving</a:t>
                </a:r>
                <a:r>
                  <a:rPr kumimoji="0" lang="en-US" sz="1400" b="0" i="0" u="none" strike="noStrike" kern="1200" cap="none" spc="-5" normalizeH="0" baseline="0" noProof="0" dirty="0">
                    <a:ln>
                      <a:noFill/>
                    </a:ln>
                    <a:solidFill>
                      <a:srgbClr val="141B4D"/>
                    </a:solidFill>
                    <a:effectLst/>
                    <a:uLnTx/>
                    <a:uFillTx/>
                    <a:latin typeface="Trebuchet MS" panose="020B0603020202020204"/>
                    <a:ea typeface="+mn-ea"/>
                    <a:cs typeface="Trebuchet MS"/>
                  </a:rPr>
                  <a:t>?</a:t>
                </a:r>
                <a:endParaRPr kumimoji="0" lang="en-US" sz="1400" b="0" i="0" u="none" strike="noStrike" kern="1200" cap="none" spc="0" normalizeH="0" baseline="0" noProof="0" dirty="0">
                  <a:ln>
                    <a:noFill/>
                  </a:ln>
                  <a:solidFill>
                    <a:srgbClr val="141A4C"/>
                  </a:solidFill>
                  <a:effectLst/>
                  <a:uLnTx/>
                  <a:uFillTx/>
                  <a:latin typeface="Trebuchet MS" panose="020B0603020202020204"/>
                  <a:ea typeface="+mn-ea"/>
                  <a:cs typeface="Trebuchet MS"/>
                </a:endParaRPr>
              </a:p>
            </p:txBody>
          </p:sp>
        </p:grpSp>
        <p:cxnSp>
          <p:nvCxnSpPr>
            <p:cNvPr id="38" name="Straight Connector 37">
              <a:extLst>
                <a:ext uri="{FF2B5EF4-FFF2-40B4-BE49-F238E27FC236}">
                  <a16:creationId xmlns:a16="http://schemas.microsoft.com/office/drawing/2014/main" id="{1BB22B56-1B71-4254-AA4E-C2F1CEA282A8}"/>
                </a:ext>
              </a:extLst>
            </p:cNvPr>
            <p:cNvCxnSpPr/>
            <p:nvPr/>
          </p:nvCxnSpPr>
          <p:spPr>
            <a:xfrm>
              <a:off x="9220200" y="1623175"/>
              <a:ext cx="2057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F39475F-BD2E-4614-8ED1-27B2B6843D61}"/>
              </a:ext>
            </a:extLst>
          </p:cNvPr>
          <p:cNvGrpSpPr/>
          <p:nvPr/>
        </p:nvGrpSpPr>
        <p:grpSpPr>
          <a:xfrm>
            <a:off x="7076084" y="2201712"/>
            <a:ext cx="5039716" cy="3985317"/>
            <a:chOff x="7076084" y="2201712"/>
            <a:chExt cx="5039716" cy="3985317"/>
          </a:xfrm>
        </p:grpSpPr>
        <p:grpSp>
          <p:nvGrpSpPr>
            <p:cNvPr id="18" name="Group 17">
              <a:extLst>
                <a:ext uri="{FF2B5EF4-FFF2-40B4-BE49-F238E27FC236}">
                  <a16:creationId xmlns:a16="http://schemas.microsoft.com/office/drawing/2014/main" id="{AE011AD7-E4D6-4EA9-9B23-5F49531D5BEF}"/>
                </a:ext>
              </a:extLst>
            </p:cNvPr>
            <p:cNvGrpSpPr/>
            <p:nvPr/>
          </p:nvGrpSpPr>
          <p:grpSpPr>
            <a:xfrm>
              <a:off x="7076084" y="2272215"/>
              <a:ext cx="5039716" cy="3914814"/>
              <a:chOff x="7076084" y="2272215"/>
              <a:chExt cx="5039716" cy="3914814"/>
            </a:xfrm>
          </p:grpSpPr>
          <p:grpSp>
            <p:nvGrpSpPr>
              <p:cNvPr id="5" name="Group 4">
                <a:extLst>
                  <a:ext uri="{FF2B5EF4-FFF2-40B4-BE49-F238E27FC236}">
                    <a16:creationId xmlns:a16="http://schemas.microsoft.com/office/drawing/2014/main" id="{93513D73-9620-4F9C-84D9-79CD06585260}"/>
                  </a:ext>
                </a:extLst>
              </p:cNvPr>
              <p:cNvGrpSpPr/>
              <p:nvPr/>
            </p:nvGrpSpPr>
            <p:grpSpPr>
              <a:xfrm>
                <a:off x="7076084" y="4226029"/>
                <a:ext cx="1520180" cy="1961000"/>
                <a:chOff x="6571201" y="4685490"/>
                <a:chExt cx="1520180" cy="1961000"/>
              </a:xfrm>
            </p:grpSpPr>
            <p:sp>
              <p:nvSpPr>
                <p:cNvPr id="26" name="Oval 214">
                  <a:extLst>
                    <a:ext uri="{FF2B5EF4-FFF2-40B4-BE49-F238E27FC236}">
                      <a16:creationId xmlns:a16="http://schemas.microsoft.com/office/drawing/2014/main" id="{BC8CB4D9-F98C-8E42-8678-A618F10914F8}"/>
                    </a:ext>
                  </a:extLst>
                </p:cNvPr>
                <p:cNvSpPr>
                  <a:spLocks noChangeArrowheads="1"/>
                </p:cNvSpPr>
                <p:nvPr/>
              </p:nvSpPr>
              <p:spPr bwMode="auto">
                <a:xfrm>
                  <a:off x="6721607" y="4685490"/>
                  <a:ext cx="1098387" cy="1098387"/>
                </a:xfrm>
                <a:prstGeom prst="ellipse">
                  <a:avLst/>
                </a:prstGeom>
                <a:solidFill>
                  <a:srgbClr val="00206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A4C"/>
                    </a:solidFill>
                    <a:effectLst/>
                    <a:uLnTx/>
                    <a:uFillTx/>
                    <a:latin typeface="Trebuchet MS" panose="020B0603020202020204"/>
                    <a:ea typeface="+mn-ea"/>
                    <a:cs typeface="+mn-cs"/>
                  </a:endParaRPr>
                </a:p>
              </p:txBody>
            </p:sp>
            <p:grpSp>
              <p:nvGrpSpPr>
                <p:cNvPr id="22" name="Group 21">
                  <a:extLst>
                    <a:ext uri="{FF2B5EF4-FFF2-40B4-BE49-F238E27FC236}">
                      <a16:creationId xmlns:a16="http://schemas.microsoft.com/office/drawing/2014/main" id="{12648CB2-3CD5-4D1A-A9A4-C32523D77C67}"/>
                    </a:ext>
                  </a:extLst>
                </p:cNvPr>
                <p:cNvGrpSpPr/>
                <p:nvPr/>
              </p:nvGrpSpPr>
              <p:grpSpPr>
                <a:xfrm>
                  <a:off x="6571201" y="4782065"/>
                  <a:ext cx="1520180" cy="1864425"/>
                  <a:chOff x="6571201" y="4782065"/>
                  <a:chExt cx="1520180" cy="1864425"/>
                </a:xfrm>
              </p:grpSpPr>
              <p:sp>
                <p:nvSpPr>
                  <p:cNvPr id="58" name="Rectangle 57">
                    <a:extLst>
                      <a:ext uri="{FF2B5EF4-FFF2-40B4-BE49-F238E27FC236}">
                        <a16:creationId xmlns:a16="http://schemas.microsoft.com/office/drawing/2014/main" id="{355C8C6E-F600-3247-9686-1E1554819379}"/>
                      </a:ext>
                    </a:extLst>
                  </p:cNvPr>
                  <p:cNvSpPr/>
                  <p:nvPr/>
                </p:nvSpPr>
                <p:spPr>
                  <a:xfrm>
                    <a:off x="6571201" y="5907826"/>
                    <a:ext cx="152018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41A4C"/>
                        </a:solidFill>
                        <a:effectLst/>
                        <a:uLnTx/>
                        <a:uFillTx/>
                        <a:latin typeface="Trebuchet MS" panose="020B0603020202020204"/>
                        <a:ea typeface="+mn-ea"/>
                        <a:cs typeface="+mn-cs"/>
                      </a:rPr>
                      <a:t>Phenotype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rgbClr val="141A4C"/>
                        </a:solidFill>
                        <a:latin typeface="Trebuchet MS" panose="020B0603020202020204"/>
                      </a:rPr>
                      <a:t>Clonal</a:t>
                    </a:r>
                    <a:r>
                      <a:rPr kumimoji="0" lang="en-US" sz="1400" b="0" i="0" u="none" strike="noStrike" kern="1200" cap="none" spc="0" normalizeH="0" baseline="0" noProof="0">
                        <a:ln>
                          <a:noFill/>
                        </a:ln>
                        <a:solidFill>
                          <a:srgbClr val="141A4C"/>
                        </a:solidFill>
                        <a:effectLst/>
                        <a:uLnTx/>
                        <a:uFillTx/>
                        <a:latin typeface="Trebuchet MS" panose="020B0603020202020204"/>
                        <a:ea typeface="+mn-ea"/>
                        <a:cs typeface="+mn-cs"/>
                      </a:rPr>
                      <a:t> Characterization</a:t>
                    </a:r>
                  </a:p>
                </p:txBody>
              </p:sp>
              <p:pic>
                <p:nvPicPr>
                  <p:cNvPr id="13" name="Picture 12">
                    <a:extLst>
                      <a:ext uri="{FF2B5EF4-FFF2-40B4-BE49-F238E27FC236}">
                        <a16:creationId xmlns:a16="http://schemas.microsoft.com/office/drawing/2014/main" id="{FB978E56-BA8F-4E5C-841A-B9F6371D10EE}"/>
                      </a:ext>
                    </a:extLst>
                  </p:cNvPr>
                  <p:cNvPicPr>
                    <a:picLocks noChangeAspect="1"/>
                  </p:cNvPicPr>
                  <p:nvPr/>
                </p:nvPicPr>
                <p:blipFill rotWithShape="1">
                  <a:blip r:embed="rId14"/>
                  <a:srcRect l="43078" t="17923" r="49651" b="69850"/>
                  <a:stretch/>
                </p:blipFill>
                <p:spPr>
                  <a:xfrm rot="16802946">
                    <a:off x="6830157" y="4806129"/>
                    <a:ext cx="889974" cy="841846"/>
                  </a:xfrm>
                  <a:prstGeom prst="flowChartConnector">
                    <a:avLst/>
                  </a:prstGeom>
                </p:spPr>
              </p:pic>
            </p:grpSp>
          </p:grpSp>
          <p:sp>
            <p:nvSpPr>
              <p:cNvPr id="87" name="object 4">
                <a:extLst>
                  <a:ext uri="{FF2B5EF4-FFF2-40B4-BE49-F238E27FC236}">
                    <a16:creationId xmlns:a16="http://schemas.microsoft.com/office/drawing/2014/main" id="{DB76AD82-1A00-4238-B637-0E97709A61DF}"/>
                  </a:ext>
                </a:extLst>
              </p:cNvPr>
              <p:cNvSpPr txBox="1"/>
              <p:nvPr/>
            </p:nvSpPr>
            <p:spPr>
              <a:xfrm>
                <a:off x="8507557" y="2272215"/>
                <a:ext cx="3608243" cy="520655"/>
              </a:xfrm>
              <a:prstGeom prst="rect">
                <a:avLst/>
              </a:prstGeom>
              <a:solidFill>
                <a:schemeClr val="tx2">
                  <a:lumMod val="20000"/>
                  <a:lumOff val="80000"/>
                  <a:alpha val="50000"/>
                </a:schemeClr>
              </a:solidFill>
            </p:spPr>
            <p:txBody>
              <a:bodyPr vert="horz" wrap="square" lIns="0" tIns="12700" rIns="0" bIns="0" rtlCol="0" anchor="ctr">
                <a:spAutoFit/>
              </a:bodyPr>
              <a:lstStyle/>
              <a:p>
                <a:pPr marL="355600" marR="0" lvl="0" indent="-173736" algn="l" defTabSz="914400" rtl="0" eaLnBrk="1" fontAlgn="auto" latinLnBrk="0" hangingPunct="1">
                  <a:lnSpc>
                    <a:spcPct val="100000"/>
                  </a:lnSpc>
                  <a:spcBef>
                    <a:spcPts val="0"/>
                  </a:spcBef>
                  <a:spcAft>
                    <a:spcPts val="600"/>
                  </a:spcAft>
                  <a:buClrTx/>
                  <a:buSzTx/>
                  <a:buFont typeface="Arial"/>
                  <a:buChar char="•"/>
                  <a:tabLst>
                    <a:tab pos="354965" algn="l"/>
                    <a:tab pos="355600" algn="l"/>
                  </a:tabLst>
                  <a:defRPr/>
                </a:pPr>
                <a:r>
                  <a:rPr kumimoji="0" lang="en-US" sz="1400" b="0" i="0" u="none" strike="noStrike" kern="1200" cap="none" spc="0" normalizeH="0" baseline="0" noProof="0" dirty="0">
                    <a:ln>
                      <a:noFill/>
                    </a:ln>
                    <a:solidFill>
                      <a:srgbClr val="141B4D"/>
                    </a:solidFill>
                    <a:effectLst/>
                    <a:uLnTx/>
                    <a:uFillTx/>
                    <a:latin typeface="Trebuchet MS" panose="020B0603020202020204"/>
                    <a:ea typeface="+mn-ea"/>
                    <a:cs typeface="Trebuchet MS"/>
                  </a:rPr>
                  <a:t>What sub-type of cancer is this?</a:t>
                </a:r>
              </a:p>
              <a:p>
                <a:pPr marL="355600" marR="0" lvl="0" indent="-173736" algn="l" defTabSz="914400" rtl="0" eaLnBrk="1" fontAlgn="auto" latinLnBrk="0" hangingPunct="1">
                  <a:lnSpc>
                    <a:spcPct val="100000"/>
                  </a:lnSpc>
                  <a:spcBef>
                    <a:spcPts val="0"/>
                  </a:spcBef>
                  <a:spcAft>
                    <a:spcPts val="600"/>
                  </a:spcAft>
                  <a:buClrTx/>
                  <a:buSzTx/>
                  <a:buFont typeface="Arial"/>
                  <a:buChar char="•"/>
                  <a:tabLst>
                    <a:tab pos="354965" algn="l"/>
                    <a:tab pos="355600" algn="l"/>
                  </a:tabLst>
                  <a:defRPr/>
                </a:pPr>
                <a:r>
                  <a:rPr lang="en-US" sz="1400" dirty="0">
                    <a:solidFill>
                      <a:srgbClr val="141B4D"/>
                    </a:solidFill>
                    <a:latin typeface="Trebuchet MS" panose="020B0603020202020204"/>
                    <a:cs typeface="Trebuchet MS"/>
                  </a:rPr>
                  <a:t>Is</a:t>
                </a:r>
                <a:r>
                  <a:rPr kumimoji="0" lang="en-US" sz="1400" b="0" i="0" u="none" strike="noStrike" kern="1200" cap="none" spc="0" normalizeH="0" baseline="0" noProof="0" dirty="0">
                    <a:ln>
                      <a:noFill/>
                    </a:ln>
                    <a:solidFill>
                      <a:srgbClr val="141B4D"/>
                    </a:solidFill>
                    <a:effectLst/>
                    <a:uLnTx/>
                    <a:uFillTx/>
                    <a:latin typeface="Trebuchet MS" panose="020B0603020202020204"/>
                    <a:ea typeface="+mn-ea"/>
                    <a:cs typeface="Trebuchet MS"/>
                  </a:rPr>
                  <a:t> clonal</a:t>
                </a:r>
                <a:r>
                  <a:rPr kumimoji="0" lang="en-US" sz="1400" b="0" i="0" u="none" strike="noStrike" kern="1200" cap="none" spc="0" normalizeH="0" noProof="0" dirty="0">
                    <a:ln>
                      <a:noFill/>
                    </a:ln>
                    <a:solidFill>
                      <a:srgbClr val="141B4D"/>
                    </a:solidFill>
                    <a:effectLst/>
                    <a:uLnTx/>
                    <a:uFillTx/>
                    <a:latin typeface="Trebuchet MS" panose="020B0603020202020204"/>
                    <a:ea typeface="+mn-ea"/>
                    <a:cs typeface="Trebuchet MS"/>
                  </a:rPr>
                  <a:t> evolution occurring?</a:t>
                </a:r>
                <a:endParaRPr kumimoji="0" lang="en-US" sz="1400" b="0" i="0" u="none" strike="noStrike" kern="1200" cap="none" spc="0" normalizeH="0" baseline="0" noProof="0" dirty="0">
                  <a:ln>
                    <a:noFill/>
                  </a:ln>
                  <a:solidFill>
                    <a:srgbClr val="141B4D"/>
                  </a:solidFill>
                  <a:effectLst/>
                  <a:uLnTx/>
                  <a:uFillTx/>
                  <a:latin typeface="Trebuchet MS" panose="020B0603020202020204"/>
                  <a:ea typeface="+mn-ea"/>
                  <a:cs typeface="Trebuchet MS"/>
                </a:endParaRPr>
              </a:p>
            </p:txBody>
          </p:sp>
        </p:grpSp>
        <p:cxnSp>
          <p:nvCxnSpPr>
            <p:cNvPr id="110" name="Straight Connector 109">
              <a:extLst>
                <a:ext uri="{FF2B5EF4-FFF2-40B4-BE49-F238E27FC236}">
                  <a16:creationId xmlns:a16="http://schemas.microsoft.com/office/drawing/2014/main" id="{D8733AC0-F92B-43F2-9ABA-10DDE39FC92B}"/>
                </a:ext>
              </a:extLst>
            </p:cNvPr>
            <p:cNvCxnSpPr/>
            <p:nvPr/>
          </p:nvCxnSpPr>
          <p:spPr>
            <a:xfrm>
              <a:off x="9220200" y="2201712"/>
              <a:ext cx="2057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92A48E43-95F8-41F2-8456-4B188FF61DF4}"/>
              </a:ext>
            </a:extLst>
          </p:cNvPr>
          <p:cNvGrpSpPr/>
          <p:nvPr/>
        </p:nvGrpSpPr>
        <p:grpSpPr>
          <a:xfrm>
            <a:off x="7010400" y="2190607"/>
            <a:ext cx="5105400" cy="2209146"/>
            <a:chOff x="7010400" y="2190607"/>
            <a:chExt cx="5105400" cy="2209146"/>
          </a:xfrm>
        </p:grpSpPr>
        <p:grpSp>
          <p:nvGrpSpPr>
            <p:cNvPr id="23" name="Group 22">
              <a:extLst>
                <a:ext uri="{FF2B5EF4-FFF2-40B4-BE49-F238E27FC236}">
                  <a16:creationId xmlns:a16="http://schemas.microsoft.com/office/drawing/2014/main" id="{92E5DF51-4FA2-4EBD-BBFB-86E2BCDA978B}"/>
                </a:ext>
              </a:extLst>
            </p:cNvPr>
            <p:cNvGrpSpPr/>
            <p:nvPr/>
          </p:nvGrpSpPr>
          <p:grpSpPr>
            <a:xfrm>
              <a:off x="7010400" y="2190607"/>
              <a:ext cx="5105400" cy="2209146"/>
              <a:chOff x="7010400" y="2190607"/>
              <a:chExt cx="5105400" cy="2209146"/>
            </a:xfrm>
          </p:grpSpPr>
          <p:grpSp>
            <p:nvGrpSpPr>
              <p:cNvPr id="7" name="Group 6">
                <a:extLst>
                  <a:ext uri="{FF2B5EF4-FFF2-40B4-BE49-F238E27FC236}">
                    <a16:creationId xmlns:a16="http://schemas.microsoft.com/office/drawing/2014/main" id="{36D0FDB9-BF19-4AF7-9DB9-4FD2F9F70381}"/>
                  </a:ext>
                </a:extLst>
              </p:cNvPr>
              <p:cNvGrpSpPr/>
              <p:nvPr/>
            </p:nvGrpSpPr>
            <p:grpSpPr>
              <a:xfrm>
                <a:off x="7010400" y="2190607"/>
                <a:ext cx="1572005" cy="1596973"/>
                <a:chOff x="6595225" y="1933722"/>
                <a:chExt cx="1572005" cy="1596973"/>
              </a:xfrm>
            </p:grpSpPr>
            <p:sp>
              <p:nvSpPr>
                <p:cNvPr id="84" name="Rectangle 83">
                  <a:extLst>
                    <a:ext uri="{FF2B5EF4-FFF2-40B4-BE49-F238E27FC236}">
                      <a16:creationId xmlns:a16="http://schemas.microsoft.com/office/drawing/2014/main" id="{CFB34CD3-3CFE-4D7D-B122-1F32AA4AC33E}"/>
                    </a:ext>
                  </a:extLst>
                </p:cNvPr>
                <p:cNvSpPr/>
                <p:nvPr/>
              </p:nvSpPr>
              <p:spPr>
                <a:xfrm>
                  <a:off x="6595225" y="1933722"/>
                  <a:ext cx="157200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41A4C"/>
                      </a:solidFill>
                      <a:effectLst/>
                      <a:uLnTx/>
                      <a:uFillTx/>
                      <a:latin typeface="Trebuchet MS" panose="020B0603020202020204"/>
                      <a:ea typeface="+mn-ea"/>
                      <a:cs typeface="+mn-cs"/>
                    </a:rPr>
                    <a:t>Immune Cell Characterization</a:t>
                  </a:r>
                </a:p>
              </p:txBody>
            </p:sp>
            <p:grpSp>
              <p:nvGrpSpPr>
                <p:cNvPr id="16" name="Group 15">
                  <a:extLst>
                    <a:ext uri="{FF2B5EF4-FFF2-40B4-BE49-F238E27FC236}">
                      <a16:creationId xmlns:a16="http://schemas.microsoft.com/office/drawing/2014/main" id="{68F32789-55F6-46AC-858C-0FB595B9FF73}"/>
                    </a:ext>
                  </a:extLst>
                </p:cNvPr>
                <p:cNvGrpSpPr/>
                <p:nvPr/>
              </p:nvGrpSpPr>
              <p:grpSpPr>
                <a:xfrm>
                  <a:off x="6779175" y="2432308"/>
                  <a:ext cx="1098387" cy="1098387"/>
                  <a:chOff x="6779175" y="2432308"/>
                  <a:chExt cx="1098387" cy="1098387"/>
                </a:xfrm>
              </p:grpSpPr>
              <p:sp>
                <p:nvSpPr>
                  <p:cNvPr id="78" name="Oval 214">
                    <a:extLst>
                      <a:ext uri="{FF2B5EF4-FFF2-40B4-BE49-F238E27FC236}">
                        <a16:creationId xmlns:a16="http://schemas.microsoft.com/office/drawing/2014/main" id="{2D254B2C-3616-4409-B29B-D1088A838886}"/>
                      </a:ext>
                    </a:extLst>
                  </p:cNvPr>
                  <p:cNvSpPr>
                    <a:spLocks noChangeArrowheads="1"/>
                  </p:cNvSpPr>
                  <p:nvPr/>
                </p:nvSpPr>
                <p:spPr bwMode="auto">
                  <a:xfrm>
                    <a:off x="6779175" y="2432308"/>
                    <a:ext cx="1098387" cy="1098387"/>
                  </a:xfrm>
                  <a:prstGeom prst="ellipse">
                    <a:avLst/>
                  </a:prstGeom>
                  <a:solidFill>
                    <a:srgbClr val="00206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A4C"/>
                      </a:solidFill>
                      <a:effectLst/>
                      <a:uLnTx/>
                      <a:uFillTx/>
                      <a:latin typeface="Trebuchet MS" panose="020B0603020202020204"/>
                      <a:ea typeface="+mn-ea"/>
                      <a:cs typeface="+mn-cs"/>
                    </a:endParaRPr>
                  </a:p>
                </p:txBody>
              </p:sp>
              <p:sp>
                <p:nvSpPr>
                  <p:cNvPr id="82" name="Oval 216">
                    <a:extLst>
                      <a:ext uri="{FF2B5EF4-FFF2-40B4-BE49-F238E27FC236}">
                        <a16:creationId xmlns:a16="http://schemas.microsoft.com/office/drawing/2014/main" id="{5D8EEF42-092F-4B3E-B194-91C91518E345}"/>
                      </a:ext>
                    </a:extLst>
                  </p:cNvPr>
                  <p:cNvSpPr>
                    <a:spLocks noChangeArrowheads="1"/>
                  </p:cNvSpPr>
                  <p:nvPr/>
                </p:nvSpPr>
                <p:spPr bwMode="auto">
                  <a:xfrm>
                    <a:off x="6884827" y="2525534"/>
                    <a:ext cx="887621" cy="889124"/>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A4C"/>
                      </a:solidFill>
                      <a:effectLst/>
                      <a:uLnTx/>
                      <a:uFillTx/>
                      <a:latin typeface="Trebuchet MS" panose="020B0603020202020204"/>
                      <a:ea typeface="+mn-ea"/>
                      <a:cs typeface="+mn-cs"/>
                    </a:endParaRPr>
                  </a:p>
                </p:txBody>
              </p:sp>
              <p:sp>
                <p:nvSpPr>
                  <p:cNvPr id="64" name="object 15">
                    <a:extLst>
                      <a:ext uri="{FF2B5EF4-FFF2-40B4-BE49-F238E27FC236}">
                        <a16:creationId xmlns:a16="http://schemas.microsoft.com/office/drawing/2014/main" id="{B7724908-588A-2A40-94BD-9B3369B6AC8C}"/>
                      </a:ext>
                    </a:extLst>
                  </p:cNvPr>
                  <p:cNvSpPr/>
                  <p:nvPr/>
                </p:nvSpPr>
                <p:spPr>
                  <a:xfrm>
                    <a:off x="7000539" y="2641281"/>
                    <a:ext cx="682089" cy="634425"/>
                  </a:xfrm>
                  <a:prstGeom prst="rect">
                    <a:avLst/>
                  </a:prstGeom>
                  <a:blipFill>
                    <a:blip r:embed="rId1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41A4C"/>
                      </a:solidFill>
                      <a:effectLst/>
                      <a:uLnTx/>
                      <a:uFillTx/>
                      <a:latin typeface="Trebuchet MS" panose="020B0603020202020204"/>
                      <a:ea typeface="+mn-ea"/>
                      <a:cs typeface="+mn-cs"/>
                    </a:endParaRPr>
                  </a:p>
                </p:txBody>
              </p:sp>
            </p:grpSp>
          </p:grpSp>
          <p:sp>
            <p:nvSpPr>
              <p:cNvPr id="88" name="object 4">
                <a:extLst>
                  <a:ext uri="{FF2B5EF4-FFF2-40B4-BE49-F238E27FC236}">
                    <a16:creationId xmlns:a16="http://schemas.microsoft.com/office/drawing/2014/main" id="{1325DC49-5AB3-446D-86C3-591533CE6C32}"/>
                  </a:ext>
                </a:extLst>
              </p:cNvPr>
              <p:cNvSpPr txBox="1"/>
              <p:nvPr/>
            </p:nvSpPr>
            <p:spPr>
              <a:xfrm>
                <a:off x="8507557" y="2863435"/>
                <a:ext cx="3608243" cy="1536318"/>
              </a:xfrm>
              <a:prstGeom prst="rect">
                <a:avLst/>
              </a:prstGeom>
              <a:solidFill>
                <a:schemeClr val="tx2">
                  <a:lumMod val="20000"/>
                  <a:lumOff val="80000"/>
                  <a:alpha val="50000"/>
                </a:schemeClr>
              </a:solidFill>
            </p:spPr>
            <p:txBody>
              <a:bodyPr vert="horz" wrap="square" lIns="0" tIns="12700" rIns="0" bIns="0" rtlCol="0" anchor="ctr">
                <a:spAutoFit/>
              </a:bodyPr>
              <a:lstStyle/>
              <a:p>
                <a:pPr marL="355600" lvl="0" indent="-173736">
                  <a:spcAft>
                    <a:spcPts val="600"/>
                  </a:spcAft>
                  <a:buFont typeface="Arial"/>
                  <a:buChar char="•"/>
                  <a:tabLst>
                    <a:tab pos="354965" algn="l"/>
                    <a:tab pos="355600" algn="l"/>
                  </a:tabLst>
                  <a:defRPr/>
                </a:pPr>
                <a:r>
                  <a:rPr lang="en-US" sz="1400" dirty="0">
                    <a:solidFill>
                      <a:srgbClr val="141B4D"/>
                    </a:solidFill>
                    <a:cs typeface="Trebuchet MS"/>
                  </a:rPr>
                  <a:t>Is the immune system engaged?</a:t>
                </a:r>
              </a:p>
              <a:p>
                <a:pPr marL="355600" marR="0" lvl="0" indent="-173736" algn="l" defTabSz="914400" rtl="0" eaLnBrk="1" fontAlgn="auto" latinLnBrk="0" hangingPunct="1">
                  <a:lnSpc>
                    <a:spcPct val="100000"/>
                  </a:lnSpc>
                  <a:spcBef>
                    <a:spcPts val="0"/>
                  </a:spcBef>
                  <a:spcAft>
                    <a:spcPts val="600"/>
                  </a:spcAft>
                  <a:buClrTx/>
                  <a:buSzTx/>
                  <a:buFont typeface="Arial"/>
                  <a:buChar char="•"/>
                  <a:tabLst>
                    <a:tab pos="354965" algn="l"/>
                    <a:tab pos="355600" algn="l"/>
                  </a:tabLst>
                  <a:defRPr/>
                </a:pPr>
                <a:r>
                  <a:rPr kumimoji="0" lang="en-US" sz="1400" b="0" i="0" u="none" strike="noStrike" kern="1200" cap="none" spc="0" normalizeH="0" baseline="0" noProof="0" dirty="0">
                    <a:ln>
                      <a:noFill/>
                    </a:ln>
                    <a:solidFill>
                      <a:srgbClr val="141B4D"/>
                    </a:solidFill>
                    <a:effectLst/>
                    <a:uLnTx/>
                    <a:uFillTx/>
                    <a:latin typeface="Trebuchet MS" panose="020B0603020202020204"/>
                    <a:ea typeface="+mn-ea"/>
                    <a:cs typeface="Trebuchet MS"/>
                  </a:rPr>
                  <a:t>Are T-cells activated &amp; fighting disease?</a:t>
                </a:r>
              </a:p>
              <a:p>
                <a:pPr marL="355600" marR="0" lvl="0" indent="-173736" algn="l" defTabSz="914400" rtl="0" eaLnBrk="1" fontAlgn="auto" latinLnBrk="0" hangingPunct="1">
                  <a:lnSpc>
                    <a:spcPct val="100000"/>
                  </a:lnSpc>
                  <a:spcBef>
                    <a:spcPts val="0"/>
                  </a:spcBef>
                  <a:spcAft>
                    <a:spcPts val="600"/>
                  </a:spcAft>
                  <a:buClrTx/>
                  <a:buSzTx/>
                  <a:buFont typeface="Arial"/>
                  <a:buChar char="•"/>
                  <a:tabLst>
                    <a:tab pos="354965" algn="l"/>
                    <a:tab pos="355600" algn="l"/>
                  </a:tabLst>
                  <a:defRPr/>
                </a:pPr>
                <a:r>
                  <a:rPr kumimoji="0" lang="en-US" sz="1400" b="0" i="0" u="none" strike="noStrike" kern="1200" cap="none" spc="0" normalizeH="0" baseline="0" noProof="0" dirty="0">
                    <a:ln>
                      <a:noFill/>
                    </a:ln>
                    <a:solidFill>
                      <a:srgbClr val="141B4D"/>
                    </a:solidFill>
                    <a:effectLst/>
                    <a:uLnTx/>
                    <a:uFillTx/>
                    <a:latin typeface="Trebuchet MS" panose="020B0603020202020204"/>
                    <a:ea typeface="+mn-ea"/>
                    <a:cs typeface="Trebuchet MS"/>
                  </a:rPr>
                  <a:t>Is the immune system exhausted or suppressed?</a:t>
                </a:r>
              </a:p>
              <a:p>
                <a:pPr marL="355600" marR="0" lvl="0" indent="-173736" algn="l" defTabSz="914400" rtl="0" eaLnBrk="1" fontAlgn="auto" latinLnBrk="0" hangingPunct="1">
                  <a:lnSpc>
                    <a:spcPct val="100000"/>
                  </a:lnSpc>
                  <a:spcBef>
                    <a:spcPts val="0"/>
                  </a:spcBef>
                  <a:spcAft>
                    <a:spcPts val="600"/>
                  </a:spcAft>
                  <a:buClrTx/>
                  <a:buSzTx/>
                  <a:buFont typeface="Arial"/>
                  <a:buChar char="•"/>
                  <a:tabLst>
                    <a:tab pos="354965" algn="l"/>
                    <a:tab pos="355600" algn="l"/>
                  </a:tabLst>
                  <a:defRPr/>
                </a:pPr>
                <a:r>
                  <a:rPr kumimoji="0" lang="en-US" sz="1400" b="0" i="0" u="none" strike="noStrike" kern="1200" cap="none" spc="0" normalizeH="0" baseline="0" noProof="0" dirty="0">
                    <a:ln>
                      <a:noFill/>
                    </a:ln>
                    <a:solidFill>
                      <a:srgbClr val="141B4D"/>
                    </a:solidFill>
                    <a:effectLst/>
                    <a:uLnTx/>
                    <a:uFillTx/>
                    <a:latin typeface="Trebuchet MS" panose="020B0603020202020204"/>
                    <a:ea typeface="+mn-ea"/>
                    <a:cs typeface="Trebuchet MS"/>
                  </a:rPr>
                  <a:t>Are IO targets primed to respond to therapy?</a:t>
                </a:r>
              </a:p>
            </p:txBody>
          </p:sp>
        </p:grpSp>
        <p:cxnSp>
          <p:nvCxnSpPr>
            <p:cNvPr id="111" name="Straight Connector 110">
              <a:extLst>
                <a:ext uri="{FF2B5EF4-FFF2-40B4-BE49-F238E27FC236}">
                  <a16:creationId xmlns:a16="http://schemas.microsoft.com/office/drawing/2014/main" id="{1BA0BC53-04CA-45F4-A8C3-60E19A6DF591}"/>
                </a:ext>
              </a:extLst>
            </p:cNvPr>
            <p:cNvCxnSpPr/>
            <p:nvPr/>
          </p:nvCxnSpPr>
          <p:spPr>
            <a:xfrm>
              <a:off x="9220200" y="2863435"/>
              <a:ext cx="2057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3ED92983-C321-46E3-8CBF-E1BABF96146C}"/>
              </a:ext>
            </a:extLst>
          </p:cNvPr>
          <p:cNvGrpSpPr/>
          <p:nvPr/>
        </p:nvGrpSpPr>
        <p:grpSpPr>
          <a:xfrm>
            <a:off x="3476158" y="2360201"/>
            <a:ext cx="8639642" cy="3328977"/>
            <a:chOff x="3476158" y="2360201"/>
            <a:chExt cx="8639642" cy="3328977"/>
          </a:xfrm>
        </p:grpSpPr>
        <p:grpSp>
          <p:nvGrpSpPr>
            <p:cNvPr id="24" name="Group 23">
              <a:extLst>
                <a:ext uri="{FF2B5EF4-FFF2-40B4-BE49-F238E27FC236}">
                  <a16:creationId xmlns:a16="http://schemas.microsoft.com/office/drawing/2014/main" id="{03F75DB5-5D12-44F6-9A9E-B05F7DABD5C9}"/>
                </a:ext>
              </a:extLst>
            </p:cNvPr>
            <p:cNvGrpSpPr/>
            <p:nvPr/>
          </p:nvGrpSpPr>
          <p:grpSpPr>
            <a:xfrm>
              <a:off x="3476158" y="2360201"/>
              <a:ext cx="8639642" cy="3328977"/>
              <a:chOff x="3476158" y="2360201"/>
              <a:chExt cx="8639642" cy="3328977"/>
            </a:xfrm>
          </p:grpSpPr>
          <p:sp>
            <p:nvSpPr>
              <p:cNvPr id="76" name="object 4">
                <a:extLst>
                  <a:ext uri="{FF2B5EF4-FFF2-40B4-BE49-F238E27FC236}">
                    <a16:creationId xmlns:a16="http://schemas.microsoft.com/office/drawing/2014/main" id="{1B66A067-4E8D-45F4-89C8-1B5468887472}"/>
                  </a:ext>
                </a:extLst>
              </p:cNvPr>
              <p:cNvSpPr txBox="1"/>
              <p:nvPr/>
            </p:nvSpPr>
            <p:spPr>
              <a:xfrm>
                <a:off x="8507557" y="4419600"/>
                <a:ext cx="3608243" cy="1269578"/>
              </a:xfrm>
              <a:prstGeom prst="rect">
                <a:avLst/>
              </a:prstGeom>
              <a:solidFill>
                <a:schemeClr val="tx2">
                  <a:lumMod val="20000"/>
                  <a:lumOff val="80000"/>
                  <a:alpha val="50000"/>
                </a:schemeClr>
              </a:solidFill>
            </p:spPr>
            <p:txBody>
              <a:bodyPr vert="horz" wrap="square" lIns="0" tIns="12700" rIns="0" bIns="0" rtlCol="0" anchor="ctr">
                <a:spAutoFit/>
              </a:bodyPr>
              <a:lstStyle/>
              <a:p>
                <a:pPr marL="355600" marR="0" lvl="0" indent="-173736" algn="l" defTabSz="914400" rtl="0" eaLnBrk="1" fontAlgn="auto" latinLnBrk="0" hangingPunct="1">
                  <a:lnSpc>
                    <a:spcPct val="100000"/>
                  </a:lnSpc>
                  <a:spcBef>
                    <a:spcPts val="100"/>
                  </a:spcBef>
                  <a:spcAft>
                    <a:spcPts val="600"/>
                  </a:spcAft>
                  <a:buClrTx/>
                  <a:buSzTx/>
                  <a:buFont typeface="Arial"/>
                  <a:buChar char="•"/>
                  <a:tabLst>
                    <a:tab pos="354965" algn="l"/>
                    <a:tab pos="355600" algn="l"/>
                  </a:tabLst>
                  <a:defRPr/>
                </a:pPr>
                <a:r>
                  <a:rPr kumimoji="0" lang="en-US" sz="1400" b="0" i="0" u="none" strike="noStrike" kern="1200" cap="none" spc="0" normalizeH="0" baseline="0" noProof="0">
                    <a:ln>
                      <a:noFill/>
                    </a:ln>
                    <a:solidFill>
                      <a:srgbClr val="141B4D"/>
                    </a:solidFill>
                    <a:effectLst/>
                    <a:uLnTx/>
                    <a:uFillTx/>
                    <a:latin typeface="Trebuchet MS" panose="020B0603020202020204"/>
                    <a:ea typeface="+mn-ea"/>
                    <a:cs typeface="Trebuchet MS"/>
                  </a:rPr>
                  <a:t>What cancer markers have changed?</a:t>
                </a:r>
              </a:p>
              <a:p>
                <a:pPr marL="355600" marR="0" lvl="0" indent="-173736" algn="l" defTabSz="914400" rtl="0" eaLnBrk="1" fontAlgn="auto" latinLnBrk="0" hangingPunct="1">
                  <a:lnSpc>
                    <a:spcPct val="100000"/>
                  </a:lnSpc>
                  <a:spcBef>
                    <a:spcPts val="100"/>
                  </a:spcBef>
                  <a:spcAft>
                    <a:spcPts val="600"/>
                  </a:spcAft>
                  <a:buClrTx/>
                  <a:buSzTx/>
                  <a:buFont typeface="Arial"/>
                  <a:buChar char="•"/>
                  <a:tabLst>
                    <a:tab pos="354965" algn="l"/>
                    <a:tab pos="355600" algn="l"/>
                  </a:tabLst>
                  <a:defRPr/>
                </a:pPr>
                <a:r>
                  <a:rPr kumimoji="0" lang="en-US" sz="1400" b="0" i="0" u="none" strike="noStrike" kern="1200" cap="none" spc="0" normalizeH="0" baseline="0" noProof="0">
                    <a:ln>
                      <a:noFill/>
                    </a:ln>
                    <a:solidFill>
                      <a:srgbClr val="141B4D"/>
                    </a:solidFill>
                    <a:effectLst/>
                    <a:uLnTx/>
                    <a:uFillTx/>
                    <a:latin typeface="Trebuchet MS" panose="020B0603020202020204"/>
                    <a:ea typeface="+mn-ea"/>
                    <a:cs typeface="Trebuchet MS"/>
                  </a:rPr>
                  <a:t>What mutations match to targeted treatment?</a:t>
                </a:r>
              </a:p>
              <a:p>
                <a:pPr marL="355600" marR="0" lvl="0" indent="-173736" algn="l" defTabSz="914400" rtl="0" eaLnBrk="1" fontAlgn="auto" latinLnBrk="0" hangingPunct="1">
                  <a:lnSpc>
                    <a:spcPct val="100000"/>
                  </a:lnSpc>
                  <a:spcBef>
                    <a:spcPts val="100"/>
                  </a:spcBef>
                  <a:spcAft>
                    <a:spcPts val="600"/>
                  </a:spcAft>
                  <a:buClrTx/>
                  <a:buSzTx/>
                  <a:buFont typeface="Arial"/>
                  <a:buChar char="•"/>
                  <a:tabLst>
                    <a:tab pos="354965" algn="l"/>
                    <a:tab pos="355600" algn="l"/>
                  </a:tabLst>
                  <a:defRPr/>
                </a:pPr>
                <a:r>
                  <a:rPr kumimoji="0" lang="en-US" sz="1400" b="0" i="0" u="none" strike="noStrike" kern="1200" cap="none" spc="0" normalizeH="0" baseline="0" noProof="0">
                    <a:ln>
                      <a:noFill/>
                    </a:ln>
                    <a:solidFill>
                      <a:srgbClr val="141A4C"/>
                    </a:solidFill>
                    <a:effectLst/>
                    <a:uLnTx/>
                    <a:uFillTx/>
                    <a:latin typeface="Trebuchet MS" panose="020B0603020202020204"/>
                    <a:ea typeface="+mn-ea"/>
                    <a:cs typeface="Trebuchet MS"/>
                  </a:rPr>
                  <a:t>What is the overall burden of disease in the body?</a:t>
                </a:r>
              </a:p>
            </p:txBody>
          </p:sp>
          <p:grpSp>
            <p:nvGrpSpPr>
              <p:cNvPr id="4" name="Group 3">
                <a:extLst>
                  <a:ext uri="{FF2B5EF4-FFF2-40B4-BE49-F238E27FC236}">
                    <a16:creationId xmlns:a16="http://schemas.microsoft.com/office/drawing/2014/main" id="{F4483424-4B87-4F43-A8E1-19BCC5CB38D8}"/>
                  </a:ext>
                </a:extLst>
              </p:cNvPr>
              <p:cNvGrpSpPr/>
              <p:nvPr/>
            </p:nvGrpSpPr>
            <p:grpSpPr>
              <a:xfrm>
                <a:off x="3476158" y="2360201"/>
                <a:ext cx="1531215" cy="1439525"/>
                <a:chOff x="3648881" y="2227886"/>
                <a:chExt cx="1531215" cy="1439525"/>
              </a:xfrm>
            </p:grpSpPr>
            <p:sp>
              <p:nvSpPr>
                <p:cNvPr id="69" name="Rectangle 68">
                  <a:extLst>
                    <a:ext uri="{FF2B5EF4-FFF2-40B4-BE49-F238E27FC236}">
                      <a16:creationId xmlns:a16="http://schemas.microsoft.com/office/drawing/2014/main" id="{9D9AD000-8695-CA48-90E3-D91C8CF1035D}"/>
                    </a:ext>
                  </a:extLst>
                </p:cNvPr>
                <p:cNvSpPr/>
                <p:nvPr/>
              </p:nvSpPr>
              <p:spPr>
                <a:xfrm>
                  <a:off x="3648881" y="2227886"/>
                  <a:ext cx="1157867"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41A4C"/>
                      </a:solidFill>
                      <a:effectLst/>
                      <a:uLnTx/>
                      <a:uFillTx/>
                      <a:latin typeface="Trebuchet MS" panose="020B0603020202020204"/>
                      <a:ea typeface="+mn-ea"/>
                      <a:cs typeface="+mn-cs"/>
                    </a:rPr>
                    <a:t>Sequencing</a:t>
                  </a:r>
                </a:p>
              </p:txBody>
            </p:sp>
            <p:sp>
              <p:nvSpPr>
                <p:cNvPr id="28" name="Oval 217">
                  <a:extLst>
                    <a:ext uri="{FF2B5EF4-FFF2-40B4-BE49-F238E27FC236}">
                      <a16:creationId xmlns:a16="http://schemas.microsoft.com/office/drawing/2014/main" id="{14C87953-EFD6-7E4E-AC9C-E2424372DB01}"/>
                    </a:ext>
                  </a:extLst>
                </p:cNvPr>
                <p:cNvSpPr>
                  <a:spLocks noChangeArrowheads="1"/>
                </p:cNvSpPr>
                <p:nvPr/>
              </p:nvSpPr>
              <p:spPr bwMode="auto">
                <a:xfrm>
                  <a:off x="4083567" y="2569024"/>
                  <a:ext cx="1096529" cy="1098387"/>
                </a:xfrm>
                <a:prstGeom prst="ellipse">
                  <a:avLst/>
                </a:prstGeom>
                <a:solidFill>
                  <a:srgbClr val="00206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A4C"/>
                    </a:solidFill>
                    <a:effectLst/>
                    <a:uLnTx/>
                    <a:uFillTx/>
                    <a:latin typeface="Trebuchet MS" panose="020B0603020202020204"/>
                    <a:ea typeface="+mn-ea"/>
                    <a:cs typeface="+mn-cs"/>
                  </a:endParaRPr>
                </a:p>
              </p:txBody>
            </p:sp>
            <p:sp>
              <p:nvSpPr>
                <p:cNvPr id="48" name="Oval 216">
                  <a:extLst>
                    <a:ext uri="{FF2B5EF4-FFF2-40B4-BE49-F238E27FC236}">
                      <a16:creationId xmlns:a16="http://schemas.microsoft.com/office/drawing/2014/main" id="{60C8A8EB-C930-AB4E-B4C1-75739AE39127}"/>
                    </a:ext>
                  </a:extLst>
                </p:cNvPr>
                <p:cNvSpPr>
                  <a:spLocks noChangeArrowheads="1"/>
                </p:cNvSpPr>
                <p:nvPr/>
              </p:nvSpPr>
              <p:spPr bwMode="auto">
                <a:xfrm>
                  <a:off x="4194543" y="2664394"/>
                  <a:ext cx="887621" cy="889124"/>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A4C"/>
                    </a:solidFill>
                    <a:effectLst/>
                    <a:uLnTx/>
                    <a:uFillTx/>
                    <a:latin typeface="Trebuchet MS" panose="020B0603020202020204"/>
                    <a:ea typeface="+mn-ea"/>
                    <a:cs typeface="+mn-cs"/>
                  </a:endParaRPr>
                </a:p>
              </p:txBody>
            </p:sp>
            <p:sp>
              <p:nvSpPr>
                <p:cNvPr id="62" name="object 17">
                  <a:extLst>
                    <a:ext uri="{FF2B5EF4-FFF2-40B4-BE49-F238E27FC236}">
                      <a16:creationId xmlns:a16="http://schemas.microsoft.com/office/drawing/2014/main" id="{773DF279-6C52-1143-8B2E-D40A97AAC58C}"/>
                    </a:ext>
                  </a:extLst>
                </p:cNvPr>
                <p:cNvSpPr/>
                <p:nvPr/>
              </p:nvSpPr>
              <p:spPr>
                <a:xfrm>
                  <a:off x="4258286" y="2793319"/>
                  <a:ext cx="694875" cy="692787"/>
                </a:xfrm>
                <a:prstGeom prst="rect">
                  <a:avLst/>
                </a:prstGeom>
                <a:blipFill>
                  <a:blip r:embed="rId1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41A4C"/>
                    </a:solidFill>
                    <a:effectLst/>
                    <a:uLnTx/>
                    <a:uFillTx/>
                    <a:latin typeface="Trebuchet MS" panose="020B0603020202020204"/>
                    <a:ea typeface="+mn-ea"/>
                    <a:cs typeface="+mn-cs"/>
                  </a:endParaRPr>
                </a:p>
              </p:txBody>
            </p:sp>
          </p:grpSp>
        </p:grpSp>
        <p:cxnSp>
          <p:nvCxnSpPr>
            <p:cNvPr id="112" name="Straight Connector 111">
              <a:extLst>
                <a:ext uri="{FF2B5EF4-FFF2-40B4-BE49-F238E27FC236}">
                  <a16:creationId xmlns:a16="http://schemas.microsoft.com/office/drawing/2014/main" id="{31D1FE40-2B0A-4341-95AE-3312326E9E88}"/>
                </a:ext>
              </a:extLst>
            </p:cNvPr>
            <p:cNvCxnSpPr/>
            <p:nvPr/>
          </p:nvCxnSpPr>
          <p:spPr>
            <a:xfrm>
              <a:off x="9220200" y="4428790"/>
              <a:ext cx="2057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2FC89558-513E-49C9-ABFC-0DFE464E7E7E}"/>
              </a:ext>
            </a:extLst>
          </p:cNvPr>
          <p:cNvGrpSpPr/>
          <p:nvPr/>
        </p:nvGrpSpPr>
        <p:grpSpPr>
          <a:xfrm>
            <a:off x="3614886" y="4205609"/>
            <a:ext cx="8500914" cy="2234631"/>
            <a:chOff x="3614886" y="4205609"/>
            <a:chExt cx="8500914" cy="2234631"/>
          </a:xfrm>
        </p:grpSpPr>
        <p:grpSp>
          <p:nvGrpSpPr>
            <p:cNvPr id="32" name="Group 31">
              <a:extLst>
                <a:ext uri="{FF2B5EF4-FFF2-40B4-BE49-F238E27FC236}">
                  <a16:creationId xmlns:a16="http://schemas.microsoft.com/office/drawing/2014/main" id="{2946E13A-21C4-44B7-B10C-656378FBCE64}"/>
                </a:ext>
              </a:extLst>
            </p:cNvPr>
            <p:cNvGrpSpPr/>
            <p:nvPr/>
          </p:nvGrpSpPr>
          <p:grpSpPr>
            <a:xfrm>
              <a:off x="3614886" y="4205609"/>
              <a:ext cx="8500914" cy="2234631"/>
              <a:chOff x="3614886" y="4205609"/>
              <a:chExt cx="8500914" cy="2234631"/>
            </a:xfrm>
          </p:grpSpPr>
          <p:sp>
            <p:nvSpPr>
              <p:cNvPr id="77" name="object 4">
                <a:extLst>
                  <a:ext uri="{FF2B5EF4-FFF2-40B4-BE49-F238E27FC236}">
                    <a16:creationId xmlns:a16="http://schemas.microsoft.com/office/drawing/2014/main" id="{8B1B5C2F-6C69-4B36-B7D0-69DE7CB6E628}"/>
                  </a:ext>
                </a:extLst>
              </p:cNvPr>
              <p:cNvSpPr txBox="1"/>
              <p:nvPr/>
            </p:nvSpPr>
            <p:spPr>
              <a:xfrm>
                <a:off x="8507557" y="5691317"/>
                <a:ext cx="3608243" cy="748923"/>
              </a:xfrm>
              <a:prstGeom prst="rect">
                <a:avLst/>
              </a:prstGeom>
              <a:solidFill>
                <a:schemeClr val="tx2">
                  <a:lumMod val="20000"/>
                  <a:lumOff val="80000"/>
                  <a:alpha val="50000"/>
                </a:schemeClr>
              </a:solidFill>
            </p:spPr>
            <p:txBody>
              <a:bodyPr vert="horz" wrap="square" lIns="0" tIns="12700" rIns="0" bIns="0" rtlCol="0" anchor="ctr">
                <a:spAutoFit/>
              </a:bodyPr>
              <a:lstStyle/>
              <a:p>
                <a:pPr marL="355600" marR="5080" lvl="0" indent="-173736" algn="l" defTabSz="914400" rtl="0" eaLnBrk="1" fontAlgn="auto" latinLnBrk="0" hangingPunct="1">
                  <a:lnSpc>
                    <a:spcPct val="100000"/>
                  </a:lnSpc>
                  <a:spcBef>
                    <a:spcPts val="80"/>
                  </a:spcBef>
                  <a:spcAft>
                    <a:spcPts val="600"/>
                  </a:spcAft>
                  <a:buClrTx/>
                  <a:buSzTx/>
                  <a:buFont typeface="Arial"/>
                  <a:buChar char="•"/>
                  <a:tabLst>
                    <a:tab pos="354965" algn="l"/>
                    <a:tab pos="355600" algn="l"/>
                  </a:tabLst>
                  <a:defRPr/>
                </a:pPr>
                <a:r>
                  <a:rPr kumimoji="0" lang="en-US" sz="1400" b="0" i="0" u="none" strike="noStrike" kern="1200" cap="none" spc="0" normalizeH="0" baseline="0" noProof="0" dirty="0">
                    <a:ln>
                      <a:noFill/>
                    </a:ln>
                    <a:solidFill>
                      <a:srgbClr val="141B4D"/>
                    </a:solidFill>
                    <a:effectLst/>
                    <a:uLnTx/>
                    <a:uFillTx/>
                    <a:latin typeface="Trebuchet MS" panose="020B0603020202020204"/>
                    <a:ea typeface="+mn-ea"/>
                    <a:cs typeface="Trebuchet MS"/>
                  </a:rPr>
                  <a:t>Is </a:t>
                </a:r>
                <a:r>
                  <a:rPr kumimoji="0" lang="en-US" sz="1400" b="0" i="0" u="none" strike="noStrike" kern="1200" cap="none" spc="-5" normalizeH="0" baseline="0" noProof="0" dirty="0">
                    <a:ln>
                      <a:noFill/>
                    </a:ln>
                    <a:solidFill>
                      <a:srgbClr val="141B4D"/>
                    </a:solidFill>
                    <a:effectLst/>
                    <a:uLnTx/>
                    <a:uFillTx/>
                    <a:latin typeface="Trebuchet MS" panose="020B0603020202020204"/>
                    <a:ea typeface="+mn-ea"/>
                    <a:cs typeface="Trebuchet MS"/>
                  </a:rPr>
                  <a:t>the patient responding </a:t>
                </a:r>
                <a:r>
                  <a:rPr kumimoji="0" lang="en-US" sz="1400" b="0" i="0" u="none" strike="noStrike" kern="1200" cap="none" spc="0" normalizeH="0" baseline="0" noProof="0" dirty="0">
                    <a:ln>
                      <a:noFill/>
                    </a:ln>
                    <a:solidFill>
                      <a:srgbClr val="141B4D"/>
                    </a:solidFill>
                    <a:effectLst/>
                    <a:uLnTx/>
                    <a:uFillTx/>
                    <a:latin typeface="Trebuchet MS" panose="020B0603020202020204"/>
                    <a:ea typeface="+mn-ea"/>
                    <a:cs typeface="Trebuchet MS"/>
                  </a:rPr>
                  <a:t>to </a:t>
                </a:r>
                <a:r>
                  <a:rPr kumimoji="0" lang="en-US" sz="1400" b="0" i="0" u="none" strike="noStrike" kern="1200" cap="none" spc="-5" normalizeH="0" baseline="0" noProof="0" dirty="0">
                    <a:ln>
                      <a:noFill/>
                    </a:ln>
                    <a:solidFill>
                      <a:srgbClr val="141B4D"/>
                    </a:solidFill>
                    <a:effectLst/>
                    <a:uLnTx/>
                    <a:uFillTx/>
                    <a:latin typeface="Trebuchet MS" panose="020B0603020202020204"/>
                    <a:ea typeface="+mn-ea"/>
                    <a:cs typeface="Trebuchet MS"/>
                  </a:rPr>
                  <a:t>treatment? </a:t>
                </a:r>
              </a:p>
              <a:p>
                <a:pPr marL="355600" marR="5080" lvl="0" indent="-173736" algn="l" defTabSz="914400" rtl="0" eaLnBrk="1" fontAlgn="auto" latinLnBrk="0" hangingPunct="1">
                  <a:lnSpc>
                    <a:spcPct val="100000"/>
                  </a:lnSpc>
                  <a:spcBef>
                    <a:spcPts val="80"/>
                  </a:spcBef>
                  <a:spcAft>
                    <a:spcPts val="600"/>
                  </a:spcAft>
                  <a:buClrTx/>
                  <a:buSzTx/>
                  <a:buFont typeface="Arial"/>
                  <a:buChar char="•"/>
                  <a:tabLst>
                    <a:tab pos="354965" algn="l"/>
                    <a:tab pos="355600" algn="l"/>
                  </a:tabLst>
                  <a:defRPr/>
                </a:pPr>
                <a:r>
                  <a:rPr kumimoji="0" lang="en-US" sz="1400" b="0" i="0" u="none" strike="noStrike" kern="1200" cap="none" spc="0" normalizeH="0" baseline="0" noProof="0" dirty="0">
                    <a:ln>
                      <a:noFill/>
                    </a:ln>
                    <a:solidFill>
                      <a:srgbClr val="141B4D"/>
                    </a:solidFill>
                    <a:effectLst/>
                    <a:uLnTx/>
                    <a:uFillTx/>
                    <a:latin typeface="Trebuchet MS" panose="020B0603020202020204"/>
                    <a:ea typeface="+mn-ea"/>
                    <a:cs typeface="Trebuchet MS"/>
                  </a:rPr>
                  <a:t>Is the cancer now resistant to </a:t>
                </a:r>
                <a:r>
                  <a:rPr kumimoji="0" lang="en-US" sz="1400" b="0" i="0" u="none" strike="noStrike" kern="1200" cap="none" spc="-5" normalizeH="0" baseline="0" noProof="0" dirty="0">
                    <a:ln>
                      <a:noFill/>
                    </a:ln>
                    <a:solidFill>
                      <a:srgbClr val="141B4D"/>
                    </a:solidFill>
                    <a:effectLst/>
                    <a:uLnTx/>
                    <a:uFillTx/>
                    <a:latin typeface="Trebuchet MS" panose="020B0603020202020204"/>
                    <a:ea typeface="+mn-ea"/>
                    <a:cs typeface="Trebuchet MS"/>
                  </a:rPr>
                  <a:t>current</a:t>
                </a:r>
                <a:r>
                  <a:rPr kumimoji="0" lang="en-US" sz="1400" b="0" i="0" u="none" strike="noStrike" kern="1200" cap="none" spc="10" normalizeH="0" baseline="0" noProof="0" dirty="0">
                    <a:ln>
                      <a:noFill/>
                    </a:ln>
                    <a:solidFill>
                      <a:srgbClr val="141B4D"/>
                    </a:solidFill>
                    <a:effectLst/>
                    <a:uLnTx/>
                    <a:uFillTx/>
                    <a:latin typeface="Trebuchet MS" panose="020B0603020202020204"/>
                    <a:ea typeface="+mn-ea"/>
                    <a:cs typeface="Trebuchet MS"/>
                  </a:rPr>
                  <a:t> </a:t>
                </a:r>
                <a:r>
                  <a:rPr kumimoji="0" lang="en-US" sz="1400" b="0" i="0" u="none" strike="noStrike" kern="1200" cap="none" spc="-5" normalizeH="0" baseline="0" noProof="0" dirty="0">
                    <a:ln>
                      <a:noFill/>
                    </a:ln>
                    <a:solidFill>
                      <a:srgbClr val="141B4D"/>
                    </a:solidFill>
                    <a:effectLst/>
                    <a:uLnTx/>
                    <a:uFillTx/>
                    <a:latin typeface="Trebuchet MS" panose="020B0603020202020204"/>
                    <a:ea typeface="+mn-ea"/>
                    <a:cs typeface="Trebuchet MS"/>
                  </a:rPr>
                  <a:t>treatment?</a:t>
                </a:r>
                <a:endParaRPr kumimoji="0" lang="en-US" sz="1400" b="0" i="0" u="none" strike="noStrike" kern="1200" cap="none" spc="0" normalizeH="0" baseline="0" noProof="0" dirty="0">
                  <a:ln>
                    <a:noFill/>
                  </a:ln>
                  <a:solidFill>
                    <a:srgbClr val="141A4C"/>
                  </a:solidFill>
                  <a:effectLst/>
                  <a:uLnTx/>
                  <a:uFillTx/>
                  <a:latin typeface="Trebuchet MS" panose="020B0603020202020204"/>
                  <a:ea typeface="+mn-ea"/>
                  <a:cs typeface="Trebuchet MS"/>
                </a:endParaRPr>
              </a:p>
            </p:txBody>
          </p:sp>
          <p:grpSp>
            <p:nvGrpSpPr>
              <p:cNvPr id="10" name="Group 9">
                <a:extLst>
                  <a:ext uri="{FF2B5EF4-FFF2-40B4-BE49-F238E27FC236}">
                    <a16:creationId xmlns:a16="http://schemas.microsoft.com/office/drawing/2014/main" id="{23982E8E-7ABA-43EE-B301-1C2034E54EEE}"/>
                  </a:ext>
                </a:extLst>
              </p:cNvPr>
              <p:cNvGrpSpPr/>
              <p:nvPr/>
            </p:nvGrpSpPr>
            <p:grpSpPr>
              <a:xfrm>
                <a:off x="3614886" y="4205609"/>
                <a:ext cx="1831245" cy="1583574"/>
                <a:chOff x="3620512" y="4297380"/>
                <a:chExt cx="1831245" cy="1583574"/>
              </a:xfrm>
            </p:grpSpPr>
            <p:sp>
              <p:nvSpPr>
                <p:cNvPr id="72" name="Oval 217">
                  <a:extLst>
                    <a:ext uri="{FF2B5EF4-FFF2-40B4-BE49-F238E27FC236}">
                      <a16:creationId xmlns:a16="http://schemas.microsoft.com/office/drawing/2014/main" id="{A80B7DF5-5377-F24A-9164-656ED706040E}"/>
                    </a:ext>
                  </a:extLst>
                </p:cNvPr>
                <p:cNvSpPr>
                  <a:spLocks noChangeArrowheads="1"/>
                </p:cNvSpPr>
                <p:nvPr/>
              </p:nvSpPr>
              <p:spPr bwMode="auto">
                <a:xfrm>
                  <a:off x="3886310" y="4297380"/>
                  <a:ext cx="1096529" cy="1098387"/>
                </a:xfrm>
                <a:prstGeom prst="ellipse">
                  <a:avLst/>
                </a:prstGeom>
                <a:solidFill>
                  <a:srgbClr val="00206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A4C"/>
                    </a:solidFill>
                    <a:effectLst/>
                    <a:uLnTx/>
                    <a:uFillTx/>
                    <a:latin typeface="Trebuchet MS" panose="020B0603020202020204"/>
                    <a:ea typeface="+mn-ea"/>
                    <a:cs typeface="+mn-cs"/>
                  </a:endParaRPr>
                </a:p>
              </p:txBody>
            </p:sp>
            <p:sp>
              <p:nvSpPr>
                <p:cNvPr id="73" name="Oval 216">
                  <a:extLst>
                    <a:ext uri="{FF2B5EF4-FFF2-40B4-BE49-F238E27FC236}">
                      <a16:creationId xmlns:a16="http://schemas.microsoft.com/office/drawing/2014/main" id="{AB669B18-3CDA-8E43-B84C-4B568DA693AA}"/>
                    </a:ext>
                  </a:extLst>
                </p:cNvPr>
                <p:cNvSpPr>
                  <a:spLocks noChangeArrowheads="1"/>
                </p:cNvSpPr>
                <p:nvPr/>
              </p:nvSpPr>
              <p:spPr bwMode="auto">
                <a:xfrm>
                  <a:off x="4000867" y="4398331"/>
                  <a:ext cx="887621" cy="889124"/>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41A4C"/>
                    </a:solidFill>
                    <a:effectLst/>
                    <a:uLnTx/>
                    <a:uFillTx/>
                    <a:latin typeface="Trebuchet MS" panose="020B0603020202020204"/>
                    <a:ea typeface="+mn-ea"/>
                    <a:cs typeface="+mn-cs"/>
                  </a:endParaRPr>
                </a:p>
              </p:txBody>
            </p:sp>
            <p:grpSp>
              <p:nvGrpSpPr>
                <p:cNvPr id="20" name="Group 19">
                  <a:extLst>
                    <a:ext uri="{FF2B5EF4-FFF2-40B4-BE49-F238E27FC236}">
                      <a16:creationId xmlns:a16="http://schemas.microsoft.com/office/drawing/2014/main" id="{DB867A93-E582-4F18-B27F-E28F3D5991C0}"/>
                    </a:ext>
                  </a:extLst>
                </p:cNvPr>
                <p:cNvGrpSpPr/>
                <p:nvPr/>
              </p:nvGrpSpPr>
              <p:grpSpPr>
                <a:xfrm>
                  <a:off x="3620512" y="4477675"/>
                  <a:ext cx="1831245" cy="1403279"/>
                  <a:chOff x="2402595" y="4286712"/>
                  <a:chExt cx="1831245" cy="1403279"/>
                </a:xfrm>
              </p:grpSpPr>
              <p:sp>
                <p:nvSpPr>
                  <p:cNvPr id="75" name="Rectangle 74">
                    <a:extLst>
                      <a:ext uri="{FF2B5EF4-FFF2-40B4-BE49-F238E27FC236}">
                        <a16:creationId xmlns:a16="http://schemas.microsoft.com/office/drawing/2014/main" id="{63A8D711-28A1-E145-8035-9BF12F95931E}"/>
                      </a:ext>
                    </a:extLst>
                  </p:cNvPr>
                  <p:cNvSpPr/>
                  <p:nvPr/>
                </p:nvSpPr>
                <p:spPr>
                  <a:xfrm>
                    <a:off x="2402595" y="5166771"/>
                    <a:ext cx="183124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41A4C"/>
                        </a:solidFill>
                        <a:effectLst/>
                        <a:uLnTx/>
                        <a:uFillTx/>
                        <a:latin typeface="Trebuchet MS" panose="020B0603020202020204"/>
                        <a:ea typeface="+mn-ea"/>
                        <a:cs typeface="+mn-cs"/>
                      </a:rPr>
                      <a:t>Rare Cell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41A4C"/>
                        </a:solidFill>
                        <a:effectLst/>
                        <a:uLnTx/>
                        <a:uFillTx/>
                        <a:latin typeface="Trebuchet MS" panose="020B0603020202020204"/>
                        <a:ea typeface="+mn-ea"/>
                        <a:cs typeface="+mn-cs"/>
                      </a:rPr>
                      <a:t>Detection</a:t>
                    </a:r>
                  </a:p>
                </p:txBody>
              </p:sp>
              <p:pic>
                <p:nvPicPr>
                  <p:cNvPr id="14" name="Picture 13">
                    <a:extLst>
                      <a:ext uri="{FF2B5EF4-FFF2-40B4-BE49-F238E27FC236}">
                        <a16:creationId xmlns:a16="http://schemas.microsoft.com/office/drawing/2014/main" id="{E556B454-5EF6-4AED-898E-7702BE6E9282}"/>
                      </a:ext>
                    </a:extLst>
                  </p:cNvPr>
                  <p:cNvPicPr>
                    <a:picLocks noChangeAspect="1"/>
                  </p:cNvPicPr>
                  <p:nvPr/>
                </p:nvPicPr>
                <p:blipFill rotWithShape="1">
                  <a:blip r:embed="rId17"/>
                  <a:srcRect l="61496" t="17486" r="32589" b="74286"/>
                  <a:stretch/>
                </p:blipFill>
                <p:spPr>
                  <a:xfrm>
                    <a:off x="2816530" y="4286712"/>
                    <a:ext cx="821975" cy="726103"/>
                  </a:xfrm>
                  <a:prstGeom prst="flowChartConnector">
                    <a:avLst/>
                  </a:prstGeom>
                </p:spPr>
              </p:pic>
            </p:grpSp>
          </p:grpSp>
        </p:grpSp>
        <p:cxnSp>
          <p:nvCxnSpPr>
            <p:cNvPr id="113" name="Straight Connector 112">
              <a:extLst>
                <a:ext uri="{FF2B5EF4-FFF2-40B4-BE49-F238E27FC236}">
                  <a16:creationId xmlns:a16="http://schemas.microsoft.com/office/drawing/2014/main" id="{1E9074B3-E808-45CA-A2BE-4958EB16BCF7}"/>
                </a:ext>
              </a:extLst>
            </p:cNvPr>
            <p:cNvCxnSpPr/>
            <p:nvPr/>
          </p:nvCxnSpPr>
          <p:spPr>
            <a:xfrm>
              <a:off x="9296400" y="5715000"/>
              <a:ext cx="2057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EC9E1F38-0E84-4F67-ACE0-201BBB326E15}"/>
              </a:ext>
            </a:extLst>
          </p:cNvPr>
          <p:cNvGrpSpPr/>
          <p:nvPr/>
        </p:nvGrpSpPr>
        <p:grpSpPr>
          <a:xfrm>
            <a:off x="8507556" y="6435420"/>
            <a:ext cx="3608243" cy="228268"/>
            <a:chOff x="8507556" y="6435420"/>
            <a:chExt cx="3608243" cy="228268"/>
          </a:xfrm>
        </p:grpSpPr>
        <p:sp>
          <p:nvSpPr>
            <p:cNvPr id="109" name="object 4">
              <a:extLst>
                <a:ext uri="{FF2B5EF4-FFF2-40B4-BE49-F238E27FC236}">
                  <a16:creationId xmlns:a16="http://schemas.microsoft.com/office/drawing/2014/main" id="{71F507E2-A15C-43A2-9737-8C79078685C0}"/>
                </a:ext>
              </a:extLst>
            </p:cNvPr>
            <p:cNvSpPr txBox="1"/>
            <p:nvPr/>
          </p:nvSpPr>
          <p:spPr>
            <a:xfrm>
              <a:off x="8507556" y="6435420"/>
              <a:ext cx="3608243" cy="228268"/>
            </a:xfrm>
            <a:prstGeom prst="rect">
              <a:avLst/>
            </a:prstGeom>
            <a:solidFill>
              <a:schemeClr val="tx2">
                <a:lumMod val="20000"/>
                <a:lumOff val="80000"/>
                <a:alpha val="50000"/>
              </a:schemeClr>
            </a:solidFill>
          </p:spPr>
          <p:txBody>
            <a:bodyPr vert="horz" wrap="square" lIns="0" tIns="12700" rIns="0" bIns="0" rtlCol="0" anchor="ctr">
              <a:spAutoFit/>
            </a:bodyPr>
            <a:lstStyle/>
            <a:p>
              <a:pPr marL="355600" marR="5080" lvl="0" indent="-173736" algn="l" defTabSz="914400" rtl="0" eaLnBrk="1" fontAlgn="auto" latinLnBrk="0" hangingPunct="1">
                <a:lnSpc>
                  <a:spcPct val="100000"/>
                </a:lnSpc>
                <a:spcBef>
                  <a:spcPts val="80"/>
                </a:spcBef>
                <a:spcAft>
                  <a:spcPts val="600"/>
                </a:spcAft>
                <a:buClrTx/>
                <a:buSzTx/>
                <a:buFont typeface="Arial"/>
                <a:buChar char="•"/>
                <a:tabLst>
                  <a:tab pos="354965" algn="l"/>
                  <a:tab pos="355600" algn="l"/>
                </a:tabLst>
                <a:defRPr/>
              </a:pPr>
              <a:r>
                <a:rPr kumimoji="0" lang="en-US" sz="1400" b="1" i="0" u="none" strike="noStrike" kern="1200" cap="none" spc="0" normalizeH="0" baseline="0" noProof="0" dirty="0">
                  <a:ln>
                    <a:noFill/>
                  </a:ln>
                  <a:solidFill>
                    <a:srgbClr val="141B4D"/>
                  </a:solidFill>
                  <a:effectLst/>
                  <a:uLnTx/>
                  <a:uFillTx/>
                  <a:latin typeface="Trebuchet MS" panose="020B0603020202020204"/>
                  <a:ea typeface="+mn-ea"/>
                  <a:cs typeface="Trebuchet MS"/>
                </a:rPr>
                <a:t>What drug will my cancer respond to?</a:t>
              </a:r>
              <a:endParaRPr kumimoji="0" lang="en-US" sz="1400" b="1" i="0" u="none" strike="noStrike" kern="1200" cap="none" spc="0" normalizeH="0" baseline="0" noProof="0" dirty="0">
                <a:ln>
                  <a:noFill/>
                </a:ln>
                <a:solidFill>
                  <a:srgbClr val="141A4C"/>
                </a:solidFill>
                <a:effectLst/>
                <a:uLnTx/>
                <a:uFillTx/>
                <a:latin typeface="Trebuchet MS" panose="020B0603020202020204"/>
                <a:ea typeface="+mn-ea"/>
                <a:cs typeface="Trebuchet MS"/>
              </a:endParaRPr>
            </a:p>
          </p:txBody>
        </p:sp>
        <p:cxnSp>
          <p:nvCxnSpPr>
            <p:cNvPr id="114" name="Straight Connector 113">
              <a:extLst>
                <a:ext uri="{FF2B5EF4-FFF2-40B4-BE49-F238E27FC236}">
                  <a16:creationId xmlns:a16="http://schemas.microsoft.com/office/drawing/2014/main" id="{CDF45F7D-B277-472F-9702-3938D978138E}"/>
                </a:ext>
              </a:extLst>
            </p:cNvPr>
            <p:cNvCxnSpPr/>
            <p:nvPr/>
          </p:nvCxnSpPr>
          <p:spPr>
            <a:xfrm>
              <a:off x="9296400" y="6453800"/>
              <a:ext cx="2057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D7B07905-CD17-4B01-93DE-7857D64EAE3D}"/>
              </a:ext>
            </a:extLst>
          </p:cNvPr>
          <p:cNvSpPr>
            <a:spLocks noGrp="1"/>
          </p:cNvSpPr>
          <p:nvPr>
            <p:ph type="title"/>
          </p:nvPr>
        </p:nvSpPr>
        <p:spPr>
          <a:xfrm>
            <a:off x="280091" y="181281"/>
            <a:ext cx="11835705" cy="392628"/>
          </a:xfrm>
        </p:spPr>
        <p:txBody>
          <a:bodyPr/>
          <a:lstStyle/>
          <a:p>
            <a:r>
              <a:rPr lang="en-US" sz="3200" dirty="0" err="1"/>
              <a:t>Predicine</a:t>
            </a:r>
            <a:r>
              <a:rPr lang="en-US" sz="3200" dirty="0"/>
              <a:t> and Epic Sciences Partnership</a:t>
            </a:r>
          </a:p>
        </p:txBody>
      </p:sp>
      <p:pic>
        <p:nvPicPr>
          <p:cNvPr id="101" name="Picture 100">
            <a:extLst>
              <a:ext uri="{FF2B5EF4-FFF2-40B4-BE49-F238E27FC236}">
                <a16:creationId xmlns:a16="http://schemas.microsoft.com/office/drawing/2014/main" id="{FE9F1A6C-65A0-824A-947F-65A3D02C0A5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85456" y="3431552"/>
            <a:ext cx="1410257" cy="396072"/>
          </a:xfrm>
          <a:prstGeom prst="rect">
            <a:avLst/>
          </a:prstGeom>
        </p:spPr>
      </p:pic>
      <p:pic>
        <p:nvPicPr>
          <p:cNvPr id="19" name="Audio 18">
            <a:hlinkClick r:id="" action="ppaction://media"/>
            <a:extLst>
              <a:ext uri="{FF2B5EF4-FFF2-40B4-BE49-F238E27FC236}">
                <a16:creationId xmlns:a16="http://schemas.microsoft.com/office/drawing/2014/main" id="{DDE8D7A8-31C0-4DF8-8394-2A475CFBBBC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80640976"/>
      </p:ext>
    </p:extLst>
  </p:cSld>
  <p:clrMapOvr>
    <a:masterClrMapping/>
  </p:clrMapOvr>
  <mc:AlternateContent xmlns:mc="http://schemas.openxmlformats.org/markup-compatibility/2006" xmlns:p14="http://schemas.microsoft.com/office/powerpoint/2010/main">
    <mc:Choice Requires="p14">
      <p:transition spd="slow" p14:dur="2000" advTm="115185"/>
    </mc:Choice>
    <mc:Fallback xmlns="">
      <p:transition spd="slow" advTm="115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
            <a:extLst>
              <a:ext uri="{FF2B5EF4-FFF2-40B4-BE49-F238E27FC236}">
                <a16:creationId xmlns:a16="http://schemas.microsoft.com/office/drawing/2014/main" id="{7779BA04-313E-6F48-9812-2C085DB4756B}"/>
              </a:ext>
            </a:extLst>
          </p:cNvPr>
          <p:cNvSpPr txBox="1">
            <a:spLocks/>
          </p:cNvSpPr>
          <p:nvPr/>
        </p:nvSpPr>
        <p:spPr>
          <a:xfrm>
            <a:off x="359793" y="280608"/>
            <a:ext cx="9755163" cy="456022"/>
          </a:xfrm>
          <a:prstGeom prst="rect">
            <a:avLst/>
          </a:prstGeom>
        </p:spPr>
        <p:txBody>
          <a:bodyPr vert="horz" wrap="square" lIns="0" tIns="12700" rIns="0" bIns="0" rtlCol="0" anchor="t">
            <a:sp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defTabSz="1219170">
              <a:spcAft>
                <a:spcPts val="600"/>
              </a:spcAft>
            </a:pPr>
            <a:r>
              <a:rPr lang="en-US" sz="3200" dirty="0">
                <a:solidFill>
                  <a:srgbClr val="141B4D"/>
                </a:solidFill>
                <a:latin typeface="Trebuchet MS"/>
              </a:rPr>
              <a:t>Comprehensive Cancer Profiling</a:t>
            </a:r>
          </a:p>
        </p:txBody>
      </p:sp>
      <p:sp>
        <p:nvSpPr>
          <p:cNvPr id="29" name="TextBox 28">
            <a:extLst>
              <a:ext uri="{FF2B5EF4-FFF2-40B4-BE49-F238E27FC236}">
                <a16:creationId xmlns:a16="http://schemas.microsoft.com/office/drawing/2014/main" id="{0FE9928B-C82C-144D-9CD9-D21F8AB154F0}"/>
              </a:ext>
            </a:extLst>
          </p:cNvPr>
          <p:cNvSpPr txBox="1"/>
          <p:nvPr/>
        </p:nvSpPr>
        <p:spPr>
          <a:xfrm>
            <a:off x="1211006" y="5470907"/>
            <a:ext cx="10285388" cy="461665"/>
          </a:xfrm>
          <a:prstGeom prst="rect">
            <a:avLst/>
          </a:prstGeom>
          <a:noFill/>
        </p:spPr>
        <p:txBody>
          <a:bodyPr wrap="square" rtlCol="0">
            <a:spAutoFit/>
          </a:bodyPr>
          <a:lstStyle/>
          <a:p>
            <a:pPr defTabSz="1219170"/>
            <a:r>
              <a:rPr lang="en-US" sz="2400" b="1" i="1" dirty="0">
                <a:solidFill>
                  <a:srgbClr val="0077C8"/>
                </a:solidFill>
                <a:latin typeface="Trebuchet MS"/>
              </a:rPr>
              <a:t>Any approach that does not utilize </a:t>
            </a:r>
            <a:r>
              <a:rPr lang="en-US" sz="2400" b="1" i="1" u="sng" dirty="0">
                <a:solidFill>
                  <a:srgbClr val="0077C8"/>
                </a:solidFill>
                <a:latin typeface="Trebuchet MS"/>
              </a:rPr>
              <a:t>both</a:t>
            </a:r>
            <a:r>
              <a:rPr lang="en-US" sz="2400" b="1" i="1" dirty="0">
                <a:solidFill>
                  <a:srgbClr val="0077C8"/>
                </a:solidFill>
                <a:latin typeface="Trebuchet MS"/>
              </a:rPr>
              <a:t> technologies is incomplete</a:t>
            </a:r>
          </a:p>
        </p:txBody>
      </p:sp>
      <p:graphicFrame>
        <p:nvGraphicFramePr>
          <p:cNvPr id="30" name="Diagram 29">
            <a:extLst>
              <a:ext uri="{FF2B5EF4-FFF2-40B4-BE49-F238E27FC236}">
                <a16:creationId xmlns:a16="http://schemas.microsoft.com/office/drawing/2014/main" id="{05DC7ABF-C00F-0941-8C1C-62C5DD0836A1}"/>
              </a:ext>
            </a:extLst>
          </p:cNvPr>
          <p:cNvGraphicFramePr/>
          <p:nvPr>
            <p:extLst>
              <p:ext uri="{D42A27DB-BD31-4B8C-83A1-F6EECF244321}">
                <p14:modId xmlns:p14="http://schemas.microsoft.com/office/powerpoint/2010/main" val="2174443512"/>
              </p:ext>
            </p:extLst>
          </p:nvPr>
        </p:nvGraphicFramePr>
        <p:xfrm>
          <a:off x="1211006" y="2459939"/>
          <a:ext cx="3133653" cy="26722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1" name="Diagram 30">
            <a:extLst>
              <a:ext uri="{FF2B5EF4-FFF2-40B4-BE49-F238E27FC236}">
                <a16:creationId xmlns:a16="http://schemas.microsoft.com/office/drawing/2014/main" id="{1B4FEFDE-4ED0-5D4A-9C9A-77D86EE59075}"/>
              </a:ext>
            </a:extLst>
          </p:cNvPr>
          <p:cNvGraphicFramePr/>
          <p:nvPr>
            <p:extLst>
              <p:ext uri="{D42A27DB-BD31-4B8C-83A1-F6EECF244321}">
                <p14:modId xmlns:p14="http://schemas.microsoft.com/office/powerpoint/2010/main" val="2400152795"/>
              </p:ext>
            </p:extLst>
          </p:nvPr>
        </p:nvGraphicFramePr>
        <p:xfrm>
          <a:off x="7736162" y="2459938"/>
          <a:ext cx="3133653" cy="267220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2" name="TextBox 31">
            <a:extLst>
              <a:ext uri="{FF2B5EF4-FFF2-40B4-BE49-F238E27FC236}">
                <a16:creationId xmlns:a16="http://schemas.microsoft.com/office/drawing/2014/main" id="{E1836863-CA69-E843-B29A-9E5CF9D36C5D}"/>
              </a:ext>
            </a:extLst>
          </p:cNvPr>
          <p:cNvSpPr txBox="1"/>
          <p:nvPr/>
        </p:nvSpPr>
        <p:spPr>
          <a:xfrm>
            <a:off x="1759133" y="1776930"/>
            <a:ext cx="1975862" cy="461665"/>
          </a:xfrm>
          <a:prstGeom prst="rect">
            <a:avLst/>
          </a:prstGeom>
          <a:noFill/>
        </p:spPr>
        <p:txBody>
          <a:bodyPr wrap="none" rtlCol="0">
            <a:spAutoFit/>
          </a:bodyPr>
          <a:lstStyle/>
          <a:p>
            <a:pPr defTabSz="1219170"/>
            <a:r>
              <a:rPr lang="en-US" sz="2400" b="1">
                <a:solidFill>
                  <a:srgbClr val="141B4D"/>
                </a:solidFill>
                <a:latin typeface="Trebuchet MS"/>
              </a:rPr>
              <a:t>CTC Analysis</a:t>
            </a:r>
          </a:p>
        </p:txBody>
      </p:sp>
      <p:sp>
        <p:nvSpPr>
          <p:cNvPr id="33" name="TextBox 32">
            <a:extLst>
              <a:ext uri="{FF2B5EF4-FFF2-40B4-BE49-F238E27FC236}">
                <a16:creationId xmlns:a16="http://schemas.microsoft.com/office/drawing/2014/main" id="{D9D1042F-CD6C-3340-9DC5-8B32A24B5760}"/>
              </a:ext>
            </a:extLst>
          </p:cNvPr>
          <p:cNvSpPr txBox="1"/>
          <p:nvPr/>
        </p:nvSpPr>
        <p:spPr>
          <a:xfrm>
            <a:off x="8135701" y="1776930"/>
            <a:ext cx="2273058" cy="461665"/>
          </a:xfrm>
          <a:prstGeom prst="rect">
            <a:avLst/>
          </a:prstGeom>
          <a:noFill/>
        </p:spPr>
        <p:txBody>
          <a:bodyPr wrap="none" rtlCol="0">
            <a:spAutoFit/>
          </a:bodyPr>
          <a:lstStyle/>
          <a:p>
            <a:pPr defTabSz="1219170"/>
            <a:r>
              <a:rPr lang="en-US" sz="2400" b="1">
                <a:solidFill>
                  <a:srgbClr val="141B4D"/>
                </a:solidFill>
                <a:latin typeface="Trebuchet MS"/>
              </a:rPr>
              <a:t>ctDNA Analysis</a:t>
            </a:r>
          </a:p>
        </p:txBody>
      </p:sp>
      <p:sp>
        <p:nvSpPr>
          <p:cNvPr id="34" name="Oval 33">
            <a:extLst>
              <a:ext uri="{FF2B5EF4-FFF2-40B4-BE49-F238E27FC236}">
                <a16:creationId xmlns:a16="http://schemas.microsoft.com/office/drawing/2014/main" id="{59FA26D5-A5AA-5A46-934D-45361914E176}"/>
              </a:ext>
            </a:extLst>
          </p:cNvPr>
          <p:cNvSpPr/>
          <p:nvPr/>
        </p:nvSpPr>
        <p:spPr>
          <a:xfrm>
            <a:off x="10837147" y="4183520"/>
            <a:ext cx="860816" cy="861483"/>
          </a:xfrm>
          <a:prstGeom prst="ellipse">
            <a:avLst/>
          </a:prstGeom>
          <a:solidFill>
            <a:schemeClr val="bg2">
              <a:lumMod val="40000"/>
              <a:lumOff val="60000"/>
            </a:schemeClr>
          </a:solid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1219170"/>
            <a:endParaRPr lang="en-US" sz="800" b="1">
              <a:solidFill>
                <a:srgbClr val="141B4D"/>
              </a:solidFill>
              <a:latin typeface="Trebuchet MS"/>
            </a:endParaRPr>
          </a:p>
        </p:txBody>
      </p:sp>
      <p:sp>
        <p:nvSpPr>
          <p:cNvPr id="35" name="Oval 34">
            <a:extLst>
              <a:ext uri="{FF2B5EF4-FFF2-40B4-BE49-F238E27FC236}">
                <a16:creationId xmlns:a16="http://schemas.microsoft.com/office/drawing/2014/main" id="{59561121-5DA9-A24F-9550-9E14527478DC}"/>
              </a:ext>
            </a:extLst>
          </p:cNvPr>
          <p:cNvSpPr/>
          <p:nvPr/>
        </p:nvSpPr>
        <p:spPr>
          <a:xfrm>
            <a:off x="401908" y="2371525"/>
            <a:ext cx="883097" cy="837384"/>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1219170"/>
            <a:endParaRPr lang="en-US" sz="800" b="1">
              <a:solidFill>
                <a:srgbClr val="141B4D"/>
              </a:solidFill>
              <a:latin typeface="Trebuchet MS"/>
            </a:endParaRPr>
          </a:p>
        </p:txBody>
      </p:sp>
      <p:sp>
        <p:nvSpPr>
          <p:cNvPr id="36" name="Oval 35">
            <a:extLst>
              <a:ext uri="{FF2B5EF4-FFF2-40B4-BE49-F238E27FC236}">
                <a16:creationId xmlns:a16="http://schemas.microsoft.com/office/drawing/2014/main" id="{2485B4FD-05FA-1D4A-87DA-B431C875A6AF}"/>
              </a:ext>
            </a:extLst>
          </p:cNvPr>
          <p:cNvSpPr/>
          <p:nvPr/>
        </p:nvSpPr>
        <p:spPr>
          <a:xfrm>
            <a:off x="420769" y="3297517"/>
            <a:ext cx="864236" cy="837384"/>
          </a:xfrm>
          <a:prstGeom prst="ellipse">
            <a:avLst/>
          </a:prstGeom>
          <a:solidFill>
            <a:srgbClr val="FF99FF"/>
          </a:solid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1219170"/>
            <a:endParaRPr lang="en-US" sz="933" b="1">
              <a:solidFill>
                <a:srgbClr val="141B4D"/>
              </a:solidFill>
              <a:latin typeface="Trebuchet MS"/>
            </a:endParaRPr>
          </a:p>
        </p:txBody>
      </p:sp>
      <p:sp>
        <p:nvSpPr>
          <p:cNvPr id="37" name="Oval 36">
            <a:extLst>
              <a:ext uri="{FF2B5EF4-FFF2-40B4-BE49-F238E27FC236}">
                <a16:creationId xmlns:a16="http://schemas.microsoft.com/office/drawing/2014/main" id="{5D6DAF48-D813-424C-88FE-3020DD298D2F}"/>
              </a:ext>
            </a:extLst>
          </p:cNvPr>
          <p:cNvSpPr/>
          <p:nvPr/>
        </p:nvSpPr>
        <p:spPr>
          <a:xfrm>
            <a:off x="10798928" y="2373055"/>
            <a:ext cx="860816" cy="835855"/>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1219170"/>
            <a:r>
              <a:rPr lang="en-US" sz="800" b="1">
                <a:solidFill>
                  <a:srgbClr val="141B4D"/>
                </a:solidFill>
                <a:latin typeface="Trebuchet MS"/>
              </a:rPr>
              <a:t> </a:t>
            </a:r>
          </a:p>
        </p:txBody>
      </p:sp>
      <p:sp>
        <p:nvSpPr>
          <p:cNvPr id="38" name="Oval 37">
            <a:extLst>
              <a:ext uri="{FF2B5EF4-FFF2-40B4-BE49-F238E27FC236}">
                <a16:creationId xmlns:a16="http://schemas.microsoft.com/office/drawing/2014/main" id="{53E26687-1883-C34D-BD14-C2BC2356C671}"/>
              </a:ext>
            </a:extLst>
          </p:cNvPr>
          <p:cNvSpPr/>
          <p:nvPr/>
        </p:nvSpPr>
        <p:spPr>
          <a:xfrm>
            <a:off x="10820889" y="3297518"/>
            <a:ext cx="842431" cy="835855"/>
          </a:xfrm>
          <a:prstGeom prst="ellipse">
            <a:avLst/>
          </a:prstGeom>
          <a:solidFill>
            <a:srgbClr val="FF99FF"/>
          </a:solid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1219170"/>
            <a:endParaRPr lang="en-US" sz="933" b="1">
              <a:solidFill>
                <a:srgbClr val="141B4D"/>
              </a:solidFill>
              <a:latin typeface="Trebuchet MS"/>
            </a:endParaRPr>
          </a:p>
        </p:txBody>
      </p:sp>
      <p:sp>
        <p:nvSpPr>
          <p:cNvPr id="39" name="Oval 38">
            <a:extLst>
              <a:ext uri="{FF2B5EF4-FFF2-40B4-BE49-F238E27FC236}">
                <a16:creationId xmlns:a16="http://schemas.microsoft.com/office/drawing/2014/main" id="{9FD78B73-404A-024D-B25B-98A4CD82196E}"/>
              </a:ext>
            </a:extLst>
          </p:cNvPr>
          <p:cNvSpPr/>
          <p:nvPr/>
        </p:nvSpPr>
        <p:spPr>
          <a:xfrm>
            <a:off x="420769" y="4223315"/>
            <a:ext cx="864236" cy="837384"/>
          </a:xfrm>
          <a:prstGeom prst="ellipse">
            <a:avLst/>
          </a:prstGeom>
          <a:solidFill>
            <a:schemeClr val="bg2">
              <a:lumMod val="40000"/>
              <a:lumOff val="60000"/>
            </a:schemeClr>
          </a:solid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1219170"/>
            <a:endParaRPr lang="en-US" sz="800" b="1">
              <a:solidFill>
                <a:srgbClr val="141B4D"/>
              </a:solidFill>
              <a:latin typeface="Trebuchet MS"/>
            </a:endParaRPr>
          </a:p>
        </p:txBody>
      </p:sp>
      <p:sp>
        <p:nvSpPr>
          <p:cNvPr id="40" name="TextBox 39">
            <a:extLst>
              <a:ext uri="{FF2B5EF4-FFF2-40B4-BE49-F238E27FC236}">
                <a16:creationId xmlns:a16="http://schemas.microsoft.com/office/drawing/2014/main" id="{8AB76F42-AF90-8B40-B9F5-A01D1B0939E3}"/>
              </a:ext>
            </a:extLst>
          </p:cNvPr>
          <p:cNvSpPr txBox="1"/>
          <p:nvPr/>
        </p:nvSpPr>
        <p:spPr>
          <a:xfrm>
            <a:off x="10771953" y="2619255"/>
            <a:ext cx="940299" cy="307777"/>
          </a:xfrm>
          <a:prstGeom prst="rect">
            <a:avLst/>
          </a:prstGeom>
          <a:noFill/>
        </p:spPr>
        <p:txBody>
          <a:bodyPr wrap="square" rtlCol="0">
            <a:spAutoFit/>
          </a:bodyPr>
          <a:lstStyle/>
          <a:p>
            <a:pPr algn="ctr" defTabSz="1219170"/>
            <a:r>
              <a:rPr lang="en-US" sz="1400">
                <a:solidFill>
                  <a:srgbClr val="141B4D"/>
                </a:solidFill>
                <a:latin typeface="Trebuchet MS"/>
              </a:rPr>
              <a:t>Prostate</a:t>
            </a:r>
          </a:p>
        </p:txBody>
      </p:sp>
      <p:sp>
        <p:nvSpPr>
          <p:cNvPr id="41" name="TextBox 40">
            <a:extLst>
              <a:ext uri="{FF2B5EF4-FFF2-40B4-BE49-F238E27FC236}">
                <a16:creationId xmlns:a16="http://schemas.microsoft.com/office/drawing/2014/main" id="{2F3DDF9A-0225-6D44-A9F6-5CFF86221EB9}"/>
              </a:ext>
            </a:extLst>
          </p:cNvPr>
          <p:cNvSpPr txBox="1"/>
          <p:nvPr/>
        </p:nvSpPr>
        <p:spPr>
          <a:xfrm>
            <a:off x="359793" y="2615811"/>
            <a:ext cx="940299" cy="307777"/>
          </a:xfrm>
          <a:prstGeom prst="rect">
            <a:avLst/>
          </a:prstGeom>
          <a:noFill/>
        </p:spPr>
        <p:txBody>
          <a:bodyPr wrap="square" rtlCol="0">
            <a:spAutoFit/>
          </a:bodyPr>
          <a:lstStyle/>
          <a:p>
            <a:pPr algn="ctr" defTabSz="1219170"/>
            <a:r>
              <a:rPr lang="en-US" sz="1400">
                <a:solidFill>
                  <a:srgbClr val="141B4D"/>
                </a:solidFill>
                <a:latin typeface="Trebuchet MS"/>
              </a:rPr>
              <a:t>Prostate</a:t>
            </a:r>
          </a:p>
        </p:txBody>
      </p:sp>
      <p:sp>
        <p:nvSpPr>
          <p:cNvPr id="42" name="TextBox 41">
            <a:extLst>
              <a:ext uri="{FF2B5EF4-FFF2-40B4-BE49-F238E27FC236}">
                <a16:creationId xmlns:a16="http://schemas.microsoft.com/office/drawing/2014/main" id="{121D05E2-8E98-EB49-A64A-B8306107089B}"/>
              </a:ext>
            </a:extLst>
          </p:cNvPr>
          <p:cNvSpPr txBox="1"/>
          <p:nvPr/>
        </p:nvSpPr>
        <p:spPr>
          <a:xfrm>
            <a:off x="10794631" y="3545825"/>
            <a:ext cx="940299" cy="307777"/>
          </a:xfrm>
          <a:prstGeom prst="rect">
            <a:avLst/>
          </a:prstGeom>
          <a:noFill/>
        </p:spPr>
        <p:txBody>
          <a:bodyPr wrap="square" rtlCol="0">
            <a:spAutoFit/>
          </a:bodyPr>
          <a:lstStyle/>
          <a:p>
            <a:pPr algn="ctr" defTabSz="1219170"/>
            <a:r>
              <a:rPr lang="en-US" sz="1400">
                <a:solidFill>
                  <a:srgbClr val="141B4D"/>
                </a:solidFill>
                <a:latin typeface="Trebuchet MS"/>
              </a:rPr>
              <a:t>Breast</a:t>
            </a:r>
          </a:p>
        </p:txBody>
      </p:sp>
      <p:sp>
        <p:nvSpPr>
          <p:cNvPr id="43" name="TextBox 42">
            <a:extLst>
              <a:ext uri="{FF2B5EF4-FFF2-40B4-BE49-F238E27FC236}">
                <a16:creationId xmlns:a16="http://schemas.microsoft.com/office/drawing/2014/main" id="{7CA82C04-712F-214D-ACDE-266326F54F26}"/>
              </a:ext>
            </a:extLst>
          </p:cNvPr>
          <p:cNvSpPr txBox="1"/>
          <p:nvPr/>
        </p:nvSpPr>
        <p:spPr>
          <a:xfrm>
            <a:off x="382736" y="3541706"/>
            <a:ext cx="940299" cy="307777"/>
          </a:xfrm>
          <a:prstGeom prst="rect">
            <a:avLst/>
          </a:prstGeom>
          <a:noFill/>
        </p:spPr>
        <p:txBody>
          <a:bodyPr wrap="square" rtlCol="0">
            <a:spAutoFit/>
          </a:bodyPr>
          <a:lstStyle/>
          <a:p>
            <a:pPr algn="ctr" defTabSz="1219170"/>
            <a:r>
              <a:rPr lang="en-US" sz="1400">
                <a:solidFill>
                  <a:srgbClr val="141B4D"/>
                </a:solidFill>
                <a:latin typeface="Trebuchet MS"/>
              </a:rPr>
              <a:t>Breast</a:t>
            </a:r>
          </a:p>
        </p:txBody>
      </p:sp>
      <p:sp>
        <p:nvSpPr>
          <p:cNvPr id="44" name="TextBox 43">
            <a:extLst>
              <a:ext uri="{FF2B5EF4-FFF2-40B4-BE49-F238E27FC236}">
                <a16:creationId xmlns:a16="http://schemas.microsoft.com/office/drawing/2014/main" id="{19388459-E24A-1D45-A42D-8D59E8BD0EEB}"/>
              </a:ext>
            </a:extLst>
          </p:cNvPr>
          <p:cNvSpPr txBox="1"/>
          <p:nvPr/>
        </p:nvSpPr>
        <p:spPr>
          <a:xfrm>
            <a:off x="10717550" y="4440345"/>
            <a:ext cx="1114489" cy="297454"/>
          </a:xfrm>
          <a:prstGeom prst="rect">
            <a:avLst/>
          </a:prstGeom>
          <a:noFill/>
        </p:spPr>
        <p:txBody>
          <a:bodyPr wrap="square" rtlCol="0">
            <a:spAutoFit/>
          </a:bodyPr>
          <a:lstStyle/>
          <a:p>
            <a:pPr algn="ctr" defTabSz="1219170"/>
            <a:r>
              <a:rPr lang="en-US" sz="1333">
                <a:solidFill>
                  <a:srgbClr val="141B4D"/>
                </a:solidFill>
                <a:latin typeface="Trebuchet MS"/>
              </a:rPr>
              <a:t>BioPharma</a:t>
            </a:r>
          </a:p>
        </p:txBody>
      </p:sp>
      <p:sp>
        <p:nvSpPr>
          <p:cNvPr id="45" name="TextBox 44">
            <a:extLst>
              <a:ext uri="{FF2B5EF4-FFF2-40B4-BE49-F238E27FC236}">
                <a16:creationId xmlns:a16="http://schemas.microsoft.com/office/drawing/2014/main" id="{1ABF903B-72A9-F442-B9AC-04221710B678}"/>
              </a:ext>
            </a:extLst>
          </p:cNvPr>
          <p:cNvSpPr txBox="1"/>
          <p:nvPr/>
        </p:nvSpPr>
        <p:spPr>
          <a:xfrm>
            <a:off x="301984" y="4469894"/>
            <a:ext cx="1114489" cy="297454"/>
          </a:xfrm>
          <a:prstGeom prst="rect">
            <a:avLst/>
          </a:prstGeom>
          <a:noFill/>
        </p:spPr>
        <p:txBody>
          <a:bodyPr wrap="square" rtlCol="0">
            <a:spAutoFit/>
          </a:bodyPr>
          <a:lstStyle/>
          <a:p>
            <a:pPr algn="ctr" defTabSz="1219170"/>
            <a:r>
              <a:rPr lang="en-US" sz="1333">
                <a:solidFill>
                  <a:srgbClr val="141B4D"/>
                </a:solidFill>
                <a:latin typeface="Trebuchet MS"/>
              </a:rPr>
              <a:t>BioPharma</a:t>
            </a:r>
          </a:p>
        </p:txBody>
      </p:sp>
      <p:sp>
        <p:nvSpPr>
          <p:cNvPr id="46" name="Rectangle 45">
            <a:extLst>
              <a:ext uri="{FF2B5EF4-FFF2-40B4-BE49-F238E27FC236}">
                <a16:creationId xmlns:a16="http://schemas.microsoft.com/office/drawing/2014/main" id="{E25ADC7B-AA2A-0B4E-A58E-3DC263A3EA6A}"/>
              </a:ext>
            </a:extLst>
          </p:cNvPr>
          <p:cNvSpPr/>
          <p:nvPr/>
        </p:nvSpPr>
        <p:spPr>
          <a:xfrm>
            <a:off x="301984" y="753112"/>
            <a:ext cx="11817297" cy="400110"/>
          </a:xfrm>
          <a:prstGeom prst="rect">
            <a:avLst/>
          </a:prstGeom>
        </p:spPr>
        <p:txBody>
          <a:bodyPr wrap="square">
            <a:spAutoFit/>
          </a:bodyPr>
          <a:lstStyle/>
          <a:p>
            <a:pPr defTabSz="1219170"/>
            <a:r>
              <a:rPr lang="en-US" sz="2000" i="1" dirty="0">
                <a:solidFill>
                  <a:srgbClr val="0077C8"/>
                </a:solidFill>
                <a:latin typeface="Trebuchet MS"/>
              </a:rPr>
              <a:t>Combines CTCs, </a:t>
            </a:r>
            <a:r>
              <a:rPr lang="en-US" sz="2000" i="1" dirty="0" err="1">
                <a:solidFill>
                  <a:srgbClr val="0077C8"/>
                </a:solidFill>
                <a:latin typeface="Trebuchet MS"/>
              </a:rPr>
              <a:t>ctDNA</a:t>
            </a:r>
            <a:r>
              <a:rPr lang="en-US" sz="2000" i="1" dirty="0">
                <a:solidFill>
                  <a:srgbClr val="0077C8"/>
                </a:solidFill>
                <a:latin typeface="Trebuchet MS"/>
              </a:rPr>
              <a:t> and tumor fraction analysis to identify key cancer markers</a:t>
            </a:r>
            <a:endParaRPr lang="en-US" sz="2000" dirty="0">
              <a:solidFill>
                <a:srgbClr val="141B4D"/>
              </a:solidFill>
              <a:latin typeface="Trebuchet MS"/>
            </a:endParaRPr>
          </a:p>
        </p:txBody>
      </p:sp>
      <p:sp>
        <p:nvSpPr>
          <p:cNvPr id="47" name="TextBox 46">
            <a:extLst>
              <a:ext uri="{FF2B5EF4-FFF2-40B4-BE49-F238E27FC236}">
                <a16:creationId xmlns:a16="http://schemas.microsoft.com/office/drawing/2014/main" id="{9855CEE2-7348-2A4E-A511-DA693A9302A4}"/>
              </a:ext>
            </a:extLst>
          </p:cNvPr>
          <p:cNvSpPr txBox="1"/>
          <p:nvPr/>
        </p:nvSpPr>
        <p:spPr>
          <a:xfrm>
            <a:off x="4623478" y="1598163"/>
            <a:ext cx="2833581" cy="830997"/>
          </a:xfrm>
          <a:prstGeom prst="rect">
            <a:avLst/>
          </a:prstGeom>
          <a:noFill/>
        </p:spPr>
        <p:txBody>
          <a:bodyPr wrap="square" rtlCol="0">
            <a:spAutoFit/>
          </a:bodyPr>
          <a:lstStyle/>
          <a:p>
            <a:pPr algn="ctr" defTabSz="1219170"/>
            <a:r>
              <a:rPr lang="en-US" sz="1600" b="1">
                <a:solidFill>
                  <a:srgbClr val="141B4D"/>
                </a:solidFill>
                <a:latin typeface="Trebuchet MS"/>
              </a:rPr>
              <a:t>CTC and ctDNA analysis performed from the same patient blood draw</a:t>
            </a:r>
          </a:p>
        </p:txBody>
      </p:sp>
      <p:cxnSp>
        <p:nvCxnSpPr>
          <p:cNvPr id="48" name="Straight Connector 47">
            <a:extLst>
              <a:ext uri="{FF2B5EF4-FFF2-40B4-BE49-F238E27FC236}">
                <a16:creationId xmlns:a16="http://schemas.microsoft.com/office/drawing/2014/main" id="{334B7D4E-8C06-A646-A48C-1E25B991BFD5}"/>
              </a:ext>
            </a:extLst>
          </p:cNvPr>
          <p:cNvCxnSpPr/>
          <p:nvPr/>
        </p:nvCxnSpPr>
        <p:spPr>
          <a:xfrm>
            <a:off x="4338508" y="2790217"/>
            <a:ext cx="339765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D10AD87-9B76-8E4B-AADC-33AE80D8918B}"/>
              </a:ext>
            </a:extLst>
          </p:cNvPr>
          <p:cNvCxnSpPr/>
          <p:nvPr/>
        </p:nvCxnSpPr>
        <p:spPr>
          <a:xfrm>
            <a:off x="4338508" y="3654815"/>
            <a:ext cx="339765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70F568-2064-2848-B2C0-32BBC4B66A7E}"/>
              </a:ext>
            </a:extLst>
          </p:cNvPr>
          <p:cNvCxnSpPr/>
          <p:nvPr/>
        </p:nvCxnSpPr>
        <p:spPr>
          <a:xfrm>
            <a:off x="4338508" y="4573941"/>
            <a:ext cx="339765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EDD4EFDD-96F0-4B40-958E-9A442650C6D9}"/>
              </a:ext>
            </a:extLst>
          </p:cNvPr>
          <p:cNvPicPr>
            <a:picLocks noChangeAspect="1"/>
          </p:cNvPicPr>
          <p:nvPr/>
        </p:nvPicPr>
        <p:blipFill>
          <a:blip r:embed="rId14"/>
          <a:stretch>
            <a:fillRect/>
          </a:stretch>
        </p:blipFill>
        <p:spPr>
          <a:xfrm>
            <a:off x="5334609" y="2337319"/>
            <a:ext cx="1459039" cy="2888301"/>
          </a:xfrm>
          <a:prstGeom prst="rect">
            <a:avLst/>
          </a:prstGeom>
        </p:spPr>
      </p:pic>
      <p:pic>
        <p:nvPicPr>
          <p:cNvPr id="53" name="Picture 52">
            <a:extLst>
              <a:ext uri="{FF2B5EF4-FFF2-40B4-BE49-F238E27FC236}">
                <a16:creationId xmlns:a16="http://schemas.microsoft.com/office/drawing/2014/main" id="{59318F0D-02AD-874F-9A1D-1437BDC08BC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97440" y="6200388"/>
            <a:ext cx="1916430" cy="538231"/>
          </a:xfrm>
          <a:prstGeom prst="rect">
            <a:avLst/>
          </a:prstGeom>
        </p:spPr>
      </p:pic>
      <p:pic>
        <p:nvPicPr>
          <p:cNvPr id="3" name="Audio 2">
            <a:hlinkClick r:id="" action="ppaction://media"/>
            <a:extLst>
              <a:ext uri="{FF2B5EF4-FFF2-40B4-BE49-F238E27FC236}">
                <a16:creationId xmlns:a16="http://schemas.microsoft.com/office/drawing/2014/main" id="{07531D64-74F7-4C20-9A69-94F55BF3D458}"/>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0351740"/>
      </p:ext>
    </p:extLst>
  </p:cSld>
  <p:clrMapOvr>
    <a:masterClrMapping/>
  </p:clrMapOvr>
  <mc:AlternateContent xmlns:mc="http://schemas.openxmlformats.org/markup-compatibility/2006" xmlns:p14="http://schemas.microsoft.com/office/powerpoint/2010/main">
    <mc:Choice Requires="p14">
      <p:transition spd="slow" p14:dur="2000" advTm="78321"/>
    </mc:Choice>
    <mc:Fallback xmlns="">
      <p:transition spd="slow" advTm="78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ADB60350-88D2-2D47-A9B3-9B6D6AFE3894}"/>
              </a:ext>
            </a:extLst>
          </p:cNvPr>
          <p:cNvSpPr>
            <a:spLocks noGrp="1"/>
          </p:cNvSpPr>
          <p:nvPr>
            <p:ph type="title"/>
          </p:nvPr>
        </p:nvSpPr>
        <p:spPr>
          <a:xfrm>
            <a:off x="421241" y="221711"/>
            <a:ext cx="9337165" cy="828185"/>
          </a:xfrm>
        </p:spPr>
        <p:txBody>
          <a:bodyPr/>
          <a:lstStyle/>
          <a:p>
            <a:r>
              <a:rPr lang="en-US" sz="3200" dirty="0"/>
              <a:t>Combined Approach – Clinical Study, DFS/OS</a:t>
            </a:r>
            <a:br>
              <a:rPr lang="en-US" sz="3200" dirty="0"/>
            </a:br>
            <a:endParaRPr lang="en-US" sz="3200" i="1" dirty="0">
              <a:solidFill>
                <a:srgbClr val="0077C8"/>
              </a:solidFill>
            </a:endParaRPr>
          </a:p>
        </p:txBody>
      </p:sp>
      <p:sp>
        <p:nvSpPr>
          <p:cNvPr id="53" name="Content Placeholder 5">
            <a:extLst>
              <a:ext uri="{FF2B5EF4-FFF2-40B4-BE49-F238E27FC236}">
                <a16:creationId xmlns:a16="http://schemas.microsoft.com/office/drawing/2014/main" id="{02EEE5FF-88C8-FA46-8764-53E2CECE282E}"/>
              </a:ext>
            </a:extLst>
          </p:cNvPr>
          <p:cNvSpPr txBox="1">
            <a:spLocks/>
          </p:cNvSpPr>
          <p:nvPr/>
        </p:nvSpPr>
        <p:spPr>
          <a:xfrm>
            <a:off x="356001" y="914276"/>
            <a:ext cx="9467647" cy="4351339"/>
          </a:xfrm>
          <a:prstGeom prst="rect">
            <a:avLst/>
          </a:prstGeom>
        </p:spPr>
        <p:txBody>
          <a:bodyPr/>
          <a:lstStyle>
            <a:lvl1pPr marL="243834" indent="-243834" algn="l" defTabSz="1219170" rtl="0" eaLnBrk="1" latinLnBrk="0" hangingPunct="1">
              <a:lnSpc>
                <a:spcPct val="125000"/>
              </a:lnSpc>
              <a:spcBef>
                <a:spcPts val="1067"/>
              </a:spcBef>
              <a:buClr>
                <a:srgbClr val="0077C8"/>
              </a:buClr>
              <a:buFont typeface="Arial" panose="020B0604020202020204" pitchFamily="34" charset="0"/>
              <a:buChar char="•"/>
              <a:defRPr sz="2400" kern="1200">
                <a:solidFill>
                  <a:schemeClr val="tx1"/>
                </a:solidFill>
                <a:latin typeface="+mn-lt"/>
                <a:ea typeface="+mn-ea"/>
                <a:cs typeface="+mn-cs"/>
              </a:defRPr>
            </a:lvl1pPr>
            <a:lvl2pPr marL="609585" indent="-243834" algn="l" defTabSz="1219170" rtl="0" eaLnBrk="1" latinLnBrk="0" hangingPunct="1">
              <a:lnSpc>
                <a:spcPct val="125000"/>
              </a:lnSpc>
              <a:spcBef>
                <a:spcPts val="533"/>
              </a:spcBef>
              <a:buClr>
                <a:srgbClr val="0077C8"/>
              </a:buClr>
              <a:buFont typeface="Trebuchet MS" panose="020B0603020202020204" pitchFamily="34" charset="0"/>
              <a:buChar char="―"/>
              <a:defRPr sz="2133" kern="1200">
                <a:solidFill>
                  <a:schemeClr val="tx1"/>
                </a:solidFill>
                <a:latin typeface="+mn-lt"/>
                <a:ea typeface="+mn-ea"/>
                <a:cs typeface="+mn-cs"/>
              </a:defRPr>
            </a:lvl2pPr>
            <a:lvl3pPr marL="975336" indent="-243834" algn="l" defTabSz="1219170" rtl="0" eaLnBrk="1" latinLnBrk="0" hangingPunct="1">
              <a:lnSpc>
                <a:spcPct val="125000"/>
              </a:lnSpc>
              <a:spcBef>
                <a:spcPts val="533"/>
              </a:spcBef>
              <a:buClr>
                <a:srgbClr val="0077C8"/>
              </a:buClr>
              <a:buSzPct val="100000"/>
              <a:buFont typeface="Courier New" panose="02070309020205020404" pitchFamily="49" charset="0"/>
              <a:buChar char="o"/>
              <a:defRPr sz="1867" kern="1200">
                <a:solidFill>
                  <a:schemeClr val="tx1"/>
                </a:solidFill>
                <a:latin typeface="+mn-lt"/>
                <a:ea typeface="+mn-ea"/>
                <a:cs typeface="+mn-cs"/>
              </a:defRPr>
            </a:lvl3pPr>
            <a:lvl4pPr marL="1341086" indent="-243834" algn="l" defTabSz="1219170" rtl="0" eaLnBrk="1" latinLnBrk="0" hangingPunct="1">
              <a:lnSpc>
                <a:spcPct val="125000"/>
              </a:lnSpc>
              <a:spcBef>
                <a:spcPts val="667"/>
              </a:spcBef>
              <a:buClr>
                <a:srgbClr val="0077C8"/>
              </a:buClr>
              <a:buFont typeface="Wingdings" panose="05000000000000000000" pitchFamily="2" charset="2"/>
              <a:buChar char="§"/>
              <a:defRPr sz="1600" kern="1200">
                <a:solidFill>
                  <a:schemeClr val="tx1"/>
                </a:solidFill>
                <a:latin typeface="+mn-lt"/>
                <a:ea typeface="+mn-ea"/>
                <a:cs typeface="+mn-cs"/>
              </a:defRPr>
            </a:lvl4pPr>
            <a:lvl5pPr marL="1706837" indent="-243834" algn="l" defTabSz="1219170" rtl="0" eaLnBrk="1" latinLnBrk="0" hangingPunct="1">
              <a:lnSpc>
                <a:spcPct val="125000"/>
              </a:lnSpc>
              <a:spcBef>
                <a:spcPts val="667"/>
              </a:spcBef>
              <a:buClr>
                <a:srgbClr val="0077C8"/>
              </a:buClr>
              <a:buSzPct val="70000"/>
              <a:buFont typeface="Arial" panose="020B0604020202020204" pitchFamily="34" charset="0"/>
              <a:buChar char="•"/>
              <a:defRPr sz="1600" kern="1200">
                <a:solidFill>
                  <a:schemeClr val="tx1"/>
                </a:solidFill>
                <a:latin typeface="+mn-lt"/>
                <a:ea typeface="+mn-ea"/>
                <a:cs typeface="+mn-cs"/>
              </a:defRPr>
            </a:lvl5pPr>
            <a:lvl6pPr marL="2072588" indent="-243834" algn="l" defTabSz="1219170" rtl="0" eaLnBrk="1" latinLnBrk="0" hangingPunct="1">
              <a:lnSpc>
                <a:spcPct val="90000"/>
              </a:lnSpc>
              <a:spcBef>
                <a:spcPts val="667"/>
              </a:spcBef>
              <a:buClr>
                <a:srgbClr val="0077C8"/>
              </a:buClr>
              <a:buSzPct val="70000"/>
              <a:buFont typeface="Arial" panose="020B0604020202020204" pitchFamily="34" charset="0"/>
              <a:buChar char="•"/>
              <a:tabLst/>
              <a:defRPr sz="1600" kern="1200">
                <a:solidFill>
                  <a:schemeClr val="tx1"/>
                </a:solidFill>
                <a:latin typeface="+mn-lt"/>
                <a:ea typeface="+mn-ea"/>
                <a:cs typeface="+mn-cs"/>
              </a:defRPr>
            </a:lvl6pPr>
            <a:lvl7pPr marL="2438339" indent="-243834" algn="l" defTabSz="1219170" rtl="0" eaLnBrk="1" latinLnBrk="0" hangingPunct="1">
              <a:lnSpc>
                <a:spcPct val="90000"/>
              </a:lnSpc>
              <a:spcBef>
                <a:spcPts val="667"/>
              </a:spcBef>
              <a:buClr>
                <a:srgbClr val="0077C8"/>
              </a:buClr>
              <a:buSzPct val="70000"/>
              <a:buFont typeface="Arial" panose="020B0604020202020204" pitchFamily="34" charset="0"/>
              <a:buChar char="•"/>
              <a:tabLst/>
              <a:defRPr sz="1600" kern="1200">
                <a:solidFill>
                  <a:schemeClr val="tx1"/>
                </a:solidFill>
                <a:latin typeface="+mn-lt"/>
                <a:ea typeface="+mn-ea"/>
                <a:cs typeface="+mn-cs"/>
              </a:defRPr>
            </a:lvl7pPr>
            <a:lvl8pPr marL="2804090" indent="-243834" algn="l" defTabSz="1219170" rtl="0" eaLnBrk="1" latinLnBrk="0" hangingPunct="1">
              <a:lnSpc>
                <a:spcPct val="90000"/>
              </a:lnSpc>
              <a:spcBef>
                <a:spcPts val="667"/>
              </a:spcBef>
              <a:buClr>
                <a:srgbClr val="0077C8"/>
              </a:buClr>
              <a:buSzPct val="70000"/>
              <a:buFont typeface="Arial" panose="020B0604020202020204" pitchFamily="34" charset="0"/>
              <a:buChar char="•"/>
              <a:tabLst/>
              <a:defRPr sz="1600" kern="1200">
                <a:solidFill>
                  <a:schemeClr val="tx1"/>
                </a:solidFill>
                <a:latin typeface="+mn-lt"/>
                <a:ea typeface="+mn-ea"/>
                <a:cs typeface="+mn-cs"/>
              </a:defRPr>
            </a:lvl8pPr>
            <a:lvl9pPr marL="3169841" indent="-243834" algn="l" defTabSz="1219170" rtl="0" eaLnBrk="1" latinLnBrk="0" hangingPunct="1">
              <a:lnSpc>
                <a:spcPct val="90000"/>
              </a:lnSpc>
              <a:spcBef>
                <a:spcPts val="667"/>
              </a:spcBef>
              <a:buClr>
                <a:srgbClr val="0077C8"/>
              </a:buClr>
              <a:buSzPct val="70000"/>
              <a:buFont typeface="Arial" panose="020B0604020202020204" pitchFamily="34" charset="0"/>
              <a:buChar char="•"/>
              <a:tabLst/>
              <a:defRPr sz="1600" kern="1200">
                <a:solidFill>
                  <a:schemeClr val="tx1"/>
                </a:solidFill>
                <a:latin typeface="+mn-lt"/>
                <a:ea typeface="+mn-ea"/>
                <a:cs typeface="+mn-cs"/>
              </a:defRPr>
            </a:lvl9pPr>
          </a:lstStyle>
          <a:p>
            <a:r>
              <a:rPr lang="en-US" sz="2267"/>
              <a:t>Many patient samples were pos(+) for one, but not both types of LB</a:t>
            </a:r>
          </a:p>
          <a:p>
            <a:r>
              <a:rPr lang="en-US" sz="2267" b="1" i="1"/>
              <a:t>CTCs OR ctDNA </a:t>
            </a:r>
            <a:r>
              <a:rPr lang="en-US" sz="2267"/>
              <a:t>sensitivity &lt;80%.</a:t>
            </a:r>
            <a:r>
              <a:rPr lang="en-US" sz="2267" b="1"/>
              <a:t> </a:t>
            </a:r>
            <a:r>
              <a:rPr lang="en-US" sz="2267" b="1" u="sng"/>
              <a:t>Combined</a:t>
            </a:r>
            <a:r>
              <a:rPr lang="en-US" sz="2267" b="1"/>
              <a:t> </a:t>
            </a:r>
            <a:r>
              <a:rPr lang="en-US" sz="2267"/>
              <a:t>sensitivity = 90% </a:t>
            </a:r>
            <a:endParaRPr lang="en-US" sz="2267" dirty="0"/>
          </a:p>
        </p:txBody>
      </p:sp>
      <p:pic>
        <p:nvPicPr>
          <p:cNvPr id="54" name="Picture 53" descr="A close up of a map&#10;&#10;Description automatically generated">
            <a:extLst>
              <a:ext uri="{FF2B5EF4-FFF2-40B4-BE49-F238E27FC236}">
                <a16:creationId xmlns:a16="http://schemas.microsoft.com/office/drawing/2014/main" id="{556A44A0-F40D-9542-A62B-0C17E8D18757}"/>
              </a:ext>
            </a:extLst>
          </p:cNvPr>
          <p:cNvPicPr>
            <a:picLocks noChangeAspect="1"/>
          </p:cNvPicPr>
          <p:nvPr/>
        </p:nvPicPr>
        <p:blipFill rotWithShape="1">
          <a:blip r:embed="rId4">
            <a:extLst>
              <a:ext uri="{28A0092B-C50C-407E-A947-70E740481C1C}">
                <a14:useLocalDpi xmlns:a14="http://schemas.microsoft.com/office/drawing/2010/main" val="0"/>
              </a:ext>
            </a:extLst>
          </a:blip>
          <a:srcRect l="2605" t="20536" r="1831" b="4642"/>
          <a:stretch/>
        </p:blipFill>
        <p:spPr>
          <a:xfrm>
            <a:off x="531474" y="2013701"/>
            <a:ext cx="8650244" cy="3657756"/>
          </a:xfrm>
          <a:prstGeom prst="rect">
            <a:avLst/>
          </a:prstGeom>
        </p:spPr>
      </p:pic>
      <p:sp>
        <p:nvSpPr>
          <p:cNvPr id="55" name="Rectangle 54">
            <a:extLst>
              <a:ext uri="{FF2B5EF4-FFF2-40B4-BE49-F238E27FC236}">
                <a16:creationId xmlns:a16="http://schemas.microsoft.com/office/drawing/2014/main" id="{0E1D3887-990E-F64B-B867-82677A02A632}"/>
              </a:ext>
            </a:extLst>
          </p:cNvPr>
          <p:cNvSpPr/>
          <p:nvPr/>
        </p:nvSpPr>
        <p:spPr>
          <a:xfrm>
            <a:off x="4103239" y="5776892"/>
            <a:ext cx="3941979" cy="297454"/>
          </a:xfrm>
          <a:prstGeom prst="rect">
            <a:avLst/>
          </a:prstGeom>
          <a:solidFill>
            <a:schemeClr val="bg1"/>
          </a:solidFill>
        </p:spPr>
        <p:txBody>
          <a:bodyPr wrap="square">
            <a:spAutoFit/>
          </a:bodyPr>
          <a:lstStyle/>
          <a:p>
            <a:pPr algn="ctr" defTabSz="1219140">
              <a:defRPr/>
            </a:pPr>
            <a:r>
              <a:rPr lang="en-US" sz="1333" b="1" i="1" dirty="0" err="1">
                <a:solidFill>
                  <a:srgbClr val="141B4D"/>
                </a:solidFill>
                <a:latin typeface="Trebuchet MS"/>
              </a:rPr>
              <a:t>Radovich</a:t>
            </a:r>
            <a:r>
              <a:rPr lang="en-US" sz="1333" b="1" i="1" dirty="0">
                <a:solidFill>
                  <a:srgbClr val="141B4D"/>
                </a:solidFill>
                <a:latin typeface="Trebuchet MS"/>
              </a:rPr>
              <a:t> et al. JAMA Oncology – July 9, 2020</a:t>
            </a:r>
          </a:p>
        </p:txBody>
      </p:sp>
      <p:graphicFrame>
        <p:nvGraphicFramePr>
          <p:cNvPr id="56" name="Chart 55">
            <a:extLst>
              <a:ext uri="{FF2B5EF4-FFF2-40B4-BE49-F238E27FC236}">
                <a16:creationId xmlns:a16="http://schemas.microsoft.com/office/drawing/2014/main" id="{95AC77E0-BBA2-9443-8D3D-631C87FC99BB}"/>
              </a:ext>
            </a:extLst>
          </p:cNvPr>
          <p:cNvGraphicFramePr/>
          <p:nvPr>
            <p:extLst>
              <p:ext uri="{D42A27DB-BD31-4B8C-83A1-F6EECF244321}">
                <p14:modId xmlns:p14="http://schemas.microsoft.com/office/powerpoint/2010/main" val="609637669"/>
              </p:ext>
            </p:extLst>
          </p:nvPr>
        </p:nvGraphicFramePr>
        <p:xfrm>
          <a:off x="8437763" y="1807697"/>
          <a:ext cx="3684072" cy="3640413"/>
        </p:xfrm>
        <a:graphic>
          <a:graphicData uri="http://schemas.openxmlformats.org/drawingml/2006/chart">
            <c:chart xmlns:c="http://schemas.openxmlformats.org/drawingml/2006/chart" xmlns:r="http://schemas.openxmlformats.org/officeDocument/2006/relationships" r:id="rId5"/>
          </a:graphicData>
        </a:graphic>
      </p:graphicFrame>
      <p:pic>
        <p:nvPicPr>
          <p:cNvPr id="58" name="Picture 57">
            <a:extLst>
              <a:ext uri="{FF2B5EF4-FFF2-40B4-BE49-F238E27FC236}">
                <a16:creationId xmlns:a16="http://schemas.microsoft.com/office/drawing/2014/main" id="{6E66E4A5-C4DB-224D-88AA-E90C57BE2E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7440" y="6200388"/>
            <a:ext cx="1916430" cy="538231"/>
          </a:xfrm>
          <a:prstGeom prst="rect">
            <a:avLst/>
          </a:prstGeom>
        </p:spPr>
      </p:pic>
      <p:pic>
        <p:nvPicPr>
          <p:cNvPr id="2" name="Audio 1">
            <a:hlinkClick r:id="" action="ppaction://media"/>
            <a:extLst>
              <a:ext uri="{FF2B5EF4-FFF2-40B4-BE49-F238E27FC236}">
                <a16:creationId xmlns:a16="http://schemas.microsoft.com/office/drawing/2014/main" id="{AC6222CA-29E8-4C1B-A20F-3C841AF991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19391549"/>
      </p:ext>
    </p:extLst>
  </p:cSld>
  <p:clrMapOvr>
    <a:masterClrMapping/>
  </p:clrMapOvr>
  <mc:AlternateContent xmlns:mc="http://schemas.openxmlformats.org/markup-compatibility/2006" xmlns:p14="http://schemas.microsoft.com/office/powerpoint/2010/main">
    <mc:Choice Requires="p14">
      <p:transition spd="slow" p14:dur="2000" advTm="99747"/>
    </mc:Choice>
    <mc:Fallback xmlns="">
      <p:transition spd="slow" advTm="99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2"/>
                </p:tgtEl>
              </p:cMediaNode>
            </p:audio>
          </p:childTnLst>
        </p:cTn>
      </p:par>
    </p:tnLst>
    <p:bldLst>
      <p:bldP spid="5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bject 2">
            <a:extLst>
              <a:ext uri="{FF2B5EF4-FFF2-40B4-BE49-F238E27FC236}">
                <a16:creationId xmlns:a16="http://schemas.microsoft.com/office/drawing/2014/main" id="{6B786C6E-1BA0-5A41-BEF9-5A56C005FDCB}"/>
              </a:ext>
            </a:extLst>
          </p:cNvPr>
          <p:cNvSpPr txBox="1">
            <a:spLocks/>
          </p:cNvSpPr>
          <p:nvPr/>
        </p:nvSpPr>
        <p:spPr>
          <a:xfrm>
            <a:off x="567582" y="367229"/>
            <a:ext cx="9755163" cy="456022"/>
          </a:xfrm>
          <a:prstGeom prst="rect">
            <a:avLst/>
          </a:prstGeom>
        </p:spPr>
        <p:txBody>
          <a:bodyPr vert="horz" wrap="square" lIns="0" tIns="12700" rIns="0" bIns="0" rtlCol="0" anchor="t">
            <a:sp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defTabSz="1219170">
              <a:spcAft>
                <a:spcPts val="600"/>
              </a:spcAft>
            </a:pPr>
            <a:r>
              <a:rPr lang="en-US" sz="3200" dirty="0">
                <a:solidFill>
                  <a:srgbClr val="141B4D"/>
                </a:solidFill>
                <a:latin typeface="Trebuchet MS"/>
              </a:rPr>
              <a:t>Global Footprint</a:t>
            </a:r>
          </a:p>
        </p:txBody>
      </p:sp>
      <p:sp>
        <p:nvSpPr>
          <p:cNvPr id="61" name="Rectangle 60">
            <a:extLst>
              <a:ext uri="{FF2B5EF4-FFF2-40B4-BE49-F238E27FC236}">
                <a16:creationId xmlns:a16="http://schemas.microsoft.com/office/drawing/2014/main" id="{F927E0F0-CC40-CD46-AEA2-7F1B5C3B8438}"/>
              </a:ext>
            </a:extLst>
          </p:cNvPr>
          <p:cNvSpPr/>
          <p:nvPr/>
        </p:nvSpPr>
        <p:spPr>
          <a:xfrm>
            <a:off x="560721" y="863891"/>
            <a:ext cx="11817297" cy="400110"/>
          </a:xfrm>
          <a:prstGeom prst="rect">
            <a:avLst/>
          </a:prstGeom>
        </p:spPr>
        <p:txBody>
          <a:bodyPr wrap="square">
            <a:spAutoFit/>
          </a:bodyPr>
          <a:lstStyle/>
          <a:p>
            <a:pPr defTabSz="1219170"/>
            <a:r>
              <a:rPr lang="en-US" sz="2000" i="1" dirty="0">
                <a:solidFill>
                  <a:srgbClr val="0077C8"/>
                </a:solidFill>
                <a:latin typeface="Trebuchet MS"/>
              </a:rPr>
              <a:t>CLIA/CAP facilities with cross-border operations to support global clinical trials</a:t>
            </a:r>
          </a:p>
        </p:txBody>
      </p:sp>
      <p:sp>
        <p:nvSpPr>
          <p:cNvPr id="104" name="TextBox 103">
            <a:extLst>
              <a:ext uri="{FF2B5EF4-FFF2-40B4-BE49-F238E27FC236}">
                <a16:creationId xmlns:a16="http://schemas.microsoft.com/office/drawing/2014/main" id="{972AA39D-8DD1-5042-B267-A5A57E2E5590}"/>
              </a:ext>
            </a:extLst>
          </p:cNvPr>
          <p:cNvSpPr txBox="1"/>
          <p:nvPr/>
        </p:nvSpPr>
        <p:spPr>
          <a:xfrm>
            <a:off x="899296" y="2507157"/>
            <a:ext cx="15047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B050"/>
                </a:solidFill>
                <a:effectLst/>
                <a:uLnTx/>
                <a:uFillTx/>
                <a:latin typeface="Calibri" panose="020F0502020204030204"/>
                <a:ea typeface="+mn-ea"/>
                <a:cs typeface="+mn-cs"/>
              </a:rPr>
              <a:t>Predicine</a:t>
            </a:r>
            <a:r>
              <a:rPr kumimoji="0" lang="en-US" sz="2000" b="1" i="0" u="none" strike="noStrike" kern="1200" cap="none" spc="0" normalizeH="0" baseline="0" noProof="0" dirty="0">
                <a:ln>
                  <a:noFill/>
                </a:ln>
                <a:solidFill>
                  <a:srgbClr val="00B050"/>
                </a:solidFill>
                <a:effectLst/>
                <a:uLnTx/>
                <a:uFillTx/>
                <a:latin typeface="Calibri" panose="020F0502020204030204"/>
                <a:ea typeface="+mn-ea"/>
                <a:cs typeface="+mn-cs"/>
              </a:rPr>
              <a:t> (US)</a:t>
            </a:r>
          </a:p>
        </p:txBody>
      </p:sp>
      <p:sp>
        <p:nvSpPr>
          <p:cNvPr id="105" name="TextBox 104">
            <a:extLst>
              <a:ext uri="{FF2B5EF4-FFF2-40B4-BE49-F238E27FC236}">
                <a16:creationId xmlns:a16="http://schemas.microsoft.com/office/drawing/2014/main" id="{EAE45583-B083-B248-A395-9B48B8B48109}"/>
              </a:ext>
            </a:extLst>
          </p:cNvPr>
          <p:cNvSpPr txBox="1"/>
          <p:nvPr/>
        </p:nvSpPr>
        <p:spPr>
          <a:xfrm>
            <a:off x="494894" y="3927824"/>
            <a:ext cx="17899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libri" panose="020F0502020204030204"/>
                <a:ea typeface="+mn-ea"/>
                <a:cs typeface="+mn-cs"/>
              </a:rPr>
              <a:t>Epic Sciences</a:t>
            </a:r>
          </a:p>
        </p:txBody>
      </p:sp>
      <p:pic>
        <p:nvPicPr>
          <p:cNvPr id="107" name="Picture 106">
            <a:extLst>
              <a:ext uri="{FF2B5EF4-FFF2-40B4-BE49-F238E27FC236}">
                <a16:creationId xmlns:a16="http://schemas.microsoft.com/office/drawing/2014/main" id="{01F0551D-1F47-2445-9D18-F45BA39AE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3808" y="1262753"/>
            <a:ext cx="8237570" cy="4824082"/>
          </a:xfrm>
          <a:prstGeom prst="rect">
            <a:avLst/>
          </a:prstGeom>
        </p:spPr>
      </p:pic>
      <p:sp>
        <p:nvSpPr>
          <p:cNvPr id="108" name="TextBox 107">
            <a:extLst>
              <a:ext uri="{FF2B5EF4-FFF2-40B4-BE49-F238E27FC236}">
                <a16:creationId xmlns:a16="http://schemas.microsoft.com/office/drawing/2014/main" id="{C7FA6804-4566-7044-A911-9662E739D0D3}"/>
              </a:ext>
            </a:extLst>
          </p:cNvPr>
          <p:cNvSpPr txBox="1"/>
          <p:nvPr/>
        </p:nvSpPr>
        <p:spPr>
          <a:xfrm>
            <a:off x="2159470" y="4934587"/>
            <a:ext cx="1334732" cy="273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panose="020F0502020204030204"/>
              </a:rPr>
              <a:t>F</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acilities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Oval 108">
            <a:extLst>
              <a:ext uri="{FF2B5EF4-FFF2-40B4-BE49-F238E27FC236}">
                <a16:creationId xmlns:a16="http://schemas.microsoft.com/office/drawing/2014/main" id="{C0F149AB-3D72-5947-9836-365C64F7AEBE}"/>
              </a:ext>
            </a:extLst>
          </p:cNvPr>
          <p:cNvSpPr>
            <a:spLocks noChangeAspect="1"/>
          </p:cNvSpPr>
          <p:nvPr/>
        </p:nvSpPr>
        <p:spPr>
          <a:xfrm>
            <a:off x="2056761" y="5034601"/>
            <a:ext cx="85803" cy="854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6F615DA0-FB87-EC41-99F3-D4F749C47DC8}"/>
              </a:ext>
            </a:extLst>
          </p:cNvPr>
          <p:cNvSpPr txBox="1"/>
          <p:nvPr/>
        </p:nvSpPr>
        <p:spPr>
          <a:xfrm>
            <a:off x="2152302" y="5170085"/>
            <a:ext cx="1334732" cy="273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Office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1" name="Oval 110">
            <a:extLst>
              <a:ext uri="{FF2B5EF4-FFF2-40B4-BE49-F238E27FC236}">
                <a16:creationId xmlns:a16="http://schemas.microsoft.com/office/drawing/2014/main" id="{ECC256C1-F8FB-AE45-AD69-B383274D50B8}"/>
              </a:ext>
            </a:extLst>
          </p:cNvPr>
          <p:cNvSpPr>
            <a:spLocks noChangeAspect="1"/>
          </p:cNvSpPr>
          <p:nvPr/>
        </p:nvSpPr>
        <p:spPr>
          <a:xfrm>
            <a:off x="2049594" y="5270099"/>
            <a:ext cx="85803" cy="8542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TextBox 111">
            <a:extLst>
              <a:ext uri="{FF2B5EF4-FFF2-40B4-BE49-F238E27FC236}">
                <a16:creationId xmlns:a16="http://schemas.microsoft.com/office/drawing/2014/main" id="{7F1B1E8A-D8E4-8F41-8420-C731A3DCFB00}"/>
              </a:ext>
            </a:extLst>
          </p:cNvPr>
          <p:cNvSpPr txBox="1"/>
          <p:nvPr/>
        </p:nvSpPr>
        <p:spPr>
          <a:xfrm>
            <a:off x="2152302" y="5412718"/>
            <a:ext cx="1334732" cy="273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Clinical trial sites</a:t>
            </a:r>
          </a:p>
        </p:txBody>
      </p:sp>
      <p:sp>
        <p:nvSpPr>
          <p:cNvPr id="113" name="Oval 112">
            <a:extLst>
              <a:ext uri="{FF2B5EF4-FFF2-40B4-BE49-F238E27FC236}">
                <a16:creationId xmlns:a16="http://schemas.microsoft.com/office/drawing/2014/main" id="{F9791FE4-98B1-524E-9774-75C83AD798B5}"/>
              </a:ext>
            </a:extLst>
          </p:cNvPr>
          <p:cNvSpPr>
            <a:spLocks noChangeAspect="1"/>
          </p:cNvSpPr>
          <p:nvPr/>
        </p:nvSpPr>
        <p:spPr>
          <a:xfrm>
            <a:off x="2049594" y="5512732"/>
            <a:ext cx="85803" cy="854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4CAEB2C1-AF48-CE45-AE59-53607E0032FD}"/>
              </a:ext>
            </a:extLst>
          </p:cNvPr>
          <p:cNvCxnSpPr>
            <a:cxnSpLocks/>
          </p:cNvCxnSpPr>
          <p:nvPr/>
        </p:nvCxnSpPr>
        <p:spPr>
          <a:xfrm flipH="1" flipV="1">
            <a:off x="8785535" y="3160338"/>
            <a:ext cx="581557" cy="1865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351A0D62-68A4-394A-AA0A-1D6B8C472C92}"/>
              </a:ext>
            </a:extLst>
          </p:cNvPr>
          <p:cNvCxnSpPr>
            <a:cxnSpLocks/>
          </p:cNvCxnSpPr>
          <p:nvPr/>
        </p:nvCxnSpPr>
        <p:spPr>
          <a:xfrm flipH="1">
            <a:off x="8785535" y="3433747"/>
            <a:ext cx="551726" cy="1773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BDD28CA5-6C88-A048-B5DA-0141A4C36733}"/>
              </a:ext>
            </a:extLst>
          </p:cNvPr>
          <p:cNvSpPr txBox="1"/>
          <p:nvPr/>
        </p:nvSpPr>
        <p:spPr>
          <a:xfrm>
            <a:off x="9515200" y="3215043"/>
            <a:ext cx="1519085" cy="3559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050"/>
                </a:solidFill>
                <a:effectLst/>
                <a:uLnTx/>
                <a:uFillTx/>
                <a:latin typeface="Calibri" panose="020F0502020204030204"/>
                <a:ea typeface="+mn-ea"/>
                <a:cs typeface="+mn-cs"/>
              </a:rPr>
              <a:t>Predicine (CN)</a:t>
            </a:r>
          </a:p>
        </p:txBody>
      </p:sp>
      <p:cxnSp>
        <p:nvCxnSpPr>
          <p:cNvPr id="117" name="Straight Arrow Connector 116">
            <a:extLst>
              <a:ext uri="{FF2B5EF4-FFF2-40B4-BE49-F238E27FC236}">
                <a16:creationId xmlns:a16="http://schemas.microsoft.com/office/drawing/2014/main" id="{DB6703A5-0A45-0548-88C6-229BE1D8EBF2}"/>
              </a:ext>
            </a:extLst>
          </p:cNvPr>
          <p:cNvCxnSpPr>
            <a:cxnSpLocks/>
          </p:cNvCxnSpPr>
          <p:nvPr/>
        </p:nvCxnSpPr>
        <p:spPr>
          <a:xfrm>
            <a:off x="1982751" y="3073049"/>
            <a:ext cx="548232" cy="296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8" name="Picture 117">
            <a:extLst>
              <a:ext uri="{FF2B5EF4-FFF2-40B4-BE49-F238E27FC236}">
                <a16:creationId xmlns:a16="http://schemas.microsoft.com/office/drawing/2014/main" id="{EC528120-9D6B-FF49-83FF-7E4438379F68}"/>
              </a:ext>
            </a:extLst>
          </p:cNvPr>
          <p:cNvPicPr>
            <a:picLocks noChangeAspect="1"/>
          </p:cNvPicPr>
          <p:nvPr/>
        </p:nvPicPr>
        <p:blipFill rotWithShape="1">
          <a:blip r:embed="rId6">
            <a:extLst>
              <a:ext uri="{28A0092B-C50C-407E-A947-70E740481C1C}">
                <a14:useLocalDpi xmlns:a14="http://schemas.microsoft.com/office/drawing/2010/main" val="0"/>
              </a:ext>
            </a:extLst>
          </a:blip>
          <a:srcRect r="-3908"/>
          <a:stretch/>
        </p:blipFill>
        <p:spPr>
          <a:xfrm>
            <a:off x="850890" y="3256499"/>
            <a:ext cx="643709" cy="322987"/>
          </a:xfrm>
          <a:prstGeom prst="rect">
            <a:avLst/>
          </a:prstGeom>
        </p:spPr>
      </p:pic>
      <p:pic>
        <p:nvPicPr>
          <p:cNvPr id="119" name="Picture 118">
            <a:extLst>
              <a:ext uri="{FF2B5EF4-FFF2-40B4-BE49-F238E27FC236}">
                <a16:creationId xmlns:a16="http://schemas.microsoft.com/office/drawing/2014/main" id="{F0FA6746-8488-E540-A6EE-C13478E2B5F6}"/>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478090" y="3184390"/>
            <a:ext cx="672649" cy="407326"/>
          </a:xfrm>
          <a:prstGeom prst="rect">
            <a:avLst/>
          </a:prstGeom>
        </p:spPr>
      </p:pic>
      <p:pic>
        <p:nvPicPr>
          <p:cNvPr id="120" name="Picture 119">
            <a:extLst>
              <a:ext uri="{FF2B5EF4-FFF2-40B4-BE49-F238E27FC236}">
                <a16:creationId xmlns:a16="http://schemas.microsoft.com/office/drawing/2014/main" id="{097907DC-D33E-AE48-8BBE-B0443D45FBA0}"/>
              </a:ext>
            </a:extLst>
          </p:cNvPr>
          <p:cNvPicPr>
            <a:picLocks noChangeAspect="1"/>
          </p:cNvPicPr>
          <p:nvPr/>
        </p:nvPicPr>
        <p:blipFill>
          <a:blip r:embed="rId8"/>
          <a:stretch>
            <a:fillRect/>
          </a:stretch>
        </p:blipFill>
        <p:spPr>
          <a:xfrm>
            <a:off x="10175883" y="4054245"/>
            <a:ext cx="305987" cy="319732"/>
          </a:xfrm>
          <a:prstGeom prst="rect">
            <a:avLst/>
          </a:prstGeom>
        </p:spPr>
      </p:pic>
      <p:sp>
        <p:nvSpPr>
          <p:cNvPr id="121" name="TextBox 120">
            <a:extLst>
              <a:ext uri="{FF2B5EF4-FFF2-40B4-BE49-F238E27FC236}">
                <a16:creationId xmlns:a16="http://schemas.microsoft.com/office/drawing/2014/main" id="{7F0DFD94-0E56-9248-82ED-2265DD7F8FA9}"/>
              </a:ext>
            </a:extLst>
          </p:cNvPr>
          <p:cNvSpPr txBox="1"/>
          <p:nvPr/>
        </p:nvSpPr>
        <p:spPr>
          <a:xfrm>
            <a:off x="9815625" y="4425055"/>
            <a:ext cx="1073273" cy="2327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Third party </a:t>
            </a:r>
            <a:r>
              <a:rPr kumimoji="0" lang="en-US" sz="1100" b="0" i="0" u="none" strike="noStrike" kern="1200" cap="none" spc="0" normalizeH="0" baseline="0" noProof="0" err="1">
                <a:ln>
                  <a:noFill/>
                </a:ln>
                <a:solidFill>
                  <a:prstClr val="black"/>
                </a:solidFill>
                <a:effectLst/>
                <a:uLnTx/>
                <a:uFillTx/>
                <a:latin typeface="Calibri" panose="020F0502020204030204"/>
                <a:ea typeface="+mn-ea"/>
                <a:cs typeface="+mn-cs"/>
              </a:rPr>
              <a:t>Dx</a:t>
            </a: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 lab</a:t>
            </a:r>
          </a:p>
        </p:txBody>
      </p:sp>
      <p:sp>
        <p:nvSpPr>
          <p:cNvPr id="122" name="TextBox 121">
            <a:extLst>
              <a:ext uri="{FF2B5EF4-FFF2-40B4-BE49-F238E27FC236}">
                <a16:creationId xmlns:a16="http://schemas.microsoft.com/office/drawing/2014/main" id="{C243DA7C-3816-144F-B856-1E2CAE5F1744}"/>
              </a:ext>
            </a:extLst>
          </p:cNvPr>
          <p:cNvSpPr txBox="1"/>
          <p:nvPr/>
        </p:nvSpPr>
        <p:spPr>
          <a:xfrm>
            <a:off x="5182734" y="1898056"/>
            <a:ext cx="1507624" cy="5476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050"/>
                </a:solidFill>
                <a:effectLst/>
                <a:uLnTx/>
                <a:uFillTx/>
                <a:latin typeface="Calibri" panose="020F0502020204030204"/>
                <a:ea typeface="+mn-ea"/>
                <a:cs typeface="+mn-cs"/>
              </a:rPr>
              <a:t>Predicine (EU)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(by 2021)</a:t>
            </a:r>
          </a:p>
        </p:txBody>
      </p:sp>
      <p:cxnSp>
        <p:nvCxnSpPr>
          <p:cNvPr id="123" name="Straight Arrow Connector 122">
            <a:extLst>
              <a:ext uri="{FF2B5EF4-FFF2-40B4-BE49-F238E27FC236}">
                <a16:creationId xmlns:a16="http://schemas.microsoft.com/office/drawing/2014/main" id="{FC5A53D5-4714-1D45-9577-B7B608A82B61}"/>
              </a:ext>
            </a:extLst>
          </p:cNvPr>
          <p:cNvCxnSpPr>
            <a:cxnSpLocks/>
            <a:stCxn id="122" idx="2"/>
          </p:cNvCxnSpPr>
          <p:nvPr/>
        </p:nvCxnSpPr>
        <p:spPr>
          <a:xfrm flipH="1">
            <a:off x="5842593" y="2445712"/>
            <a:ext cx="93954" cy="450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E1D45E7A-5BB9-E044-8644-64E79DB984B9}"/>
              </a:ext>
            </a:extLst>
          </p:cNvPr>
          <p:cNvSpPr txBox="1"/>
          <p:nvPr/>
        </p:nvSpPr>
        <p:spPr>
          <a:xfrm>
            <a:off x="10879946" y="3561317"/>
            <a:ext cx="245254" cy="2738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25" name="Oval 124">
            <a:extLst>
              <a:ext uri="{FF2B5EF4-FFF2-40B4-BE49-F238E27FC236}">
                <a16:creationId xmlns:a16="http://schemas.microsoft.com/office/drawing/2014/main" id="{12712A0E-9FE1-404C-98D7-0891358C7638}"/>
              </a:ext>
            </a:extLst>
          </p:cNvPr>
          <p:cNvSpPr>
            <a:spLocks noChangeAspect="1"/>
          </p:cNvSpPr>
          <p:nvPr/>
        </p:nvSpPr>
        <p:spPr>
          <a:xfrm>
            <a:off x="2631620" y="3346897"/>
            <a:ext cx="114404" cy="1138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a:extLst>
              <a:ext uri="{FF2B5EF4-FFF2-40B4-BE49-F238E27FC236}">
                <a16:creationId xmlns:a16="http://schemas.microsoft.com/office/drawing/2014/main" id="{D1BAB6B1-5A6E-364C-ACA3-69B9FD737CCA}"/>
              </a:ext>
            </a:extLst>
          </p:cNvPr>
          <p:cNvSpPr>
            <a:spLocks noChangeAspect="1"/>
          </p:cNvSpPr>
          <p:nvPr/>
        </p:nvSpPr>
        <p:spPr>
          <a:xfrm>
            <a:off x="8535498" y="3609497"/>
            <a:ext cx="114404" cy="1138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Oval 126">
            <a:extLst>
              <a:ext uri="{FF2B5EF4-FFF2-40B4-BE49-F238E27FC236}">
                <a16:creationId xmlns:a16="http://schemas.microsoft.com/office/drawing/2014/main" id="{4D333D95-DB06-154A-91F7-AF820DC8D02A}"/>
              </a:ext>
            </a:extLst>
          </p:cNvPr>
          <p:cNvSpPr>
            <a:spLocks noChangeAspect="1"/>
          </p:cNvSpPr>
          <p:nvPr/>
        </p:nvSpPr>
        <p:spPr>
          <a:xfrm>
            <a:off x="8616598" y="3046442"/>
            <a:ext cx="114404" cy="1138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a:extLst>
              <a:ext uri="{FF2B5EF4-FFF2-40B4-BE49-F238E27FC236}">
                <a16:creationId xmlns:a16="http://schemas.microsoft.com/office/drawing/2014/main" id="{D6421C1F-30BC-E140-A15C-0B0D33D39D4D}"/>
              </a:ext>
            </a:extLst>
          </p:cNvPr>
          <p:cNvSpPr>
            <a:spLocks noChangeAspect="1"/>
          </p:cNvSpPr>
          <p:nvPr/>
        </p:nvSpPr>
        <p:spPr>
          <a:xfrm>
            <a:off x="2764312" y="3666445"/>
            <a:ext cx="114404" cy="1138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TextBox 128">
            <a:extLst>
              <a:ext uri="{FF2B5EF4-FFF2-40B4-BE49-F238E27FC236}">
                <a16:creationId xmlns:a16="http://schemas.microsoft.com/office/drawing/2014/main" id="{2C89D1A2-0627-F143-972D-A3C3D2A8E2F2}"/>
              </a:ext>
            </a:extLst>
          </p:cNvPr>
          <p:cNvSpPr txBox="1"/>
          <p:nvPr/>
        </p:nvSpPr>
        <p:spPr>
          <a:xfrm>
            <a:off x="2850691" y="3619877"/>
            <a:ext cx="636343" cy="2190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alibri" panose="020F0502020204030204"/>
                <a:ea typeface="+mn-ea"/>
                <a:cs typeface="+mn-cs"/>
              </a:rPr>
              <a:t>San Diego</a:t>
            </a:r>
          </a:p>
        </p:txBody>
      </p:sp>
      <p:pic>
        <p:nvPicPr>
          <p:cNvPr id="130" name="Picture 129">
            <a:extLst>
              <a:ext uri="{FF2B5EF4-FFF2-40B4-BE49-F238E27FC236}">
                <a16:creationId xmlns:a16="http://schemas.microsoft.com/office/drawing/2014/main" id="{4D8D44EA-56B8-C84E-B872-B006B7CD2284}"/>
              </a:ext>
            </a:extLst>
          </p:cNvPr>
          <p:cNvPicPr>
            <a:picLocks noChangeAspect="1"/>
          </p:cNvPicPr>
          <p:nvPr/>
        </p:nvPicPr>
        <p:blipFill rotWithShape="1">
          <a:blip r:embed="rId6">
            <a:extLst>
              <a:ext uri="{28A0092B-C50C-407E-A947-70E740481C1C}">
                <a14:useLocalDpi xmlns:a14="http://schemas.microsoft.com/office/drawing/2010/main" val="0"/>
              </a:ext>
            </a:extLst>
          </a:blip>
          <a:srcRect r="-3908"/>
          <a:stretch/>
        </p:blipFill>
        <p:spPr>
          <a:xfrm>
            <a:off x="801432" y="4320450"/>
            <a:ext cx="643709" cy="322987"/>
          </a:xfrm>
          <a:prstGeom prst="rect">
            <a:avLst/>
          </a:prstGeom>
        </p:spPr>
      </p:pic>
      <p:pic>
        <p:nvPicPr>
          <p:cNvPr id="131" name="Picture 130">
            <a:extLst>
              <a:ext uri="{FF2B5EF4-FFF2-40B4-BE49-F238E27FC236}">
                <a16:creationId xmlns:a16="http://schemas.microsoft.com/office/drawing/2014/main" id="{9348B86D-CCB7-3E49-86A4-45451BACFE09}"/>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439031" y="4245623"/>
            <a:ext cx="672649" cy="407326"/>
          </a:xfrm>
          <a:prstGeom prst="rect">
            <a:avLst/>
          </a:prstGeom>
        </p:spPr>
      </p:pic>
      <p:cxnSp>
        <p:nvCxnSpPr>
          <p:cNvPr id="132" name="Straight Arrow Connector 131">
            <a:extLst>
              <a:ext uri="{FF2B5EF4-FFF2-40B4-BE49-F238E27FC236}">
                <a16:creationId xmlns:a16="http://schemas.microsoft.com/office/drawing/2014/main" id="{99A92EA6-6594-9342-8219-68FBB033FA25}"/>
              </a:ext>
            </a:extLst>
          </p:cNvPr>
          <p:cNvCxnSpPr>
            <a:cxnSpLocks/>
          </p:cNvCxnSpPr>
          <p:nvPr/>
        </p:nvCxnSpPr>
        <p:spPr>
          <a:xfrm flipV="1">
            <a:off x="2150739" y="3774983"/>
            <a:ext cx="539234" cy="479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3" name="Picture 132">
            <a:extLst>
              <a:ext uri="{FF2B5EF4-FFF2-40B4-BE49-F238E27FC236}">
                <a16:creationId xmlns:a16="http://schemas.microsoft.com/office/drawing/2014/main" id="{2D673D3E-43EC-8F4D-849B-3C7397F877CF}"/>
              </a:ext>
            </a:extLst>
          </p:cNvPr>
          <p:cNvPicPr>
            <a:picLocks noChangeAspect="1"/>
          </p:cNvPicPr>
          <p:nvPr/>
        </p:nvPicPr>
        <p:blipFill rotWithShape="1">
          <a:blip r:embed="rId6">
            <a:extLst>
              <a:ext uri="{28A0092B-C50C-407E-A947-70E740481C1C}">
                <a14:useLocalDpi xmlns:a14="http://schemas.microsoft.com/office/drawing/2010/main" val="0"/>
              </a:ext>
            </a:extLst>
          </a:blip>
          <a:srcRect r="-3908"/>
          <a:stretch/>
        </p:blipFill>
        <p:spPr>
          <a:xfrm>
            <a:off x="10383072" y="3612844"/>
            <a:ext cx="643709" cy="322987"/>
          </a:xfrm>
          <a:prstGeom prst="rect">
            <a:avLst/>
          </a:prstGeom>
        </p:spPr>
      </p:pic>
      <p:pic>
        <p:nvPicPr>
          <p:cNvPr id="134" name="Picture 133">
            <a:extLst>
              <a:ext uri="{FF2B5EF4-FFF2-40B4-BE49-F238E27FC236}">
                <a16:creationId xmlns:a16="http://schemas.microsoft.com/office/drawing/2014/main" id="{44699305-7A26-F045-ACD8-F34F6D171203}"/>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9642606" y="3549032"/>
            <a:ext cx="672649" cy="407326"/>
          </a:xfrm>
          <a:prstGeom prst="rect">
            <a:avLst/>
          </a:prstGeom>
        </p:spPr>
      </p:pic>
      <p:sp>
        <p:nvSpPr>
          <p:cNvPr id="135" name="Oval 134">
            <a:extLst>
              <a:ext uri="{FF2B5EF4-FFF2-40B4-BE49-F238E27FC236}">
                <a16:creationId xmlns:a16="http://schemas.microsoft.com/office/drawing/2014/main" id="{36968A09-CCA2-CA40-A385-174BF7763148}"/>
              </a:ext>
            </a:extLst>
          </p:cNvPr>
          <p:cNvSpPr>
            <a:spLocks noChangeAspect="1"/>
          </p:cNvSpPr>
          <p:nvPr/>
        </p:nvSpPr>
        <p:spPr>
          <a:xfrm>
            <a:off x="5777359" y="2955288"/>
            <a:ext cx="114404" cy="1138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a:extLst>
              <a:ext uri="{FF2B5EF4-FFF2-40B4-BE49-F238E27FC236}">
                <a16:creationId xmlns:a16="http://schemas.microsoft.com/office/drawing/2014/main" id="{3BDAC8D4-B54E-F642-B47A-0F65D4E8E198}"/>
              </a:ext>
            </a:extLst>
          </p:cNvPr>
          <p:cNvSpPr>
            <a:spLocks noChangeAspect="1"/>
          </p:cNvSpPr>
          <p:nvPr/>
        </p:nvSpPr>
        <p:spPr>
          <a:xfrm>
            <a:off x="8174381" y="4335151"/>
            <a:ext cx="114404" cy="1138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TextBox 136">
            <a:extLst>
              <a:ext uri="{FF2B5EF4-FFF2-40B4-BE49-F238E27FC236}">
                <a16:creationId xmlns:a16="http://schemas.microsoft.com/office/drawing/2014/main" id="{8B68E520-2AE5-A240-9E3F-AB5A7F0FDB21}"/>
              </a:ext>
            </a:extLst>
          </p:cNvPr>
          <p:cNvSpPr txBox="1"/>
          <p:nvPr/>
        </p:nvSpPr>
        <p:spPr>
          <a:xfrm>
            <a:off x="6535459" y="4736912"/>
            <a:ext cx="1981633" cy="5616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libri" panose="020F0502020204030204"/>
                <a:ea typeface="+mn-ea"/>
                <a:cs typeface="+mn-cs"/>
              </a:rPr>
              <a:t>Epic Sciences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rgbClr val="000000"/>
                </a:solidFill>
                <a:latin typeface="Calibri" panose="020F0502020204030204"/>
              </a:rPr>
              <a:t>(Processing Facility via Covance)</a:t>
            </a:r>
          </a:p>
        </p:txBody>
      </p:sp>
      <p:cxnSp>
        <p:nvCxnSpPr>
          <p:cNvPr id="138" name="Straight Arrow Connector 137">
            <a:extLst>
              <a:ext uri="{FF2B5EF4-FFF2-40B4-BE49-F238E27FC236}">
                <a16:creationId xmlns:a16="http://schemas.microsoft.com/office/drawing/2014/main" id="{68D395C0-7D8B-1049-9061-69632FD180C9}"/>
              </a:ext>
            </a:extLst>
          </p:cNvPr>
          <p:cNvCxnSpPr>
            <a:cxnSpLocks/>
          </p:cNvCxnSpPr>
          <p:nvPr/>
        </p:nvCxnSpPr>
        <p:spPr>
          <a:xfrm flipV="1">
            <a:off x="7571666" y="4499700"/>
            <a:ext cx="474610" cy="283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9" name="Oval 138">
            <a:extLst>
              <a:ext uri="{FF2B5EF4-FFF2-40B4-BE49-F238E27FC236}">
                <a16:creationId xmlns:a16="http://schemas.microsoft.com/office/drawing/2014/main" id="{2A108844-AF57-8C4A-8579-3925F7FB17AB}"/>
              </a:ext>
            </a:extLst>
          </p:cNvPr>
          <p:cNvSpPr>
            <a:spLocks noChangeAspect="1"/>
          </p:cNvSpPr>
          <p:nvPr/>
        </p:nvSpPr>
        <p:spPr>
          <a:xfrm>
            <a:off x="5662954" y="3171778"/>
            <a:ext cx="114404" cy="1138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1" name="Straight Arrow Connector 140">
            <a:extLst>
              <a:ext uri="{FF2B5EF4-FFF2-40B4-BE49-F238E27FC236}">
                <a16:creationId xmlns:a16="http://schemas.microsoft.com/office/drawing/2014/main" id="{69EB5DBB-F748-2F4F-BB46-7C314726E675}"/>
              </a:ext>
            </a:extLst>
          </p:cNvPr>
          <p:cNvCxnSpPr>
            <a:cxnSpLocks/>
          </p:cNvCxnSpPr>
          <p:nvPr/>
        </p:nvCxnSpPr>
        <p:spPr>
          <a:xfrm flipH="1">
            <a:off x="5831891" y="2747227"/>
            <a:ext cx="586443" cy="437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9E08EC0C-0D23-5C4A-811A-B4FBE876003A}"/>
              </a:ext>
            </a:extLst>
          </p:cNvPr>
          <p:cNvSpPr txBox="1"/>
          <p:nvPr/>
        </p:nvSpPr>
        <p:spPr>
          <a:xfrm>
            <a:off x="5754201" y="3131101"/>
            <a:ext cx="800497" cy="246445"/>
          </a:xfrm>
          <a:prstGeom prst="rect">
            <a:avLst/>
          </a:prstGeom>
          <a:noFill/>
        </p:spPr>
        <p:txBody>
          <a:bodyPr wrap="square" rtlCol="0">
            <a:spAutoFit/>
          </a:bodyPr>
          <a:lstStyle/>
          <a:p>
            <a:r>
              <a:rPr lang="en-US" sz="1200" b="1" dirty="0"/>
              <a:t>Geneva</a:t>
            </a:r>
          </a:p>
        </p:txBody>
      </p:sp>
      <p:sp>
        <p:nvSpPr>
          <p:cNvPr id="143" name="TextBox 142">
            <a:extLst>
              <a:ext uri="{FF2B5EF4-FFF2-40B4-BE49-F238E27FC236}">
                <a16:creationId xmlns:a16="http://schemas.microsoft.com/office/drawing/2014/main" id="{E4D86F1A-FBA9-3642-9594-DCF6B5216011}"/>
              </a:ext>
            </a:extLst>
          </p:cNvPr>
          <p:cNvSpPr txBox="1"/>
          <p:nvPr/>
        </p:nvSpPr>
        <p:spPr>
          <a:xfrm>
            <a:off x="8249654" y="4254087"/>
            <a:ext cx="1021867" cy="276999"/>
          </a:xfrm>
          <a:prstGeom prst="rect">
            <a:avLst/>
          </a:prstGeom>
          <a:noFill/>
        </p:spPr>
        <p:txBody>
          <a:bodyPr wrap="square" rtlCol="0">
            <a:spAutoFit/>
          </a:bodyPr>
          <a:lstStyle/>
          <a:p>
            <a:r>
              <a:rPr lang="en-US" sz="1200" b="1" dirty="0"/>
              <a:t>Singapore</a:t>
            </a:r>
          </a:p>
        </p:txBody>
      </p:sp>
      <p:pic>
        <p:nvPicPr>
          <p:cNvPr id="145" name="Picture 144">
            <a:extLst>
              <a:ext uri="{FF2B5EF4-FFF2-40B4-BE49-F238E27FC236}">
                <a16:creationId xmlns:a16="http://schemas.microsoft.com/office/drawing/2014/main" id="{E190F4DD-B9F8-484C-9543-B8BB8AB1279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7440" y="6200388"/>
            <a:ext cx="1916430" cy="538231"/>
          </a:xfrm>
          <a:prstGeom prst="rect">
            <a:avLst/>
          </a:prstGeom>
        </p:spPr>
      </p:pic>
      <p:pic>
        <p:nvPicPr>
          <p:cNvPr id="8" name="Audio 7">
            <a:hlinkClick r:id="" action="ppaction://media"/>
            <a:extLst>
              <a:ext uri="{FF2B5EF4-FFF2-40B4-BE49-F238E27FC236}">
                <a16:creationId xmlns:a16="http://schemas.microsoft.com/office/drawing/2014/main" id="{85E98551-F0F9-1A4B-BC54-162D1AD6B5C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
        <p:nvSpPr>
          <p:cNvPr id="47" name="TextBox 46">
            <a:extLst>
              <a:ext uri="{FF2B5EF4-FFF2-40B4-BE49-F238E27FC236}">
                <a16:creationId xmlns:a16="http://schemas.microsoft.com/office/drawing/2014/main" id="{EC94A6E8-40EE-4A7A-A182-16A3E6ABD961}"/>
              </a:ext>
            </a:extLst>
          </p:cNvPr>
          <p:cNvSpPr txBox="1"/>
          <p:nvPr/>
        </p:nvSpPr>
        <p:spPr>
          <a:xfrm>
            <a:off x="6359400" y="2238646"/>
            <a:ext cx="1981633" cy="5616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libri" panose="020F0502020204030204"/>
                <a:ea typeface="+mn-ea"/>
                <a:cs typeface="+mn-cs"/>
              </a:rPr>
              <a:t>Epic Sciences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rgbClr val="000000"/>
                </a:solidFill>
                <a:latin typeface="Calibri" panose="020F0502020204030204"/>
              </a:rPr>
              <a:t>(Processing Facility via Covance)</a:t>
            </a:r>
          </a:p>
        </p:txBody>
      </p:sp>
    </p:spTree>
    <p:extLst>
      <p:ext uri="{BB962C8B-B14F-4D97-AF65-F5344CB8AC3E}">
        <p14:creationId xmlns:p14="http://schemas.microsoft.com/office/powerpoint/2010/main" val="30940779"/>
      </p:ext>
    </p:extLst>
  </p:cSld>
  <p:clrMapOvr>
    <a:masterClrMapping/>
  </p:clrMapOvr>
  <mc:AlternateContent xmlns:mc="http://schemas.openxmlformats.org/markup-compatibility/2006" xmlns:p14="http://schemas.microsoft.com/office/powerpoint/2010/main">
    <mc:Choice Requires="p14">
      <p:transition spd="slow" p14:dur="2000" advTm="33339"/>
    </mc:Choice>
    <mc:Fallback xmlns="">
      <p:transition spd="slow" advTm="33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55CA03D-E5D7-49A1-B1B4-7239DC911817}"/>
              </a:ext>
            </a:extLst>
          </p:cNvPr>
          <p:cNvSpPr/>
          <p:nvPr/>
        </p:nvSpPr>
        <p:spPr>
          <a:xfrm>
            <a:off x="2964960" y="1817512"/>
            <a:ext cx="2690882" cy="432364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20211B-6EA7-4709-908C-BA1DAA8C604D}"/>
              </a:ext>
            </a:extLst>
          </p:cNvPr>
          <p:cNvSpPr>
            <a:spLocks noGrp="1"/>
          </p:cNvSpPr>
          <p:nvPr>
            <p:ph type="title"/>
          </p:nvPr>
        </p:nvSpPr>
        <p:spPr>
          <a:xfrm>
            <a:off x="241444" y="-29636"/>
            <a:ext cx="11527003" cy="1325563"/>
          </a:xfrm>
        </p:spPr>
        <p:txBody>
          <a:bodyPr/>
          <a:lstStyle/>
          <a:p>
            <a:r>
              <a:rPr lang="en-US" sz="3200" b="1" dirty="0" err="1">
                <a:solidFill>
                  <a:srgbClr val="141B4D"/>
                </a:solidFill>
                <a:latin typeface="Trebuchet MS"/>
              </a:rPr>
              <a:t>ctDNA</a:t>
            </a:r>
            <a:r>
              <a:rPr lang="en-US" sz="3200" b="1" dirty="0">
                <a:solidFill>
                  <a:srgbClr val="141B4D"/>
                </a:solidFill>
                <a:latin typeface="Trebuchet MS"/>
              </a:rPr>
              <a:t> and CTC Workflow Provides Ease for </a:t>
            </a:r>
            <a:br>
              <a:rPr lang="en-US" sz="3200" b="1" dirty="0">
                <a:solidFill>
                  <a:srgbClr val="141B4D"/>
                </a:solidFill>
                <a:latin typeface="Trebuchet MS"/>
              </a:rPr>
            </a:br>
            <a:r>
              <a:rPr lang="en-US" sz="3200" b="1" dirty="0">
                <a:solidFill>
                  <a:srgbClr val="141B4D"/>
                </a:solidFill>
                <a:latin typeface="Trebuchet MS"/>
              </a:rPr>
              <a:t>Biopharma Clinical Programs </a:t>
            </a:r>
          </a:p>
        </p:txBody>
      </p:sp>
      <p:pic>
        <p:nvPicPr>
          <p:cNvPr id="4" name="Picture 3">
            <a:extLst>
              <a:ext uri="{FF2B5EF4-FFF2-40B4-BE49-F238E27FC236}">
                <a16:creationId xmlns:a16="http://schemas.microsoft.com/office/drawing/2014/main" id="{E315BB89-E09D-4422-BAE5-373FB2014B9D}"/>
              </a:ext>
            </a:extLst>
          </p:cNvPr>
          <p:cNvPicPr>
            <a:picLocks noChangeAspect="1"/>
          </p:cNvPicPr>
          <p:nvPr/>
        </p:nvPicPr>
        <p:blipFill>
          <a:blip r:embed="rId5"/>
          <a:stretch>
            <a:fillRect/>
          </a:stretch>
        </p:blipFill>
        <p:spPr>
          <a:xfrm>
            <a:off x="442444" y="2973365"/>
            <a:ext cx="1419381" cy="1910296"/>
          </a:xfrm>
          <a:prstGeom prst="rect">
            <a:avLst/>
          </a:prstGeom>
          <a:ln>
            <a:noFill/>
          </a:ln>
        </p:spPr>
      </p:pic>
      <p:sp>
        <p:nvSpPr>
          <p:cNvPr id="5" name="TextBox 4">
            <a:extLst>
              <a:ext uri="{FF2B5EF4-FFF2-40B4-BE49-F238E27FC236}">
                <a16:creationId xmlns:a16="http://schemas.microsoft.com/office/drawing/2014/main" id="{377B0794-9FD1-45F1-9890-C321DB3620FD}"/>
              </a:ext>
            </a:extLst>
          </p:cNvPr>
          <p:cNvSpPr txBox="1"/>
          <p:nvPr/>
        </p:nvSpPr>
        <p:spPr>
          <a:xfrm>
            <a:off x="241445" y="2243956"/>
            <a:ext cx="162038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CLINICAL SITE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Sample Collected</a:t>
            </a:r>
          </a:p>
        </p:txBody>
      </p:sp>
      <p:sp>
        <p:nvSpPr>
          <p:cNvPr id="6" name="TextBox 5">
            <a:extLst>
              <a:ext uri="{FF2B5EF4-FFF2-40B4-BE49-F238E27FC236}">
                <a16:creationId xmlns:a16="http://schemas.microsoft.com/office/drawing/2014/main" id="{8FEAE855-145A-466A-AFA9-01A1BB05F9CB}"/>
              </a:ext>
            </a:extLst>
          </p:cNvPr>
          <p:cNvSpPr txBox="1"/>
          <p:nvPr/>
        </p:nvSpPr>
        <p:spPr>
          <a:xfrm>
            <a:off x="2964960" y="2551733"/>
            <a:ext cx="2690882" cy="1723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Sample Processed and Banked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2E6FC6EC-2BEF-484B-99BF-7422D9B0F61C}"/>
              </a:ext>
            </a:extLst>
          </p:cNvPr>
          <p:cNvGrpSpPr/>
          <p:nvPr/>
        </p:nvGrpSpPr>
        <p:grpSpPr>
          <a:xfrm>
            <a:off x="3986577" y="4460294"/>
            <a:ext cx="323824" cy="1027804"/>
            <a:chOff x="1454314" y="1400804"/>
            <a:chExt cx="726422" cy="2628698"/>
          </a:xfrm>
        </p:grpSpPr>
        <p:grpSp>
          <p:nvGrpSpPr>
            <p:cNvPr id="8" name="Group 7">
              <a:extLst>
                <a:ext uri="{FF2B5EF4-FFF2-40B4-BE49-F238E27FC236}">
                  <a16:creationId xmlns:a16="http://schemas.microsoft.com/office/drawing/2014/main" id="{75319B8C-C9E1-48D0-B93F-8821CB85A718}"/>
                </a:ext>
              </a:extLst>
            </p:cNvPr>
            <p:cNvGrpSpPr/>
            <p:nvPr/>
          </p:nvGrpSpPr>
          <p:grpSpPr>
            <a:xfrm>
              <a:off x="1454314" y="1400804"/>
              <a:ext cx="726422" cy="1295976"/>
              <a:chOff x="1812176" y="1406318"/>
              <a:chExt cx="968814" cy="1728418"/>
            </a:xfrm>
          </p:grpSpPr>
          <p:pic>
            <p:nvPicPr>
              <p:cNvPr id="16" name="Picture 2">
                <a:extLst>
                  <a:ext uri="{FF2B5EF4-FFF2-40B4-BE49-F238E27FC236}">
                    <a16:creationId xmlns:a16="http://schemas.microsoft.com/office/drawing/2014/main" id="{8F88EE3F-3A97-4EE8-8E93-9B3A3742A63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12176" y="1406318"/>
                <a:ext cx="968814" cy="3162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2">
                <a:extLst>
                  <a:ext uri="{FF2B5EF4-FFF2-40B4-BE49-F238E27FC236}">
                    <a16:creationId xmlns:a16="http://schemas.microsoft.com/office/drawing/2014/main" id="{1B0C31FD-512C-4667-8D26-9C2915225EA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12176" y="1744803"/>
                <a:ext cx="968814" cy="3162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2">
                <a:extLst>
                  <a:ext uri="{FF2B5EF4-FFF2-40B4-BE49-F238E27FC236}">
                    <a16:creationId xmlns:a16="http://schemas.microsoft.com/office/drawing/2014/main" id="{7A30103E-FDE5-4CF3-84E8-C94D38AE25F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12176" y="2087912"/>
                <a:ext cx="968814" cy="3162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2">
                <a:extLst>
                  <a:ext uri="{FF2B5EF4-FFF2-40B4-BE49-F238E27FC236}">
                    <a16:creationId xmlns:a16="http://schemas.microsoft.com/office/drawing/2014/main" id="{EC3C47F6-B182-4466-9D0C-D005C7BDC0F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12176" y="2453189"/>
                <a:ext cx="968814" cy="3162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2">
                <a:extLst>
                  <a:ext uri="{FF2B5EF4-FFF2-40B4-BE49-F238E27FC236}">
                    <a16:creationId xmlns:a16="http://schemas.microsoft.com/office/drawing/2014/main" id="{BEBBFCB9-65EB-486C-A78C-EBA2E124F3C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12176" y="2818466"/>
                <a:ext cx="968814" cy="3162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9" name="Group 8">
              <a:extLst>
                <a:ext uri="{FF2B5EF4-FFF2-40B4-BE49-F238E27FC236}">
                  <a16:creationId xmlns:a16="http://schemas.microsoft.com/office/drawing/2014/main" id="{DD81430D-FBBA-45BE-9426-1232CC84DA93}"/>
                </a:ext>
              </a:extLst>
            </p:cNvPr>
            <p:cNvGrpSpPr/>
            <p:nvPr/>
          </p:nvGrpSpPr>
          <p:grpSpPr>
            <a:xfrm>
              <a:off x="1454314" y="2733526"/>
              <a:ext cx="726422" cy="1295976"/>
              <a:chOff x="1812176" y="1406318"/>
              <a:chExt cx="968814" cy="1728418"/>
            </a:xfrm>
          </p:grpSpPr>
          <p:pic>
            <p:nvPicPr>
              <p:cNvPr id="11" name="Picture 2">
                <a:extLst>
                  <a:ext uri="{FF2B5EF4-FFF2-40B4-BE49-F238E27FC236}">
                    <a16:creationId xmlns:a16="http://schemas.microsoft.com/office/drawing/2014/main" id="{645A6589-7D37-46FA-A9D8-CBBEB25C77D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12176" y="1406318"/>
                <a:ext cx="968814" cy="3162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2">
                <a:extLst>
                  <a:ext uri="{FF2B5EF4-FFF2-40B4-BE49-F238E27FC236}">
                    <a16:creationId xmlns:a16="http://schemas.microsoft.com/office/drawing/2014/main" id="{D434D257-1318-4B78-8F85-12D2FA9593E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12176" y="1744803"/>
                <a:ext cx="968814" cy="3162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2">
                <a:extLst>
                  <a:ext uri="{FF2B5EF4-FFF2-40B4-BE49-F238E27FC236}">
                    <a16:creationId xmlns:a16="http://schemas.microsoft.com/office/drawing/2014/main" id="{29338CC2-B70C-4409-BE30-5FD54D0B919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12176" y="2087912"/>
                <a:ext cx="968814" cy="3162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id="{52006C4E-C1FD-4E31-BAAF-FD66C89D51D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12176" y="2453189"/>
                <a:ext cx="968814" cy="3162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CE8D71EB-1C08-41A9-9FA3-1DE81506F83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12176" y="2818466"/>
                <a:ext cx="968814" cy="3162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pic>
        <p:nvPicPr>
          <p:cNvPr id="21" name="Picture 20">
            <a:extLst>
              <a:ext uri="{FF2B5EF4-FFF2-40B4-BE49-F238E27FC236}">
                <a16:creationId xmlns:a16="http://schemas.microsoft.com/office/drawing/2014/main" id="{FD958C6A-6FB2-41F4-97F7-6D1105464E28}"/>
              </a:ext>
            </a:extLst>
          </p:cNvPr>
          <p:cNvPicPr>
            <a:picLocks noChangeAspect="1"/>
          </p:cNvPicPr>
          <p:nvPr/>
        </p:nvPicPr>
        <p:blipFill rotWithShape="1">
          <a:blip r:embed="rId7"/>
          <a:srcRect l="28052" t="9532" r="28301" b="33289"/>
          <a:stretch/>
        </p:blipFill>
        <p:spPr>
          <a:xfrm>
            <a:off x="3696730" y="2973365"/>
            <a:ext cx="897986" cy="950973"/>
          </a:xfrm>
          <a:prstGeom prst="rect">
            <a:avLst/>
          </a:prstGeom>
        </p:spPr>
      </p:pic>
      <p:sp>
        <p:nvSpPr>
          <p:cNvPr id="22" name="TextBox 21">
            <a:extLst>
              <a:ext uri="{FF2B5EF4-FFF2-40B4-BE49-F238E27FC236}">
                <a16:creationId xmlns:a16="http://schemas.microsoft.com/office/drawing/2014/main" id="{9CEDCEDD-3089-4699-B151-945D8A9B79ED}"/>
              </a:ext>
            </a:extLst>
          </p:cNvPr>
          <p:cNvSpPr txBox="1"/>
          <p:nvPr/>
        </p:nvSpPr>
        <p:spPr>
          <a:xfrm>
            <a:off x="3579894" y="5621866"/>
            <a:ext cx="11316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CTC Slides</a:t>
            </a:r>
          </a:p>
        </p:txBody>
      </p:sp>
      <p:sp>
        <p:nvSpPr>
          <p:cNvPr id="23" name="TextBox 22">
            <a:extLst>
              <a:ext uri="{FF2B5EF4-FFF2-40B4-BE49-F238E27FC236}">
                <a16:creationId xmlns:a16="http://schemas.microsoft.com/office/drawing/2014/main" id="{83FB20C3-280C-454F-8A0C-EF6B0193B005}"/>
              </a:ext>
            </a:extLst>
          </p:cNvPr>
          <p:cNvSpPr txBox="1"/>
          <p:nvPr/>
        </p:nvSpPr>
        <p:spPr>
          <a:xfrm>
            <a:off x="3719965" y="3938237"/>
            <a:ext cx="8515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Plasma</a:t>
            </a:r>
          </a:p>
        </p:txBody>
      </p:sp>
      <p:sp>
        <p:nvSpPr>
          <p:cNvPr id="24" name="Rectangle 23">
            <a:extLst>
              <a:ext uri="{FF2B5EF4-FFF2-40B4-BE49-F238E27FC236}">
                <a16:creationId xmlns:a16="http://schemas.microsoft.com/office/drawing/2014/main" id="{518E74BE-1FB9-4504-A779-82782064D6CD}"/>
              </a:ext>
            </a:extLst>
          </p:cNvPr>
          <p:cNvSpPr/>
          <p:nvPr/>
        </p:nvSpPr>
        <p:spPr>
          <a:xfrm>
            <a:off x="5820345" y="2755609"/>
            <a:ext cx="3567289" cy="1507925"/>
          </a:xfrm>
          <a:prstGeom prst="rect">
            <a:avLst/>
          </a:prstGeom>
          <a:solidFill>
            <a:schemeClr val="accent2">
              <a:lumMod val="60000"/>
              <a:lumOff val="4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PredicineATLAS</a:t>
            </a: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cxnSp>
        <p:nvCxnSpPr>
          <p:cNvPr id="26" name="Straight Arrow Connector 25">
            <a:extLst>
              <a:ext uri="{FF2B5EF4-FFF2-40B4-BE49-F238E27FC236}">
                <a16:creationId xmlns:a16="http://schemas.microsoft.com/office/drawing/2014/main" id="{FBD283BD-17E0-4236-9404-5ED1BECC23D4}"/>
              </a:ext>
            </a:extLst>
          </p:cNvPr>
          <p:cNvCxnSpPr/>
          <p:nvPr/>
        </p:nvCxnSpPr>
        <p:spPr>
          <a:xfrm>
            <a:off x="2095864" y="4122903"/>
            <a:ext cx="767645"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pic>
        <p:nvPicPr>
          <p:cNvPr id="28" name="Picture 7" descr="Logo, company name&#10;&#10;Description automatically generated">
            <a:extLst>
              <a:ext uri="{FF2B5EF4-FFF2-40B4-BE49-F238E27FC236}">
                <a16:creationId xmlns:a16="http://schemas.microsoft.com/office/drawing/2014/main" id="{88A5E67D-BAAE-431C-AE09-271D1C7822F3}"/>
              </a:ext>
            </a:extLst>
          </p:cNvPr>
          <p:cNvPicPr>
            <a:picLocks noChangeAspect="1"/>
          </p:cNvPicPr>
          <p:nvPr/>
        </p:nvPicPr>
        <p:blipFill rotWithShape="1">
          <a:blip r:embed="rId8"/>
          <a:srcRect t="22430" r="490" b="20561"/>
          <a:stretch/>
        </p:blipFill>
        <p:spPr>
          <a:xfrm>
            <a:off x="3291779" y="1905938"/>
            <a:ext cx="2037243" cy="599994"/>
          </a:xfrm>
          <a:prstGeom prst="rect">
            <a:avLst/>
          </a:prstGeom>
        </p:spPr>
      </p:pic>
      <p:cxnSp>
        <p:nvCxnSpPr>
          <p:cNvPr id="30" name="Straight Arrow Connector 29">
            <a:extLst>
              <a:ext uri="{FF2B5EF4-FFF2-40B4-BE49-F238E27FC236}">
                <a16:creationId xmlns:a16="http://schemas.microsoft.com/office/drawing/2014/main" id="{4045404E-7951-401E-82D5-84BB24F43D1A}"/>
              </a:ext>
            </a:extLst>
          </p:cNvPr>
          <p:cNvCxnSpPr/>
          <p:nvPr/>
        </p:nvCxnSpPr>
        <p:spPr>
          <a:xfrm>
            <a:off x="5267077" y="3509571"/>
            <a:ext cx="767645"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4E080B3B-AE93-4B3C-AC54-E6A7248A06E6}"/>
              </a:ext>
            </a:extLst>
          </p:cNvPr>
          <p:cNvSpPr/>
          <p:nvPr/>
        </p:nvSpPr>
        <p:spPr>
          <a:xfrm>
            <a:off x="5820344" y="4263533"/>
            <a:ext cx="3567289" cy="1507925"/>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Straight Arrow Connector 30">
            <a:extLst>
              <a:ext uri="{FF2B5EF4-FFF2-40B4-BE49-F238E27FC236}">
                <a16:creationId xmlns:a16="http://schemas.microsoft.com/office/drawing/2014/main" id="{82890558-4136-4AEB-BC0A-E3667079B4B6}"/>
              </a:ext>
            </a:extLst>
          </p:cNvPr>
          <p:cNvCxnSpPr/>
          <p:nvPr/>
        </p:nvCxnSpPr>
        <p:spPr>
          <a:xfrm>
            <a:off x="5267076" y="5074100"/>
            <a:ext cx="767645"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pic>
        <p:nvPicPr>
          <p:cNvPr id="33" name="Picture 7" descr="Logo, company name&#10;&#10;Description automatically generated">
            <a:extLst>
              <a:ext uri="{FF2B5EF4-FFF2-40B4-BE49-F238E27FC236}">
                <a16:creationId xmlns:a16="http://schemas.microsoft.com/office/drawing/2014/main" id="{F9F37C26-3ADD-4A3F-8FF5-A0BD52CE1511}"/>
              </a:ext>
            </a:extLst>
          </p:cNvPr>
          <p:cNvPicPr>
            <a:picLocks noChangeAspect="1"/>
          </p:cNvPicPr>
          <p:nvPr/>
        </p:nvPicPr>
        <p:blipFill rotWithShape="1">
          <a:blip r:embed="rId8"/>
          <a:srcRect t="22430" r="490" b="20561"/>
          <a:stretch/>
        </p:blipFill>
        <p:spPr>
          <a:xfrm>
            <a:off x="6585366" y="4305890"/>
            <a:ext cx="2037243" cy="599994"/>
          </a:xfrm>
          <a:prstGeom prst="rect">
            <a:avLst/>
          </a:prstGeom>
        </p:spPr>
      </p:pic>
      <p:sp>
        <p:nvSpPr>
          <p:cNvPr id="34" name="Right Brace 33">
            <a:extLst>
              <a:ext uri="{FF2B5EF4-FFF2-40B4-BE49-F238E27FC236}">
                <a16:creationId xmlns:a16="http://schemas.microsoft.com/office/drawing/2014/main" id="{C0FEDE52-76C2-425D-AEC8-600078050BA0}"/>
              </a:ext>
            </a:extLst>
          </p:cNvPr>
          <p:cNvSpPr/>
          <p:nvPr/>
        </p:nvSpPr>
        <p:spPr>
          <a:xfrm>
            <a:off x="9386323" y="3333894"/>
            <a:ext cx="767645" cy="1839439"/>
          </a:xfrm>
          <a:prstGeom prst="rightBrace">
            <a:avLst>
              <a:gd name="adj1" fmla="val 8333"/>
              <a:gd name="adj2" fmla="val 48159"/>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95CA6802-8A37-4435-B0E1-B26CD242F33C}"/>
              </a:ext>
            </a:extLst>
          </p:cNvPr>
          <p:cNvSpPr txBox="1"/>
          <p:nvPr/>
        </p:nvSpPr>
        <p:spPr>
          <a:xfrm>
            <a:off x="10308687" y="3710247"/>
            <a:ext cx="1807995"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Biopharma Client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Comprehensive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Data Reporting</a:t>
            </a:r>
          </a:p>
        </p:txBody>
      </p:sp>
      <p:sp>
        <p:nvSpPr>
          <p:cNvPr id="37" name="Rectangle 36">
            <a:extLst>
              <a:ext uri="{FF2B5EF4-FFF2-40B4-BE49-F238E27FC236}">
                <a16:creationId xmlns:a16="http://schemas.microsoft.com/office/drawing/2014/main" id="{AB0EF3B1-A564-4B34-89F3-AFE870CABC8C}"/>
              </a:ext>
            </a:extLst>
          </p:cNvPr>
          <p:cNvSpPr/>
          <p:nvPr/>
        </p:nvSpPr>
        <p:spPr>
          <a:xfrm>
            <a:off x="6741399" y="3679650"/>
            <a:ext cx="174342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4472C4">
                    <a:lumMod val="50000"/>
                  </a:srgbClr>
                </a:solidFill>
                <a:effectLst/>
                <a:uLnTx/>
                <a:uFillTx/>
                <a:latin typeface="MuseoSansBold"/>
                <a:ea typeface="+mn-ea"/>
                <a:cs typeface="+mn-cs"/>
              </a:rPr>
              <a:t>PredicineCARE</a:t>
            </a:r>
            <a:r>
              <a:rPr kumimoji="0" lang="en-US" sz="1800" b="1" i="0" u="none" strike="noStrike" kern="1200" cap="none" spc="0" normalizeH="0" baseline="0" noProof="0" dirty="0">
                <a:ln>
                  <a:noFill/>
                </a:ln>
                <a:solidFill>
                  <a:srgbClr val="4472C4">
                    <a:lumMod val="50000"/>
                  </a:srgbClr>
                </a:solidFill>
                <a:effectLst/>
                <a:uLnTx/>
                <a:uFillTx/>
                <a:latin typeface="MuseoSansBold"/>
                <a:ea typeface="+mn-ea"/>
                <a:cs typeface="+mn-cs"/>
              </a:rPr>
              <a:t>™</a:t>
            </a:r>
            <a:endPar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8362BB9A-F867-4F8B-8A39-6A279ACEA43B}"/>
              </a:ext>
            </a:extLst>
          </p:cNvPr>
          <p:cNvPicPr>
            <a:picLocks noChangeAspect="1"/>
          </p:cNvPicPr>
          <p:nvPr/>
        </p:nvPicPr>
        <p:blipFill>
          <a:blip r:embed="rId9"/>
          <a:stretch>
            <a:fillRect/>
          </a:stretch>
        </p:blipFill>
        <p:spPr>
          <a:xfrm>
            <a:off x="7032790" y="4973023"/>
            <a:ext cx="1142393" cy="744088"/>
          </a:xfrm>
          <a:prstGeom prst="rect">
            <a:avLst/>
          </a:prstGeom>
        </p:spPr>
      </p:pic>
      <p:sp>
        <p:nvSpPr>
          <p:cNvPr id="39" name="Rectangle 38">
            <a:extLst>
              <a:ext uri="{FF2B5EF4-FFF2-40B4-BE49-F238E27FC236}">
                <a16:creationId xmlns:a16="http://schemas.microsoft.com/office/drawing/2014/main" id="{BBAFC0A8-DE8F-4F63-8ABE-C0EB0F1707BF}"/>
              </a:ext>
            </a:extLst>
          </p:cNvPr>
          <p:cNvSpPr/>
          <p:nvPr/>
        </p:nvSpPr>
        <p:spPr>
          <a:xfrm>
            <a:off x="365522" y="1060607"/>
            <a:ext cx="1090964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77C8"/>
                </a:solidFill>
                <a:effectLst/>
                <a:uLnTx/>
                <a:uFillTx/>
                <a:latin typeface="Calibri" panose="020F0502020204030204"/>
                <a:ea typeface="+mn-ea"/>
                <a:cs typeface="+mn-cs"/>
              </a:rPr>
              <a:t>Comprehensive Cancer Profiling - both Genotypic &amp; Phenotypic Analysis from a single draw of blood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0" name="Picture 7" descr="Logo, company name&#10;&#10;Description automatically generated">
            <a:extLst>
              <a:ext uri="{FF2B5EF4-FFF2-40B4-BE49-F238E27FC236}">
                <a16:creationId xmlns:a16="http://schemas.microsoft.com/office/drawing/2014/main" id="{83121E7B-6AF8-43AC-9C3B-C87756A15164}"/>
              </a:ext>
            </a:extLst>
          </p:cNvPr>
          <p:cNvPicPr>
            <a:picLocks noChangeAspect="1"/>
          </p:cNvPicPr>
          <p:nvPr/>
        </p:nvPicPr>
        <p:blipFill rotWithShape="1">
          <a:blip r:embed="rId8"/>
          <a:srcRect t="22430" r="490" b="20561"/>
          <a:stretch/>
        </p:blipFill>
        <p:spPr>
          <a:xfrm>
            <a:off x="442444" y="6141156"/>
            <a:ext cx="2037243" cy="599994"/>
          </a:xfrm>
          <a:prstGeom prst="rect">
            <a:avLst/>
          </a:prstGeom>
        </p:spPr>
      </p:pic>
      <p:pic>
        <p:nvPicPr>
          <p:cNvPr id="41" name="Picture 40">
            <a:extLst>
              <a:ext uri="{FF2B5EF4-FFF2-40B4-BE49-F238E27FC236}">
                <a16:creationId xmlns:a16="http://schemas.microsoft.com/office/drawing/2014/main" id="{3CF85896-F7F8-EC40-866C-19FCD5262D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28479" y="2655659"/>
            <a:ext cx="2134509" cy="920476"/>
          </a:xfrm>
          <a:prstGeom prst="rect">
            <a:avLst/>
          </a:prstGeom>
        </p:spPr>
      </p:pic>
      <p:sp>
        <p:nvSpPr>
          <p:cNvPr id="3" name="TextBox 2">
            <a:extLst>
              <a:ext uri="{FF2B5EF4-FFF2-40B4-BE49-F238E27FC236}">
                <a16:creationId xmlns:a16="http://schemas.microsoft.com/office/drawing/2014/main" id="{A53F058C-2EE8-8442-B349-5385B05EBF29}"/>
              </a:ext>
            </a:extLst>
          </p:cNvPr>
          <p:cNvSpPr txBox="1"/>
          <p:nvPr/>
        </p:nvSpPr>
        <p:spPr>
          <a:xfrm>
            <a:off x="5825685" y="3844179"/>
            <a:ext cx="798617" cy="369332"/>
          </a:xfrm>
          <a:prstGeom prst="rect">
            <a:avLst/>
          </a:prstGeom>
          <a:noFill/>
        </p:spPr>
        <p:txBody>
          <a:bodyPr wrap="none" rtlCol="0">
            <a:spAutoFit/>
          </a:bodyPr>
          <a:lstStyle/>
          <a:p>
            <a:r>
              <a:rPr lang="en-US" b="1" dirty="0" err="1">
                <a:solidFill>
                  <a:schemeClr val="accent6">
                    <a:lumMod val="50000"/>
                  </a:schemeClr>
                </a:solidFill>
              </a:rPr>
              <a:t>ctDNA</a:t>
            </a:r>
            <a:endParaRPr lang="en-US" b="1" dirty="0">
              <a:solidFill>
                <a:schemeClr val="accent6">
                  <a:lumMod val="50000"/>
                </a:schemeClr>
              </a:solidFill>
            </a:endParaRPr>
          </a:p>
        </p:txBody>
      </p:sp>
      <p:sp>
        <p:nvSpPr>
          <p:cNvPr id="42" name="TextBox 41">
            <a:extLst>
              <a:ext uri="{FF2B5EF4-FFF2-40B4-BE49-F238E27FC236}">
                <a16:creationId xmlns:a16="http://schemas.microsoft.com/office/drawing/2014/main" id="{61188261-C381-3741-85A5-9EC12AA4F49A}"/>
              </a:ext>
            </a:extLst>
          </p:cNvPr>
          <p:cNvSpPr txBox="1"/>
          <p:nvPr/>
        </p:nvSpPr>
        <p:spPr>
          <a:xfrm>
            <a:off x="5812470" y="5397589"/>
            <a:ext cx="538224" cy="369332"/>
          </a:xfrm>
          <a:prstGeom prst="rect">
            <a:avLst/>
          </a:prstGeom>
          <a:noFill/>
        </p:spPr>
        <p:txBody>
          <a:bodyPr wrap="none" rtlCol="0">
            <a:spAutoFit/>
          </a:bodyPr>
          <a:lstStyle/>
          <a:p>
            <a:r>
              <a:rPr lang="en-US" b="1" dirty="0">
                <a:solidFill>
                  <a:schemeClr val="accent6">
                    <a:lumMod val="50000"/>
                  </a:schemeClr>
                </a:solidFill>
              </a:rPr>
              <a:t>CTC</a:t>
            </a:r>
          </a:p>
        </p:txBody>
      </p:sp>
      <p:pic>
        <p:nvPicPr>
          <p:cNvPr id="43" name="Audio 42">
            <a:hlinkClick r:id="" action="ppaction://media"/>
            <a:extLst>
              <a:ext uri="{FF2B5EF4-FFF2-40B4-BE49-F238E27FC236}">
                <a16:creationId xmlns:a16="http://schemas.microsoft.com/office/drawing/2014/main" id="{F64A7A82-D3BC-FC41-8376-BC70E93D997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75258894"/>
      </p:ext>
    </p:extLst>
  </p:cSld>
  <p:clrMapOvr>
    <a:masterClrMapping/>
  </p:clrMapOvr>
  <mc:AlternateContent xmlns:mc="http://schemas.openxmlformats.org/markup-compatibility/2006" xmlns:p14="http://schemas.microsoft.com/office/powerpoint/2010/main">
    <mc:Choice Requires="p14">
      <p:transition spd="slow" p14:dur="2000" advTm="55164"/>
    </mc:Choice>
    <mc:Fallback xmlns="">
      <p:transition spd="slow" advTm="55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icture 144">
            <a:extLst>
              <a:ext uri="{FF2B5EF4-FFF2-40B4-BE49-F238E27FC236}">
                <a16:creationId xmlns:a16="http://schemas.microsoft.com/office/drawing/2014/main" id="{E190F4DD-B9F8-484C-9543-B8BB8AB127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7440" y="6200388"/>
            <a:ext cx="1916430" cy="538231"/>
          </a:xfrm>
          <a:prstGeom prst="rect">
            <a:avLst/>
          </a:prstGeom>
        </p:spPr>
      </p:pic>
      <p:pic>
        <p:nvPicPr>
          <p:cNvPr id="45" name="Picture 44">
            <a:extLst>
              <a:ext uri="{FF2B5EF4-FFF2-40B4-BE49-F238E27FC236}">
                <a16:creationId xmlns:a16="http://schemas.microsoft.com/office/drawing/2014/main" id="{F11FC8C2-82D0-0541-B610-8AA7E0C099AE}"/>
              </a:ext>
            </a:extLst>
          </p:cNvPr>
          <p:cNvPicPr>
            <a:picLocks noChangeAspect="1"/>
          </p:cNvPicPr>
          <p:nvPr/>
        </p:nvPicPr>
        <p:blipFill>
          <a:blip r:embed="rId6"/>
          <a:stretch>
            <a:fillRect/>
          </a:stretch>
        </p:blipFill>
        <p:spPr>
          <a:xfrm>
            <a:off x="2930146" y="1479743"/>
            <a:ext cx="6311825" cy="4447931"/>
          </a:xfrm>
          <a:prstGeom prst="rect">
            <a:avLst/>
          </a:prstGeom>
        </p:spPr>
      </p:pic>
      <p:sp>
        <p:nvSpPr>
          <p:cNvPr id="46" name="object 2">
            <a:extLst>
              <a:ext uri="{FF2B5EF4-FFF2-40B4-BE49-F238E27FC236}">
                <a16:creationId xmlns:a16="http://schemas.microsoft.com/office/drawing/2014/main" id="{D945423C-05FA-B743-9D55-5342DC8FC952}"/>
              </a:ext>
            </a:extLst>
          </p:cNvPr>
          <p:cNvSpPr txBox="1">
            <a:spLocks/>
          </p:cNvSpPr>
          <p:nvPr/>
        </p:nvSpPr>
        <p:spPr>
          <a:xfrm>
            <a:off x="527219" y="306366"/>
            <a:ext cx="9755163" cy="456022"/>
          </a:xfrm>
          <a:prstGeom prst="rect">
            <a:avLst/>
          </a:prstGeom>
        </p:spPr>
        <p:txBody>
          <a:bodyPr vert="horz" wrap="square" lIns="0" tIns="12700" rIns="0" bIns="0" rtlCol="0" anchor="t">
            <a:sp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defTabSz="1219170">
              <a:spcAft>
                <a:spcPts val="600"/>
              </a:spcAft>
            </a:pPr>
            <a:r>
              <a:rPr lang="en-US" sz="3200" dirty="0">
                <a:solidFill>
                  <a:srgbClr val="141B4D"/>
                </a:solidFill>
                <a:latin typeface="Trebuchet MS"/>
              </a:rPr>
              <a:t>Pharma Adoption</a:t>
            </a:r>
          </a:p>
        </p:txBody>
      </p:sp>
      <p:sp>
        <p:nvSpPr>
          <p:cNvPr id="47" name="Rectangle 46">
            <a:extLst>
              <a:ext uri="{FF2B5EF4-FFF2-40B4-BE49-F238E27FC236}">
                <a16:creationId xmlns:a16="http://schemas.microsoft.com/office/drawing/2014/main" id="{75EBE11E-A175-2B49-BEBB-9C218E8F85E9}"/>
              </a:ext>
            </a:extLst>
          </p:cNvPr>
          <p:cNvSpPr/>
          <p:nvPr/>
        </p:nvSpPr>
        <p:spPr>
          <a:xfrm>
            <a:off x="428366" y="762388"/>
            <a:ext cx="11969697" cy="400110"/>
          </a:xfrm>
          <a:prstGeom prst="rect">
            <a:avLst/>
          </a:prstGeom>
        </p:spPr>
        <p:txBody>
          <a:bodyPr wrap="square">
            <a:spAutoFit/>
          </a:bodyPr>
          <a:lstStyle/>
          <a:p>
            <a:pPr lvl="0">
              <a:defRPr/>
            </a:pPr>
            <a:r>
              <a:rPr lang="en-US" sz="2000" i="1" dirty="0">
                <a:solidFill>
                  <a:srgbClr val="0077C8"/>
                </a:solidFill>
                <a:latin typeface="Trebuchet MS"/>
              </a:rPr>
              <a:t>We partner with 9 out of top 10 leading pharma companies in </a:t>
            </a:r>
            <a:r>
              <a:rPr lang="en-US" sz="2000" i="1" dirty="0" err="1">
                <a:solidFill>
                  <a:srgbClr val="0077C8"/>
                </a:solidFill>
                <a:latin typeface="Trebuchet MS"/>
              </a:rPr>
              <a:t>ctDNA</a:t>
            </a:r>
            <a:r>
              <a:rPr lang="en-US" sz="2000" i="1" dirty="0">
                <a:solidFill>
                  <a:srgbClr val="0077C8"/>
                </a:solidFill>
                <a:latin typeface="Trebuchet MS"/>
              </a:rPr>
              <a:t> and CTC studies</a:t>
            </a:r>
          </a:p>
        </p:txBody>
      </p:sp>
      <p:pic>
        <p:nvPicPr>
          <p:cNvPr id="4" name="Audio 3">
            <a:hlinkClick r:id="" action="ppaction://media"/>
            <a:extLst>
              <a:ext uri="{FF2B5EF4-FFF2-40B4-BE49-F238E27FC236}">
                <a16:creationId xmlns:a16="http://schemas.microsoft.com/office/drawing/2014/main" id="{6103F692-DCA3-8546-852B-C6A3A5B49F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90675775"/>
      </p:ext>
    </p:extLst>
  </p:cSld>
  <p:clrMapOvr>
    <a:masterClrMapping/>
  </p:clrMapOvr>
  <mc:AlternateContent xmlns:mc="http://schemas.openxmlformats.org/markup-compatibility/2006" xmlns:p14="http://schemas.microsoft.com/office/powerpoint/2010/main">
    <mc:Choice Requires="p14">
      <p:transition spd="slow" p14:dur="2000" advTm="15476"/>
    </mc:Choice>
    <mc:Fallback xmlns="">
      <p:transition spd="slow" advTm="15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icture 144">
            <a:extLst>
              <a:ext uri="{FF2B5EF4-FFF2-40B4-BE49-F238E27FC236}">
                <a16:creationId xmlns:a16="http://schemas.microsoft.com/office/drawing/2014/main" id="{E190F4DD-B9F8-484C-9543-B8BB8AB127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7440" y="6200388"/>
            <a:ext cx="1916430" cy="538231"/>
          </a:xfrm>
          <a:prstGeom prst="rect">
            <a:avLst/>
          </a:prstGeom>
        </p:spPr>
      </p:pic>
      <p:sp>
        <p:nvSpPr>
          <p:cNvPr id="6" name="object 2">
            <a:extLst>
              <a:ext uri="{FF2B5EF4-FFF2-40B4-BE49-F238E27FC236}">
                <a16:creationId xmlns:a16="http://schemas.microsoft.com/office/drawing/2014/main" id="{A5CB98AB-F2E1-BC47-974B-5F1A83BD5209}"/>
              </a:ext>
            </a:extLst>
          </p:cNvPr>
          <p:cNvSpPr txBox="1">
            <a:spLocks/>
          </p:cNvSpPr>
          <p:nvPr/>
        </p:nvSpPr>
        <p:spPr>
          <a:xfrm>
            <a:off x="481547" y="340658"/>
            <a:ext cx="11451207" cy="456022"/>
          </a:xfrm>
          <a:prstGeom prst="rect">
            <a:avLst/>
          </a:prstGeom>
        </p:spPr>
        <p:txBody>
          <a:bodyPr vert="horz" wrap="square" lIns="0" tIns="12700" rIns="0" bIns="0" rtlCol="0" anchor="t">
            <a:sp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defTabSz="1219170">
              <a:spcAft>
                <a:spcPts val="600"/>
              </a:spcAft>
            </a:pPr>
            <a:r>
              <a:rPr lang="en-US" sz="3200" dirty="0">
                <a:solidFill>
                  <a:srgbClr val="141B4D"/>
                </a:solidFill>
                <a:latin typeface="Trebuchet MS"/>
              </a:rPr>
              <a:t>Leveraging </a:t>
            </a:r>
            <a:r>
              <a:rPr lang="en-US" sz="3200" dirty="0" err="1">
                <a:solidFill>
                  <a:srgbClr val="141B4D"/>
                </a:solidFill>
                <a:latin typeface="Trebuchet MS"/>
              </a:rPr>
              <a:t>ctDNA</a:t>
            </a:r>
            <a:r>
              <a:rPr lang="en-US" sz="3200" dirty="0">
                <a:solidFill>
                  <a:srgbClr val="141B4D"/>
                </a:solidFill>
                <a:latin typeface="Trebuchet MS"/>
              </a:rPr>
              <a:t> and CTC to understand cancer deeper</a:t>
            </a:r>
          </a:p>
        </p:txBody>
      </p:sp>
      <p:sp>
        <p:nvSpPr>
          <p:cNvPr id="7" name="Rectangle 6">
            <a:extLst>
              <a:ext uri="{FF2B5EF4-FFF2-40B4-BE49-F238E27FC236}">
                <a16:creationId xmlns:a16="http://schemas.microsoft.com/office/drawing/2014/main" id="{F8A863B0-B64B-FB4C-B356-68AD5A12B46C}"/>
              </a:ext>
            </a:extLst>
          </p:cNvPr>
          <p:cNvSpPr/>
          <p:nvPr/>
        </p:nvSpPr>
        <p:spPr>
          <a:xfrm>
            <a:off x="389728" y="834281"/>
            <a:ext cx="11969697" cy="400110"/>
          </a:xfrm>
          <a:prstGeom prst="rect">
            <a:avLst/>
          </a:prstGeom>
        </p:spPr>
        <p:txBody>
          <a:bodyPr wrap="square" lIns="91440" tIns="45720" rIns="91440" bIns="45720" anchor="t">
            <a:spAutoFit/>
          </a:bodyPr>
          <a:lstStyle/>
          <a:p>
            <a:pPr>
              <a:defRPr/>
            </a:pPr>
            <a:r>
              <a:rPr lang="en-US" sz="2000" i="1" dirty="0" err="1">
                <a:solidFill>
                  <a:srgbClr val="0077C8"/>
                </a:solidFill>
                <a:latin typeface="Trebuchet MS"/>
              </a:rPr>
              <a:t>Predicine</a:t>
            </a:r>
            <a:r>
              <a:rPr lang="en-US" sz="2000" i="1" dirty="0">
                <a:solidFill>
                  <a:srgbClr val="0077C8"/>
                </a:solidFill>
                <a:latin typeface="Trebuchet MS"/>
              </a:rPr>
              <a:t> and Epic to create global leadership to accelerate global clinical trials</a:t>
            </a:r>
          </a:p>
        </p:txBody>
      </p:sp>
      <p:pic>
        <p:nvPicPr>
          <p:cNvPr id="8" name="Picture 7">
            <a:extLst>
              <a:ext uri="{FF2B5EF4-FFF2-40B4-BE49-F238E27FC236}">
                <a16:creationId xmlns:a16="http://schemas.microsoft.com/office/drawing/2014/main" id="{1AE1044D-CA7C-C848-B4A0-D72B14D760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33" t="23326" r="11323" b="24624"/>
          <a:stretch/>
        </p:blipFill>
        <p:spPr>
          <a:xfrm>
            <a:off x="1675887" y="2517963"/>
            <a:ext cx="3615797" cy="1048867"/>
          </a:xfrm>
          <a:prstGeom prst="rect">
            <a:avLst/>
          </a:prstGeom>
        </p:spPr>
      </p:pic>
      <p:sp>
        <p:nvSpPr>
          <p:cNvPr id="9" name="TextBox 8">
            <a:extLst>
              <a:ext uri="{FF2B5EF4-FFF2-40B4-BE49-F238E27FC236}">
                <a16:creationId xmlns:a16="http://schemas.microsoft.com/office/drawing/2014/main" id="{E4636CE7-B9C2-FE47-AD12-0F2372D8C399}"/>
              </a:ext>
            </a:extLst>
          </p:cNvPr>
          <p:cNvSpPr txBox="1"/>
          <p:nvPr/>
        </p:nvSpPr>
        <p:spPr>
          <a:xfrm>
            <a:off x="617670" y="3774233"/>
            <a:ext cx="10956659" cy="1477328"/>
          </a:xfrm>
          <a:prstGeom prst="rect">
            <a:avLst/>
          </a:prstGeom>
          <a:noFill/>
        </p:spPr>
        <p:txBody>
          <a:bodyPr wrap="square" lIns="91440" tIns="45720" rIns="91440" bIns="45720" rtlCol="0" anchor="t">
            <a:spAutoFit/>
          </a:bodyPr>
          <a:lstStyle/>
          <a:p>
            <a:pPr algn="ctr"/>
            <a:endParaRPr lang="en-US" sz="2600" b="1" dirty="0">
              <a:solidFill>
                <a:srgbClr val="34B6A8"/>
              </a:solidFill>
              <a:cs typeface="Calibri"/>
            </a:endParaRPr>
          </a:p>
          <a:p>
            <a:pPr algn="ctr"/>
            <a:r>
              <a:rPr lang="en-US" sz="3200" b="1" dirty="0">
                <a:solidFill>
                  <a:srgbClr val="141B4D"/>
                </a:solidFill>
                <a:latin typeface="Trebuchet MS"/>
                <a:ea typeface="+mj-ea"/>
                <a:cs typeface="+mj-cs"/>
              </a:rPr>
              <a:t>The Future of Comprehensive Cancer Profiling with </a:t>
            </a:r>
          </a:p>
          <a:p>
            <a:pPr algn="ctr"/>
            <a:r>
              <a:rPr lang="en-US" sz="3200" b="1" dirty="0">
                <a:solidFill>
                  <a:srgbClr val="141B4D"/>
                </a:solidFill>
                <a:latin typeface="Trebuchet MS"/>
                <a:ea typeface="+mj-ea"/>
                <a:cs typeface="+mj-cs"/>
              </a:rPr>
              <a:t>One Blood Draw</a:t>
            </a:r>
          </a:p>
        </p:txBody>
      </p:sp>
      <p:pic>
        <p:nvPicPr>
          <p:cNvPr id="12" name="Picture 5" descr="Logo, company name&#10;&#10;Description automatically generated">
            <a:extLst>
              <a:ext uri="{FF2B5EF4-FFF2-40B4-BE49-F238E27FC236}">
                <a16:creationId xmlns:a16="http://schemas.microsoft.com/office/drawing/2014/main" id="{D8841B3D-E3F5-FC45-8277-CCE116407219}"/>
              </a:ext>
            </a:extLst>
          </p:cNvPr>
          <p:cNvPicPr>
            <a:picLocks noChangeAspect="1"/>
          </p:cNvPicPr>
          <p:nvPr/>
        </p:nvPicPr>
        <p:blipFill>
          <a:blip r:embed="rId7"/>
          <a:stretch>
            <a:fillRect/>
          </a:stretch>
        </p:blipFill>
        <p:spPr>
          <a:xfrm>
            <a:off x="7431784" y="2116806"/>
            <a:ext cx="3538817" cy="1851183"/>
          </a:xfrm>
          <a:prstGeom prst="rect">
            <a:avLst/>
          </a:prstGeom>
        </p:spPr>
      </p:pic>
      <p:sp>
        <p:nvSpPr>
          <p:cNvPr id="4" name="TextBox 3">
            <a:extLst>
              <a:ext uri="{FF2B5EF4-FFF2-40B4-BE49-F238E27FC236}">
                <a16:creationId xmlns:a16="http://schemas.microsoft.com/office/drawing/2014/main" id="{8E61703E-F33C-3F4A-BF1E-C0334E794D2E}"/>
              </a:ext>
            </a:extLst>
          </p:cNvPr>
          <p:cNvSpPr txBox="1"/>
          <p:nvPr/>
        </p:nvSpPr>
        <p:spPr>
          <a:xfrm>
            <a:off x="5981770" y="2393950"/>
            <a:ext cx="785611" cy="1323439"/>
          </a:xfrm>
          <a:prstGeom prst="rect">
            <a:avLst/>
          </a:prstGeom>
          <a:noFill/>
        </p:spPr>
        <p:txBody>
          <a:bodyPr wrap="square" rtlCol="0">
            <a:spAutoFit/>
          </a:bodyPr>
          <a:lstStyle/>
          <a:p>
            <a:r>
              <a:rPr lang="en-US" sz="8000" dirty="0"/>
              <a:t>+</a:t>
            </a:r>
          </a:p>
        </p:txBody>
      </p:sp>
      <p:pic>
        <p:nvPicPr>
          <p:cNvPr id="5" name="Audio 4">
            <a:hlinkClick r:id="" action="ppaction://media"/>
            <a:extLst>
              <a:ext uri="{FF2B5EF4-FFF2-40B4-BE49-F238E27FC236}">
                <a16:creationId xmlns:a16="http://schemas.microsoft.com/office/drawing/2014/main" id="{9775D0FC-1D27-8642-BAD0-0A6D872920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82505537"/>
      </p:ext>
    </p:extLst>
  </p:cSld>
  <p:clrMapOvr>
    <a:masterClrMapping/>
  </p:clrMapOvr>
  <mc:AlternateContent xmlns:mc="http://schemas.openxmlformats.org/markup-compatibility/2006" xmlns:p14="http://schemas.microsoft.com/office/powerpoint/2010/main">
    <mc:Choice Requires="p14">
      <p:transition spd="slow" p14:dur="2000" advTm="23936"/>
    </mc:Choice>
    <mc:Fallback xmlns="">
      <p:transition spd="slow" advTm="23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013B3F-912D-4A9A-8F62-02B2DEF47124}"/>
              </a:ext>
            </a:extLst>
          </p:cNvPr>
          <p:cNvSpPr>
            <a:spLocks noGrp="1"/>
          </p:cNvSpPr>
          <p:nvPr>
            <p:ph sz="quarter" idx="10"/>
          </p:nvPr>
        </p:nvSpPr>
        <p:spPr/>
        <p:txBody>
          <a:bodyPr/>
          <a:lstStyle/>
          <a:p>
            <a:endParaRPr lang="en-US"/>
          </a:p>
        </p:txBody>
      </p:sp>
      <p:sp>
        <p:nvSpPr>
          <p:cNvPr id="3" name="Title 2">
            <a:extLst>
              <a:ext uri="{FF2B5EF4-FFF2-40B4-BE49-F238E27FC236}">
                <a16:creationId xmlns:a16="http://schemas.microsoft.com/office/drawing/2014/main" id="{AC0E1343-25E2-4E9B-B73A-F7D52FDAC605}"/>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7F1B84CD-C591-46B3-B8E1-D6491ACD53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A462EBF9-29AB-2846-A17C-3B103F6213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44105923"/>
      </p:ext>
    </p:extLst>
  </p:cSld>
  <p:clrMapOvr>
    <a:masterClrMapping/>
  </p:clrMapOvr>
  <mc:AlternateContent xmlns:mc="http://schemas.openxmlformats.org/markup-compatibility/2006" xmlns:p14="http://schemas.microsoft.com/office/powerpoint/2010/main">
    <mc:Choice Requires="p14">
      <p:transition spd="slow" p14:dur="2000" advTm="34195"/>
    </mc:Choice>
    <mc:Fallback xmlns="">
      <p:transition spd="slow" advTm="34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92C0A6-DA61-4A4C-A18D-F900158123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7440" y="6200388"/>
            <a:ext cx="1916430" cy="538231"/>
          </a:xfrm>
          <a:prstGeom prst="rect">
            <a:avLst/>
          </a:prstGeom>
        </p:spPr>
      </p:pic>
      <p:sp>
        <p:nvSpPr>
          <p:cNvPr id="5" name="Title 1">
            <a:extLst>
              <a:ext uri="{FF2B5EF4-FFF2-40B4-BE49-F238E27FC236}">
                <a16:creationId xmlns:a16="http://schemas.microsoft.com/office/drawing/2014/main" id="{D7F3E096-F2FC-EF48-9723-F4351FF6C6DC}"/>
              </a:ext>
            </a:extLst>
          </p:cNvPr>
          <p:cNvSpPr>
            <a:spLocks noGrp="1"/>
          </p:cNvSpPr>
          <p:nvPr>
            <p:ph type="title"/>
          </p:nvPr>
        </p:nvSpPr>
        <p:spPr>
          <a:xfrm>
            <a:off x="533400" y="345013"/>
            <a:ext cx="14424664" cy="569387"/>
          </a:xfrm>
        </p:spPr>
        <p:txBody>
          <a:bodyPr/>
          <a:lstStyle/>
          <a:p>
            <a:r>
              <a:rPr lang="en-US" sz="3200" dirty="0"/>
              <a:t>Speakers</a:t>
            </a:r>
          </a:p>
        </p:txBody>
      </p:sp>
      <p:pic>
        <p:nvPicPr>
          <p:cNvPr id="14" name="Picture 13">
            <a:extLst>
              <a:ext uri="{FF2B5EF4-FFF2-40B4-BE49-F238E27FC236}">
                <a16:creationId xmlns:a16="http://schemas.microsoft.com/office/drawing/2014/main" id="{01062AD2-7ACB-5243-AD1F-9A8A96D37B23}"/>
              </a:ext>
            </a:extLst>
          </p:cNvPr>
          <p:cNvPicPr>
            <a:picLocks noChangeAspect="1"/>
          </p:cNvPicPr>
          <p:nvPr/>
        </p:nvPicPr>
        <p:blipFill>
          <a:blip r:embed="rId6"/>
          <a:stretch>
            <a:fillRect/>
          </a:stretch>
        </p:blipFill>
        <p:spPr>
          <a:xfrm>
            <a:off x="2783268" y="1597338"/>
            <a:ext cx="1762974" cy="1762974"/>
          </a:xfrm>
          <a:prstGeom prst="ellipse">
            <a:avLst/>
          </a:prstGeom>
        </p:spPr>
      </p:pic>
      <p:pic>
        <p:nvPicPr>
          <p:cNvPr id="15" name="Picture 14">
            <a:extLst>
              <a:ext uri="{FF2B5EF4-FFF2-40B4-BE49-F238E27FC236}">
                <a16:creationId xmlns:a16="http://schemas.microsoft.com/office/drawing/2014/main" id="{65F3129F-AC53-6343-AC13-F957EF2912E4}"/>
              </a:ext>
            </a:extLst>
          </p:cNvPr>
          <p:cNvPicPr>
            <a:picLocks noChangeAspect="1"/>
          </p:cNvPicPr>
          <p:nvPr/>
        </p:nvPicPr>
        <p:blipFill rotWithShape="1">
          <a:blip r:embed="rId7"/>
          <a:srcRect l="21728" t="795" b="13607"/>
          <a:stretch/>
        </p:blipFill>
        <p:spPr>
          <a:xfrm>
            <a:off x="7016017" y="1626710"/>
            <a:ext cx="1762974" cy="1762974"/>
          </a:xfrm>
          <a:prstGeom prst="ellipse">
            <a:avLst/>
          </a:prstGeom>
        </p:spPr>
      </p:pic>
      <p:sp>
        <p:nvSpPr>
          <p:cNvPr id="16" name="object 3">
            <a:extLst>
              <a:ext uri="{FF2B5EF4-FFF2-40B4-BE49-F238E27FC236}">
                <a16:creationId xmlns:a16="http://schemas.microsoft.com/office/drawing/2014/main" id="{C12DD061-213F-5A47-BAB7-70E0B159E7B7}"/>
              </a:ext>
            </a:extLst>
          </p:cNvPr>
          <p:cNvSpPr txBox="1"/>
          <p:nvPr/>
        </p:nvSpPr>
        <p:spPr>
          <a:xfrm>
            <a:off x="2363488" y="3968537"/>
            <a:ext cx="3732512" cy="1485407"/>
          </a:xfrm>
          <a:prstGeom prst="rect">
            <a:avLst/>
          </a:prstGeom>
        </p:spPr>
        <p:txBody>
          <a:bodyPr vert="horz" wrap="square" lIns="0" tIns="40005" rIns="0" bIns="0" rtlCol="0">
            <a:spAutoFit/>
          </a:bodyPr>
          <a:lstStyle/>
          <a:p>
            <a:pPr marL="11430" marR="5080" lvl="0" indent="0" algn="l" defTabSz="914400" rtl="0" eaLnBrk="1" fontAlgn="auto" latinLnBrk="0" hangingPunct="1">
              <a:lnSpc>
                <a:spcPct val="90000"/>
              </a:lnSpc>
              <a:spcBef>
                <a:spcPts val="315"/>
              </a:spcBef>
              <a:spcAft>
                <a:spcPts val="0"/>
              </a:spcAft>
              <a:buClrTx/>
              <a:buSzTx/>
              <a:buFontTx/>
              <a:buNone/>
              <a:tabLst/>
              <a:defRPr/>
            </a:pPr>
            <a:r>
              <a:rPr lang="en-US" sz="2400" b="1" i="1" spc="-11" dirty="0" err="1">
                <a:latin typeface="Trebuchet MS" panose="020B0603020202020204"/>
                <a:cs typeface="Trebuchet MS"/>
              </a:rPr>
              <a:t>Shidong</a:t>
            </a:r>
            <a:r>
              <a:rPr lang="en-US" sz="2400" b="1" i="1" spc="-11" dirty="0">
                <a:latin typeface="Trebuchet MS" panose="020B0603020202020204"/>
                <a:cs typeface="Trebuchet MS"/>
              </a:rPr>
              <a:t> Jia, MD, PhD</a:t>
            </a:r>
          </a:p>
          <a:p>
            <a:pPr marL="11430" marR="5080" lvl="0">
              <a:lnSpc>
                <a:spcPct val="90000"/>
              </a:lnSpc>
              <a:spcBef>
                <a:spcPts val="315"/>
              </a:spcBef>
              <a:defRPr/>
            </a:pPr>
            <a:r>
              <a:rPr lang="en-US" sz="2400" i="1" spc="-11" dirty="0">
                <a:solidFill>
                  <a:srgbClr val="0077C8"/>
                </a:solidFill>
                <a:cs typeface="Trebuchet MS"/>
              </a:rPr>
              <a:t>Founder &amp; CEO</a:t>
            </a:r>
            <a:endParaRPr lang="en-US" sz="2400" i="1" spc="-11" dirty="0">
              <a:solidFill>
                <a:srgbClr val="0077C8"/>
              </a:solidFill>
              <a:latin typeface="Trebuchet MS" panose="020B0603020202020204"/>
              <a:cs typeface="Trebuchet MS"/>
            </a:endParaRPr>
          </a:p>
          <a:p>
            <a:pPr marL="11430" marR="5080" lvl="0" indent="0" algn="l" defTabSz="914400" rtl="0" eaLnBrk="1" fontAlgn="auto" latinLnBrk="0" hangingPunct="1">
              <a:lnSpc>
                <a:spcPct val="90000"/>
              </a:lnSpc>
              <a:spcBef>
                <a:spcPts val="315"/>
              </a:spcBef>
              <a:spcAft>
                <a:spcPts val="0"/>
              </a:spcAft>
              <a:buClrTx/>
              <a:buSzTx/>
              <a:buFontTx/>
              <a:buNone/>
              <a:tabLst/>
              <a:defRPr/>
            </a:pPr>
            <a:r>
              <a:rPr lang="en-US" sz="2400" i="1" spc="-11" dirty="0" err="1">
                <a:solidFill>
                  <a:srgbClr val="0077C8"/>
                </a:solidFill>
                <a:latin typeface="Trebuchet MS" panose="020B0603020202020204"/>
                <a:cs typeface="Trebuchet MS"/>
              </a:rPr>
              <a:t>Predicine</a:t>
            </a:r>
            <a:endParaRPr lang="en-US" sz="2400" i="1" spc="-11" dirty="0">
              <a:solidFill>
                <a:srgbClr val="0077C8"/>
              </a:solidFill>
              <a:cs typeface="Trebuchet MS"/>
            </a:endParaRPr>
          </a:p>
          <a:p>
            <a:pPr marL="11430" marR="5080" lvl="0" indent="0" algn="l" defTabSz="914400" rtl="0" eaLnBrk="1" fontAlgn="auto" latinLnBrk="0" hangingPunct="1">
              <a:lnSpc>
                <a:spcPct val="90000"/>
              </a:lnSpc>
              <a:spcBef>
                <a:spcPts val="315"/>
              </a:spcBef>
              <a:spcAft>
                <a:spcPts val="0"/>
              </a:spcAft>
              <a:buClrTx/>
              <a:buSzTx/>
              <a:buFontTx/>
              <a:buNone/>
              <a:tabLst/>
              <a:defRPr/>
            </a:pPr>
            <a:endParaRPr kumimoji="0" lang="en-US" sz="2400" b="0" i="1" u="none" strike="noStrike" kern="1200" cap="none" spc="-11" normalizeH="0" baseline="0" noProof="0" dirty="0">
              <a:ln>
                <a:noFill/>
              </a:ln>
              <a:solidFill>
                <a:srgbClr val="0077C8"/>
              </a:solidFill>
              <a:effectLst/>
              <a:uLnTx/>
              <a:uFillTx/>
              <a:latin typeface="Trebuchet MS" panose="020B0603020202020204"/>
              <a:ea typeface="+mn-ea"/>
              <a:cs typeface="Trebuchet MS"/>
            </a:endParaRPr>
          </a:p>
        </p:txBody>
      </p:sp>
      <p:sp>
        <p:nvSpPr>
          <p:cNvPr id="17" name="object 3">
            <a:extLst>
              <a:ext uri="{FF2B5EF4-FFF2-40B4-BE49-F238E27FC236}">
                <a16:creationId xmlns:a16="http://schemas.microsoft.com/office/drawing/2014/main" id="{54842BF3-416F-8540-9BE9-7955DF8351F9}"/>
              </a:ext>
            </a:extLst>
          </p:cNvPr>
          <p:cNvSpPr txBox="1"/>
          <p:nvPr/>
        </p:nvSpPr>
        <p:spPr>
          <a:xfrm>
            <a:off x="6631707" y="3975301"/>
            <a:ext cx="4104051" cy="1485407"/>
          </a:xfrm>
          <a:prstGeom prst="rect">
            <a:avLst/>
          </a:prstGeom>
        </p:spPr>
        <p:txBody>
          <a:bodyPr vert="horz" wrap="square" lIns="0" tIns="40005" rIns="0" bIns="0" rtlCol="0">
            <a:spAutoFit/>
          </a:bodyPr>
          <a:lstStyle/>
          <a:p>
            <a:pPr marL="11430" marR="5080" lvl="0" indent="0" algn="l" defTabSz="914400" rtl="0" eaLnBrk="1" fontAlgn="auto" latinLnBrk="0" hangingPunct="1">
              <a:lnSpc>
                <a:spcPct val="90000"/>
              </a:lnSpc>
              <a:spcBef>
                <a:spcPts val="315"/>
              </a:spcBef>
              <a:spcAft>
                <a:spcPts val="0"/>
              </a:spcAft>
              <a:buClrTx/>
              <a:buSzTx/>
              <a:buFontTx/>
              <a:buNone/>
              <a:tabLst/>
              <a:defRPr/>
            </a:pPr>
            <a:r>
              <a:rPr lang="en-US" sz="2400" b="1" i="1" spc="-11" dirty="0">
                <a:latin typeface="Trebuchet MS" panose="020B0603020202020204"/>
                <a:cs typeface="Trebuchet MS"/>
              </a:rPr>
              <a:t>Richard </a:t>
            </a:r>
            <a:r>
              <a:rPr lang="en-US" sz="2400" b="1" i="1" spc="-11" dirty="0" err="1">
                <a:latin typeface="Trebuchet MS" panose="020B0603020202020204"/>
                <a:cs typeface="Trebuchet MS"/>
              </a:rPr>
              <a:t>Wenstrup</a:t>
            </a:r>
            <a:r>
              <a:rPr lang="en-US" sz="2400" b="1" i="1" spc="-11" dirty="0">
                <a:latin typeface="Trebuchet MS" panose="020B0603020202020204"/>
                <a:cs typeface="Trebuchet MS"/>
              </a:rPr>
              <a:t>, MD</a:t>
            </a:r>
          </a:p>
          <a:p>
            <a:pPr marL="11430" marR="5080" lvl="0" indent="0" algn="l" defTabSz="914400" rtl="0" eaLnBrk="1" fontAlgn="auto" latinLnBrk="0" hangingPunct="1">
              <a:lnSpc>
                <a:spcPct val="90000"/>
              </a:lnSpc>
              <a:spcBef>
                <a:spcPts val="315"/>
              </a:spcBef>
              <a:spcAft>
                <a:spcPts val="0"/>
              </a:spcAft>
              <a:buClrTx/>
              <a:buSzTx/>
              <a:buFontTx/>
              <a:buNone/>
              <a:tabLst/>
              <a:defRPr/>
            </a:pPr>
            <a:r>
              <a:rPr lang="en-US" sz="2400" i="1" spc="-11" dirty="0">
                <a:solidFill>
                  <a:srgbClr val="0077C8"/>
                </a:solidFill>
                <a:latin typeface="Trebuchet MS" panose="020B0603020202020204"/>
                <a:cs typeface="Trebuchet MS"/>
              </a:rPr>
              <a:t>Chief Medical Officer</a:t>
            </a:r>
          </a:p>
          <a:p>
            <a:pPr marL="11430" marR="5080" lvl="0" indent="0" algn="l" defTabSz="914400" rtl="0" eaLnBrk="1" fontAlgn="auto" latinLnBrk="0" hangingPunct="1">
              <a:lnSpc>
                <a:spcPct val="90000"/>
              </a:lnSpc>
              <a:spcBef>
                <a:spcPts val="315"/>
              </a:spcBef>
              <a:spcAft>
                <a:spcPts val="0"/>
              </a:spcAft>
              <a:buClrTx/>
              <a:buSzTx/>
              <a:buFontTx/>
              <a:buNone/>
              <a:tabLst/>
              <a:defRPr/>
            </a:pPr>
            <a:r>
              <a:rPr lang="en-US" sz="2400" i="1" spc="-11" dirty="0">
                <a:solidFill>
                  <a:srgbClr val="0077C8"/>
                </a:solidFill>
                <a:latin typeface="Trebuchet MS" panose="020B0603020202020204"/>
                <a:cs typeface="Trebuchet MS"/>
              </a:rPr>
              <a:t>Epic Sciences</a:t>
            </a:r>
            <a:endParaRPr lang="en-US" sz="2400" i="1" spc="-11" dirty="0">
              <a:solidFill>
                <a:srgbClr val="0077C8"/>
              </a:solidFill>
              <a:cs typeface="Trebuchet MS"/>
            </a:endParaRPr>
          </a:p>
          <a:p>
            <a:pPr marL="11430" marR="5080" lvl="0" indent="0" algn="l" defTabSz="914400" rtl="0" eaLnBrk="1" fontAlgn="auto" latinLnBrk="0" hangingPunct="1">
              <a:lnSpc>
                <a:spcPct val="90000"/>
              </a:lnSpc>
              <a:spcBef>
                <a:spcPts val="315"/>
              </a:spcBef>
              <a:spcAft>
                <a:spcPts val="0"/>
              </a:spcAft>
              <a:buClrTx/>
              <a:buSzTx/>
              <a:buFontTx/>
              <a:buNone/>
              <a:tabLst/>
              <a:defRPr/>
            </a:pPr>
            <a:endParaRPr kumimoji="0" lang="en-US" sz="2400" b="0" i="1" u="none" strike="noStrike" kern="1200" cap="none" spc="-11" normalizeH="0" baseline="0" noProof="0" dirty="0">
              <a:ln>
                <a:noFill/>
              </a:ln>
              <a:solidFill>
                <a:srgbClr val="0077C8"/>
              </a:solidFill>
              <a:effectLst/>
              <a:uLnTx/>
              <a:uFillTx/>
              <a:latin typeface="Trebuchet MS" panose="020B0603020202020204"/>
              <a:ea typeface="+mn-ea"/>
              <a:cs typeface="Trebuchet MS"/>
            </a:endParaRPr>
          </a:p>
        </p:txBody>
      </p:sp>
      <p:pic>
        <p:nvPicPr>
          <p:cNvPr id="27" name="Audio 26">
            <a:hlinkClick r:id="" action="ppaction://media"/>
            <a:extLst>
              <a:ext uri="{FF2B5EF4-FFF2-40B4-BE49-F238E27FC236}">
                <a16:creationId xmlns:a16="http://schemas.microsoft.com/office/drawing/2014/main" id="{AC071F84-231A-7A46-91A5-697AEA04B6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01809664"/>
      </p:ext>
    </p:extLst>
  </p:cSld>
  <p:clrMapOvr>
    <a:masterClrMapping/>
  </p:clrMapOvr>
  <mc:AlternateContent xmlns:mc="http://schemas.openxmlformats.org/markup-compatibility/2006" xmlns:p14="http://schemas.microsoft.com/office/powerpoint/2010/main">
    <mc:Choice Requires="p14">
      <p:transition spd="slow" p14:dur="2000" advTm="12312"/>
    </mc:Choice>
    <mc:Fallback xmlns="">
      <p:transition spd="slow" advTm="12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2EABA-E977-4B60-8ED4-8C68A3A7A2EF}"/>
              </a:ext>
            </a:extLst>
          </p:cNvPr>
          <p:cNvSpPr>
            <a:spLocks noGrp="1"/>
          </p:cNvSpPr>
          <p:nvPr>
            <p:ph type="title"/>
          </p:nvPr>
        </p:nvSpPr>
        <p:spPr>
          <a:xfrm>
            <a:off x="533400" y="345013"/>
            <a:ext cx="11506200" cy="569387"/>
          </a:xfrm>
        </p:spPr>
        <p:txBody>
          <a:bodyPr/>
          <a:lstStyle/>
          <a:p>
            <a:r>
              <a:rPr lang="en-US" sz="3200" dirty="0"/>
              <a:t>Predicine &amp; Epic Sciences – Global Strategic Partnership </a:t>
            </a:r>
          </a:p>
        </p:txBody>
      </p:sp>
      <p:sp>
        <p:nvSpPr>
          <p:cNvPr id="3" name="Rectangle 2">
            <a:extLst>
              <a:ext uri="{FF2B5EF4-FFF2-40B4-BE49-F238E27FC236}">
                <a16:creationId xmlns:a16="http://schemas.microsoft.com/office/drawing/2014/main" id="{43DE1769-C5C3-4F1F-9C1E-78FA3E3CEDFD}"/>
              </a:ext>
            </a:extLst>
          </p:cNvPr>
          <p:cNvSpPr/>
          <p:nvPr/>
        </p:nvSpPr>
        <p:spPr>
          <a:xfrm>
            <a:off x="2117652" y="4145340"/>
            <a:ext cx="8077200" cy="1569660"/>
          </a:xfrm>
          <a:prstGeom prst="rect">
            <a:avLst/>
          </a:prstGeom>
        </p:spPr>
        <p:txBody>
          <a:bodyPr wrap="square">
            <a:spAutoFit/>
          </a:bodyPr>
          <a:lstStyle/>
          <a:p>
            <a:pPr algn="ctr" fontAlgn="base"/>
            <a:endParaRPr lang="en-US" sz="2400" b="1"/>
          </a:p>
          <a:p>
            <a:pPr fontAlgn="base"/>
            <a:r>
              <a:rPr lang="en-US"/>
              <a:t>We are applying our expertise in genomic profiling to identify elusive cancer-related genetic changes and new biomarker targets across many cancer types. Our advanced cancer genome analysis helps researchers and biopharmaceutical partners accelerate new precision medicine development</a:t>
            </a:r>
            <a:endParaRPr lang="en-US" sz="2400" b="0" i="0" u="none" strike="noStrike">
              <a:solidFill>
                <a:srgbClr val="FFFFFF"/>
              </a:solidFill>
              <a:effectLst/>
            </a:endParaRPr>
          </a:p>
        </p:txBody>
      </p:sp>
      <p:pic>
        <p:nvPicPr>
          <p:cNvPr id="5" name="Picture 4">
            <a:extLst>
              <a:ext uri="{FF2B5EF4-FFF2-40B4-BE49-F238E27FC236}">
                <a16:creationId xmlns:a16="http://schemas.microsoft.com/office/drawing/2014/main" id="{B6060F63-D7B5-4798-A608-C5A8E7FFDFA8}"/>
              </a:ext>
            </a:extLst>
          </p:cNvPr>
          <p:cNvPicPr>
            <a:picLocks noChangeAspect="1"/>
          </p:cNvPicPr>
          <p:nvPr/>
        </p:nvPicPr>
        <p:blipFill>
          <a:blip r:embed="rId5"/>
          <a:stretch>
            <a:fillRect/>
          </a:stretch>
        </p:blipFill>
        <p:spPr>
          <a:xfrm>
            <a:off x="2117652" y="1143000"/>
            <a:ext cx="7956696" cy="3171704"/>
          </a:xfrm>
          <a:prstGeom prst="rect">
            <a:avLst/>
          </a:prstGeom>
        </p:spPr>
      </p:pic>
      <p:pic>
        <p:nvPicPr>
          <p:cNvPr id="7" name="Picture 6">
            <a:extLst>
              <a:ext uri="{FF2B5EF4-FFF2-40B4-BE49-F238E27FC236}">
                <a16:creationId xmlns:a16="http://schemas.microsoft.com/office/drawing/2014/main" id="{A50C8A97-DA1F-A747-858A-7F967B2000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7440" y="6200388"/>
            <a:ext cx="1916430" cy="538231"/>
          </a:xfrm>
          <a:prstGeom prst="rect">
            <a:avLst/>
          </a:prstGeom>
        </p:spPr>
      </p:pic>
      <p:pic>
        <p:nvPicPr>
          <p:cNvPr id="14" name="Audio 13">
            <a:hlinkClick r:id="" action="ppaction://media"/>
            <a:extLst>
              <a:ext uri="{FF2B5EF4-FFF2-40B4-BE49-F238E27FC236}">
                <a16:creationId xmlns:a16="http://schemas.microsoft.com/office/drawing/2014/main" id="{301B6E42-6C05-7F48-987A-8201A0C38B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04882794"/>
      </p:ext>
    </p:extLst>
  </p:cSld>
  <p:clrMapOvr>
    <a:masterClrMapping/>
  </p:clrMapOvr>
  <mc:AlternateContent xmlns:mc="http://schemas.openxmlformats.org/markup-compatibility/2006" xmlns:p14="http://schemas.microsoft.com/office/powerpoint/2010/main">
    <mc:Choice Requires="p14">
      <p:transition spd="slow" p14:dur="2000" advTm="36616"/>
    </mc:Choice>
    <mc:Fallback xmlns="">
      <p:transition spd="slow" advTm="36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28394" y="325832"/>
            <a:ext cx="11787407" cy="500812"/>
          </a:xfrm>
        </p:spPr>
        <p:txBody>
          <a:bodyPr/>
          <a:lstStyle/>
          <a:p>
            <a:r>
              <a:rPr lang="en-US" sz="3200" dirty="0"/>
              <a:t>Peripheral Blood: Multiple Tools For Drug Development</a:t>
            </a:r>
            <a:br>
              <a:rPr lang="en-US" sz="3200" dirty="0"/>
            </a:br>
            <a:endParaRPr lang="en-US" sz="3200" b="0" i="1" dirty="0">
              <a:solidFill>
                <a:srgbClr val="0077C8"/>
              </a:solidFill>
            </a:endParaRPr>
          </a:p>
        </p:txBody>
      </p:sp>
      <p:sp>
        <p:nvSpPr>
          <p:cNvPr id="5" name="Rectangle 4">
            <a:extLst>
              <a:ext uri="{FF2B5EF4-FFF2-40B4-BE49-F238E27FC236}">
                <a16:creationId xmlns:a16="http://schemas.microsoft.com/office/drawing/2014/main" id="{B0B41C01-C1F3-4EA0-8AD6-BE2149F0D42E}"/>
              </a:ext>
            </a:extLst>
          </p:cNvPr>
          <p:cNvSpPr/>
          <p:nvPr/>
        </p:nvSpPr>
        <p:spPr>
          <a:xfrm>
            <a:off x="6664978" y="6123433"/>
            <a:ext cx="3054041" cy="256545"/>
          </a:xfrm>
          <a:prstGeom prst="rect">
            <a:avLst/>
          </a:prstGeom>
        </p:spPr>
        <p:txBody>
          <a:bodyPr wrap="none">
            <a:spAutoFit/>
          </a:bodyPr>
          <a:lstStyle/>
          <a:p>
            <a:pPr defTabSz="1219140"/>
            <a:r>
              <a:rPr lang="en-US" sz="1067" i="1">
                <a:solidFill>
                  <a:srgbClr val="141B4D"/>
                </a:solidFill>
                <a:latin typeface="Trebuchet MS"/>
              </a:rPr>
              <a:t>Pantel &amp; Alix-</a:t>
            </a:r>
            <a:r>
              <a:rPr lang="en-US" sz="1067" i="1" err="1">
                <a:solidFill>
                  <a:srgbClr val="141B4D"/>
                </a:solidFill>
                <a:latin typeface="Trebuchet MS"/>
              </a:rPr>
              <a:t>Panabieres</a:t>
            </a:r>
            <a:r>
              <a:rPr lang="en-US" sz="1067" i="1">
                <a:solidFill>
                  <a:srgbClr val="141B4D"/>
                </a:solidFill>
                <a:latin typeface="Trebuchet MS"/>
              </a:rPr>
              <a:t> Nature Reviews 2019</a:t>
            </a:r>
            <a:endParaRPr lang="en-US" sz="1067">
              <a:solidFill>
                <a:srgbClr val="141B4D"/>
              </a:solidFill>
              <a:latin typeface="Trebuchet MS"/>
            </a:endParaRPr>
          </a:p>
        </p:txBody>
      </p:sp>
      <p:sp>
        <p:nvSpPr>
          <p:cNvPr id="965" name="Rectangle: Rounded Corners 1264"/>
          <p:cNvSpPr/>
          <p:nvPr/>
        </p:nvSpPr>
        <p:spPr>
          <a:xfrm>
            <a:off x="257908" y="1246726"/>
            <a:ext cx="5268928" cy="4852132"/>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nvGrpSpPr>
          <p:cNvPr id="966" name="Group 965"/>
          <p:cNvGrpSpPr/>
          <p:nvPr/>
        </p:nvGrpSpPr>
        <p:grpSpPr>
          <a:xfrm>
            <a:off x="608551" y="1398094"/>
            <a:ext cx="2858780" cy="1659695"/>
            <a:chOff x="7619794" y="880764"/>
            <a:chExt cx="3282440" cy="2099763"/>
          </a:xfrm>
        </p:grpSpPr>
        <p:grpSp>
          <p:nvGrpSpPr>
            <p:cNvPr id="967" name="Group 966"/>
            <p:cNvGrpSpPr>
              <a:grpSpLocks noChangeAspect="1"/>
            </p:cNvGrpSpPr>
            <p:nvPr/>
          </p:nvGrpSpPr>
          <p:grpSpPr>
            <a:xfrm>
              <a:off x="8704673" y="1125958"/>
              <a:ext cx="866660" cy="1854569"/>
              <a:chOff x="2706357" y="4844812"/>
              <a:chExt cx="587885" cy="1258029"/>
            </a:xfrm>
          </p:grpSpPr>
          <p:pic>
            <p:nvPicPr>
              <p:cNvPr id="1120" name="Picture 1119"/>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2706357" y="4844812"/>
                <a:ext cx="587885" cy="1258029"/>
              </a:xfrm>
              <a:prstGeom prst="rect">
                <a:avLst/>
              </a:prstGeom>
              <a:effectLst/>
            </p:spPr>
          </p:pic>
          <p:sp>
            <p:nvSpPr>
              <p:cNvPr id="1121" name="Oval 1120"/>
              <p:cNvSpPr/>
              <p:nvPr/>
            </p:nvSpPr>
            <p:spPr>
              <a:xfrm>
                <a:off x="3114419" y="5148305"/>
                <a:ext cx="44900" cy="44900"/>
              </a:xfrm>
              <a:prstGeom prst="ellipse">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sp3d/>
              </a:bodyPr>
              <a:lstStyle/>
              <a:p>
                <a:pPr algn="ctr" defTabSz="1219140"/>
                <a:endParaRPr lang="en-US" sz="1100">
                  <a:solidFill>
                    <a:srgbClr val="FFFF00"/>
                  </a:solidFill>
                  <a:latin typeface="Trebuchet MS"/>
                </a:endParaRPr>
              </a:p>
            </p:txBody>
          </p:sp>
          <p:sp>
            <p:nvSpPr>
              <p:cNvPr id="1122" name="Oval 1121"/>
              <p:cNvSpPr/>
              <p:nvPr/>
            </p:nvSpPr>
            <p:spPr>
              <a:xfrm>
                <a:off x="3137605" y="5485271"/>
                <a:ext cx="30480" cy="30481"/>
              </a:xfrm>
              <a:prstGeom prst="ellipse">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sp3d/>
              </a:bodyPr>
              <a:lstStyle/>
              <a:p>
                <a:pPr algn="ctr" defTabSz="1219140"/>
                <a:endParaRPr lang="en-US" sz="1100">
                  <a:solidFill>
                    <a:srgbClr val="FFFF00"/>
                  </a:solidFill>
                  <a:latin typeface="Trebuchet MS"/>
                </a:endParaRPr>
              </a:p>
            </p:txBody>
          </p:sp>
          <p:sp>
            <p:nvSpPr>
              <p:cNvPr id="1123" name="Oval 1122"/>
              <p:cNvSpPr/>
              <p:nvPr/>
            </p:nvSpPr>
            <p:spPr>
              <a:xfrm>
                <a:off x="3045218" y="5337614"/>
                <a:ext cx="30480" cy="30480"/>
              </a:xfrm>
              <a:prstGeom prst="ellipse">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sp3d/>
              </a:bodyPr>
              <a:lstStyle/>
              <a:p>
                <a:pPr algn="ctr" defTabSz="1219140"/>
                <a:endParaRPr lang="en-US" sz="1100">
                  <a:solidFill>
                    <a:srgbClr val="FFFF00"/>
                  </a:solidFill>
                  <a:latin typeface="Trebuchet MS"/>
                </a:endParaRPr>
              </a:p>
            </p:txBody>
          </p:sp>
        </p:grpSp>
        <p:grpSp>
          <p:nvGrpSpPr>
            <p:cNvPr id="968" name="Group 967"/>
            <p:cNvGrpSpPr/>
            <p:nvPr/>
          </p:nvGrpSpPr>
          <p:grpSpPr>
            <a:xfrm rot="1904897" flipH="1">
              <a:off x="8423643" y="1086765"/>
              <a:ext cx="984335" cy="696917"/>
              <a:chOff x="1361790" y="4313061"/>
              <a:chExt cx="1040711" cy="799953"/>
            </a:xfrm>
          </p:grpSpPr>
          <p:cxnSp>
            <p:nvCxnSpPr>
              <p:cNvPr id="1118" name="Straight Connector 1117"/>
              <p:cNvCxnSpPr/>
              <p:nvPr/>
            </p:nvCxnSpPr>
            <p:spPr>
              <a:xfrm rot="1160316" flipV="1">
                <a:off x="1477115" y="4313061"/>
                <a:ext cx="925386" cy="432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9" name="Straight Connector 1118"/>
              <p:cNvCxnSpPr/>
              <p:nvPr/>
            </p:nvCxnSpPr>
            <p:spPr>
              <a:xfrm rot="1160316">
                <a:off x="1361790" y="4842586"/>
                <a:ext cx="888001" cy="27042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69" name="Group 968"/>
            <p:cNvGrpSpPr/>
            <p:nvPr/>
          </p:nvGrpSpPr>
          <p:grpSpPr>
            <a:xfrm>
              <a:off x="7619794" y="880764"/>
              <a:ext cx="935964" cy="802105"/>
              <a:chOff x="7588702" y="1203259"/>
              <a:chExt cx="935964" cy="802105"/>
            </a:xfrm>
          </p:grpSpPr>
          <p:grpSp>
            <p:nvGrpSpPr>
              <p:cNvPr id="1022" name="Group 1021"/>
              <p:cNvGrpSpPr/>
              <p:nvPr/>
            </p:nvGrpSpPr>
            <p:grpSpPr>
              <a:xfrm rot="14767593">
                <a:off x="8268166" y="1772552"/>
                <a:ext cx="126769" cy="139574"/>
                <a:chOff x="3439824" y="3960058"/>
                <a:chExt cx="126769" cy="139574"/>
              </a:xfrm>
            </p:grpSpPr>
            <p:sp>
              <p:nvSpPr>
                <p:cNvPr id="1116" name="Freeform: Shape 1400"/>
                <p:cNvSpPr/>
                <p:nvPr/>
              </p:nvSpPr>
              <p:spPr>
                <a:xfrm>
                  <a:off x="3439824" y="3960058"/>
                  <a:ext cx="126769" cy="139574"/>
                </a:xfrm>
                <a:custGeom>
                  <a:avLst/>
                  <a:gdLst>
                    <a:gd name="connsiteX0" fmla="*/ 1094 w 126769"/>
                    <a:gd name="connsiteY0" fmla="*/ 18232 h 139574"/>
                    <a:gd name="connsiteX1" fmla="*/ 5427 w 126769"/>
                    <a:gd name="connsiteY1" fmla="*/ 39900 h 139574"/>
                    <a:gd name="connsiteX2" fmla="*/ 14094 w 126769"/>
                    <a:gd name="connsiteY2" fmla="*/ 78903 h 139574"/>
                    <a:gd name="connsiteX3" fmla="*/ 27095 w 126769"/>
                    <a:gd name="connsiteY3" fmla="*/ 117906 h 139574"/>
                    <a:gd name="connsiteX4" fmla="*/ 44430 w 126769"/>
                    <a:gd name="connsiteY4" fmla="*/ 135241 h 139574"/>
                    <a:gd name="connsiteX5" fmla="*/ 61765 w 126769"/>
                    <a:gd name="connsiteY5" fmla="*/ 139574 h 139574"/>
                    <a:gd name="connsiteX6" fmla="*/ 118102 w 126769"/>
                    <a:gd name="connsiteY6" fmla="*/ 109239 h 139574"/>
                    <a:gd name="connsiteX7" fmla="*/ 122436 w 126769"/>
                    <a:gd name="connsiteY7" fmla="*/ 96238 h 139574"/>
                    <a:gd name="connsiteX8" fmla="*/ 126769 w 126769"/>
                    <a:gd name="connsiteY8" fmla="*/ 52901 h 139574"/>
                    <a:gd name="connsiteX9" fmla="*/ 122436 w 126769"/>
                    <a:gd name="connsiteY9" fmla="*/ 22566 h 139574"/>
                    <a:gd name="connsiteX10" fmla="*/ 113768 w 126769"/>
                    <a:gd name="connsiteY10" fmla="*/ 13898 h 139574"/>
                    <a:gd name="connsiteX11" fmla="*/ 87767 w 126769"/>
                    <a:gd name="connsiteY11" fmla="*/ 9565 h 139574"/>
                    <a:gd name="connsiteX12" fmla="*/ 27095 w 126769"/>
                    <a:gd name="connsiteY12" fmla="*/ 897 h 139574"/>
                    <a:gd name="connsiteX13" fmla="*/ 1094 w 126769"/>
                    <a:gd name="connsiteY13" fmla="*/ 18232 h 13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769" h="139574">
                      <a:moveTo>
                        <a:pt x="1094" y="18232"/>
                      </a:moveTo>
                      <a:cubicBezTo>
                        <a:pt x="-2517" y="24732"/>
                        <a:pt x="3829" y="32710"/>
                        <a:pt x="5427" y="39900"/>
                      </a:cubicBezTo>
                      <a:cubicBezTo>
                        <a:pt x="12388" y="71228"/>
                        <a:pt x="7553" y="42927"/>
                        <a:pt x="14094" y="78903"/>
                      </a:cubicBezTo>
                      <a:cubicBezTo>
                        <a:pt x="18125" y="101074"/>
                        <a:pt x="14241" y="102910"/>
                        <a:pt x="27095" y="117906"/>
                      </a:cubicBezTo>
                      <a:cubicBezTo>
                        <a:pt x="32413" y="124111"/>
                        <a:pt x="36502" y="133259"/>
                        <a:pt x="44430" y="135241"/>
                      </a:cubicBezTo>
                      <a:lnTo>
                        <a:pt x="61765" y="139574"/>
                      </a:lnTo>
                      <a:cubicBezTo>
                        <a:pt x="127361" y="134108"/>
                        <a:pt x="108465" y="152602"/>
                        <a:pt x="118102" y="109239"/>
                      </a:cubicBezTo>
                      <a:cubicBezTo>
                        <a:pt x="119093" y="104780"/>
                        <a:pt x="120991" y="100572"/>
                        <a:pt x="122436" y="96238"/>
                      </a:cubicBezTo>
                      <a:cubicBezTo>
                        <a:pt x="123880" y="81792"/>
                        <a:pt x="126769" y="67419"/>
                        <a:pt x="126769" y="52901"/>
                      </a:cubicBezTo>
                      <a:cubicBezTo>
                        <a:pt x="126769" y="42687"/>
                        <a:pt x="125666" y="32256"/>
                        <a:pt x="122436" y="22566"/>
                      </a:cubicBezTo>
                      <a:cubicBezTo>
                        <a:pt x="121144" y="18690"/>
                        <a:pt x="117594" y="15333"/>
                        <a:pt x="113768" y="13898"/>
                      </a:cubicBezTo>
                      <a:cubicBezTo>
                        <a:pt x="105541" y="10813"/>
                        <a:pt x="96383" y="11288"/>
                        <a:pt x="87767" y="9565"/>
                      </a:cubicBezTo>
                      <a:cubicBezTo>
                        <a:pt x="40630" y="138"/>
                        <a:pt x="114669" y="9655"/>
                        <a:pt x="27095" y="897"/>
                      </a:cubicBezTo>
                      <a:cubicBezTo>
                        <a:pt x="12724" y="-3893"/>
                        <a:pt x="4705" y="11732"/>
                        <a:pt x="1094" y="18232"/>
                      </a:cubicBezTo>
                      <a:close/>
                    </a:path>
                  </a:pathLst>
                </a:custGeom>
                <a:solidFill>
                  <a:srgbClr val="9DC3E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117" name="Oval 1116"/>
                <p:cNvSpPr/>
                <p:nvPr/>
              </p:nvSpPr>
              <p:spPr>
                <a:xfrm rot="350126">
                  <a:off x="3479899" y="4018415"/>
                  <a:ext cx="67004" cy="632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23" name="Group 1022"/>
              <p:cNvGrpSpPr/>
              <p:nvPr/>
            </p:nvGrpSpPr>
            <p:grpSpPr>
              <a:xfrm rot="5923985">
                <a:off x="8224985" y="1686083"/>
                <a:ext cx="126769" cy="139574"/>
                <a:chOff x="3449247" y="3958663"/>
                <a:chExt cx="126769" cy="139574"/>
              </a:xfrm>
            </p:grpSpPr>
            <p:sp>
              <p:nvSpPr>
                <p:cNvPr id="1114" name="Freeform: Shape 1398"/>
                <p:cNvSpPr/>
                <p:nvPr/>
              </p:nvSpPr>
              <p:spPr>
                <a:xfrm>
                  <a:off x="3449247" y="3958663"/>
                  <a:ext cx="126769" cy="139574"/>
                </a:xfrm>
                <a:custGeom>
                  <a:avLst/>
                  <a:gdLst>
                    <a:gd name="connsiteX0" fmla="*/ 1094 w 126769"/>
                    <a:gd name="connsiteY0" fmla="*/ 18232 h 139574"/>
                    <a:gd name="connsiteX1" fmla="*/ 5427 w 126769"/>
                    <a:gd name="connsiteY1" fmla="*/ 39900 h 139574"/>
                    <a:gd name="connsiteX2" fmla="*/ 14094 w 126769"/>
                    <a:gd name="connsiteY2" fmla="*/ 78903 h 139574"/>
                    <a:gd name="connsiteX3" fmla="*/ 27095 w 126769"/>
                    <a:gd name="connsiteY3" fmla="*/ 117906 h 139574"/>
                    <a:gd name="connsiteX4" fmla="*/ 44430 w 126769"/>
                    <a:gd name="connsiteY4" fmla="*/ 135241 h 139574"/>
                    <a:gd name="connsiteX5" fmla="*/ 61765 w 126769"/>
                    <a:gd name="connsiteY5" fmla="*/ 139574 h 139574"/>
                    <a:gd name="connsiteX6" fmla="*/ 118102 w 126769"/>
                    <a:gd name="connsiteY6" fmla="*/ 109239 h 139574"/>
                    <a:gd name="connsiteX7" fmla="*/ 122436 w 126769"/>
                    <a:gd name="connsiteY7" fmla="*/ 96238 h 139574"/>
                    <a:gd name="connsiteX8" fmla="*/ 126769 w 126769"/>
                    <a:gd name="connsiteY8" fmla="*/ 52901 h 139574"/>
                    <a:gd name="connsiteX9" fmla="*/ 122436 w 126769"/>
                    <a:gd name="connsiteY9" fmla="*/ 22566 h 139574"/>
                    <a:gd name="connsiteX10" fmla="*/ 113768 w 126769"/>
                    <a:gd name="connsiteY10" fmla="*/ 13898 h 139574"/>
                    <a:gd name="connsiteX11" fmla="*/ 87767 w 126769"/>
                    <a:gd name="connsiteY11" fmla="*/ 9565 h 139574"/>
                    <a:gd name="connsiteX12" fmla="*/ 27095 w 126769"/>
                    <a:gd name="connsiteY12" fmla="*/ 897 h 139574"/>
                    <a:gd name="connsiteX13" fmla="*/ 1094 w 126769"/>
                    <a:gd name="connsiteY13" fmla="*/ 18232 h 13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769" h="139574">
                      <a:moveTo>
                        <a:pt x="1094" y="18232"/>
                      </a:moveTo>
                      <a:cubicBezTo>
                        <a:pt x="-2517" y="24732"/>
                        <a:pt x="3829" y="32710"/>
                        <a:pt x="5427" y="39900"/>
                      </a:cubicBezTo>
                      <a:cubicBezTo>
                        <a:pt x="12388" y="71228"/>
                        <a:pt x="7553" y="42927"/>
                        <a:pt x="14094" y="78903"/>
                      </a:cubicBezTo>
                      <a:cubicBezTo>
                        <a:pt x="18125" y="101074"/>
                        <a:pt x="14241" y="102910"/>
                        <a:pt x="27095" y="117906"/>
                      </a:cubicBezTo>
                      <a:cubicBezTo>
                        <a:pt x="32413" y="124111"/>
                        <a:pt x="36502" y="133259"/>
                        <a:pt x="44430" y="135241"/>
                      </a:cubicBezTo>
                      <a:lnTo>
                        <a:pt x="61765" y="139574"/>
                      </a:lnTo>
                      <a:cubicBezTo>
                        <a:pt x="127361" y="134108"/>
                        <a:pt x="108465" y="152602"/>
                        <a:pt x="118102" y="109239"/>
                      </a:cubicBezTo>
                      <a:cubicBezTo>
                        <a:pt x="119093" y="104780"/>
                        <a:pt x="120991" y="100572"/>
                        <a:pt x="122436" y="96238"/>
                      </a:cubicBezTo>
                      <a:cubicBezTo>
                        <a:pt x="123880" y="81792"/>
                        <a:pt x="126769" y="67419"/>
                        <a:pt x="126769" y="52901"/>
                      </a:cubicBezTo>
                      <a:cubicBezTo>
                        <a:pt x="126769" y="42687"/>
                        <a:pt x="125666" y="32256"/>
                        <a:pt x="122436" y="22566"/>
                      </a:cubicBezTo>
                      <a:cubicBezTo>
                        <a:pt x="121144" y="18690"/>
                        <a:pt x="117594" y="15333"/>
                        <a:pt x="113768" y="13898"/>
                      </a:cubicBezTo>
                      <a:cubicBezTo>
                        <a:pt x="105541" y="10813"/>
                        <a:pt x="96383" y="11288"/>
                        <a:pt x="87767" y="9565"/>
                      </a:cubicBezTo>
                      <a:cubicBezTo>
                        <a:pt x="40630" y="138"/>
                        <a:pt x="114669" y="9655"/>
                        <a:pt x="27095" y="897"/>
                      </a:cubicBezTo>
                      <a:cubicBezTo>
                        <a:pt x="12724" y="-3893"/>
                        <a:pt x="4705" y="11732"/>
                        <a:pt x="1094" y="18232"/>
                      </a:cubicBezTo>
                      <a:close/>
                    </a:path>
                  </a:pathLst>
                </a:custGeom>
                <a:solidFill>
                  <a:srgbClr val="9DC3E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115" name="Oval 1114"/>
                <p:cNvSpPr/>
                <p:nvPr/>
              </p:nvSpPr>
              <p:spPr>
                <a:xfrm rot="350126">
                  <a:off x="3479899" y="4018415"/>
                  <a:ext cx="67004" cy="632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24" name="Group 1023"/>
              <p:cNvGrpSpPr/>
              <p:nvPr/>
            </p:nvGrpSpPr>
            <p:grpSpPr>
              <a:xfrm rot="4682132">
                <a:off x="7919514" y="1771362"/>
                <a:ext cx="257175" cy="142875"/>
                <a:chOff x="3290888" y="3669506"/>
                <a:chExt cx="257175" cy="142875"/>
              </a:xfrm>
            </p:grpSpPr>
            <p:sp>
              <p:nvSpPr>
                <p:cNvPr id="1112" name="Freeform: Shape 1394"/>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113" name="Oval 1112"/>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25" name="Group 1024"/>
              <p:cNvGrpSpPr/>
              <p:nvPr/>
            </p:nvGrpSpPr>
            <p:grpSpPr>
              <a:xfrm rot="15644826">
                <a:off x="7905734" y="1719861"/>
                <a:ext cx="126769" cy="139574"/>
                <a:chOff x="3439824" y="3960058"/>
                <a:chExt cx="126769" cy="139574"/>
              </a:xfrm>
            </p:grpSpPr>
            <p:sp>
              <p:nvSpPr>
                <p:cNvPr id="1110" name="Freeform: Shape 1388"/>
                <p:cNvSpPr/>
                <p:nvPr/>
              </p:nvSpPr>
              <p:spPr>
                <a:xfrm>
                  <a:off x="3439824" y="3960058"/>
                  <a:ext cx="126769" cy="139574"/>
                </a:xfrm>
                <a:custGeom>
                  <a:avLst/>
                  <a:gdLst>
                    <a:gd name="connsiteX0" fmla="*/ 1094 w 126769"/>
                    <a:gd name="connsiteY0" fmla="*/ 18232 h 139574"/>
                    <a:gd name="connsiteX1" fmla="*/ 5427 w 126769"/>
                    <a:gd name="connsiteY1" fmla="*/ 39900 h 139574"/>
                    <a:gd name="connsiteX2" fmla="*/ 14094 w 126769"/>
                    <a:gd name="connsiteY2" fmla="*/ 78903 h 139574"/>
                    <a:gd name="connsiteX3" fmla="*/ 27095 w 126769"/>
                    <a:gd name="connsiteY3" fmla="*/ 117906 h 139574"/>
                    <a:gd name="connsiteX4" fmla="*/ 44430 w 126769"/>
                    <a:gd name="connsiteY4" fmla="*/ 135241 h 139574"/>
                    <a:gd name="connsiteX5" fmla="*/ 61765 w 126769"/>
                    <a:gd name="connsiteY5" fmla="*/ 139574 h 139574"/>
                    <a:gd name="connsiteX6" fmla="*/ 118102 w 126769"/>
                    <a:gd name="connsiteY6" fmla="*/ 109239 h 139574"/>
                    <a:gd name="connsiteX7" fmla="*/ 122436 w 126769"/>
                    <a:gd name="connsiteY7" fmla="*/ 96238 h 139574"/>
                    <a:gd name="connsiteX8" fmla="*/ 126769 w 126769"/>
                    <a:gd name="connsiteY8" fmla="*/ 52901 h 139574"/>
                    <a:gd name="connsiteX9" fmla="*/ 122436 w 126769"/>
                    <a:gd name="connsiteY9" fmla="*/ 22566 h 139574"/>
                    <a:gd name="connsiteX10" fmla="*/ 113768 w 126769"/>
                    <a:gd name="connsiteY10" fmla="*/ 13898 h 139574"/>
                    <a:gd name="connsiteX11" fmla="*/ 87767 w 126769"/>
                    <a:gd name="connsiteY11" fmla="*/ 9565 h 139574"/>
                    <a:gd name="connsiteX12" fmla="*/ 27095 w 126769"/>
                    <a:gd name="connsiteY12" fmla="*/ 897 h 139574"/>
                    <a:gd name="connsiteX13" fmla="*/ 1094 w 126769"/>
                    <a:gd name="connsiteY13" fmla="*/ 18232 h 13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769" h="139574">
                      <a:moveTo>
                        <a:pt x="1094" y="18232"/>
                      </a:moveTo>
                      <a:cubicBezTo>
                        <a:pt x="-2517" y="24732"/>
                        <a:pt x="3829" y="32710"/>
                        <a:pt x="5427" y="39900"/>
                      </a:cubicBezTo>
                      <a:cubicBezTo>
                        <a:pt x="12388" y="71228"/>
                        <a:pt x="7553" y="42927"/>
                        <a:pt x="14094" y="78903"/>
                      </a:cubicBezTo>
                      <a:cubicBezTo>
                        <a:pt x="18125" y="101074"/>
                        <a:pt x="14241" y="102910"/>
                        <a:pt x="27095" y="117906"/>
                      </a:cubicBezTo>
                      <a:cubicBezTo>
                        <a:pt x="32413" y="124111"/>
                        <a:pt x="36502" y="133259"/>
                        <a:pt x="44430" y="135241"/>
                      </a:cubicBezTo>
                      <a:lnTo>
                        <a:pt x="61765" y="139574"/>
                      </a:lnTo>
                      <a:cubicBezTo>
                        <a:pt x="127361" y="134108"/>
                        <a:pt x="108465" y="152602"/>
                        <a:pt x="118102" y="109239"/>
                      </a:cubicBezTo>
                      <a:cubicBezTo>
                        <a:pt x="119093" y="104780"/>
                        <a:pt x="120991" y="100572"/>
                        <a:pt x="122436" y="96238"/>
                      </a:cubicBezTo>
                      <a:cubicBezTo>
                        <a:pt x="123880" y="81792"/>
                        <a:pt x="126769" y="67419"/>
                        <a:pt x="126769" y="52901"/>
                      </a:cubicBezTo>
                      <a:cubicBezTo>
                        <a:pt x="126769" y="42687"/>
                        <a:pt x="125666" y="32256"/>
                        <a:pt x="122436" y="22566"/>
                      </a:cubicBezTo>
                      <a:cubicBezTo>
                        <a:pt x="121144" y="18690"/>
                        <a:pt x="117594" y="15333"/>
                        <a:pt x="113768" y="13898"/>
                      </a:cubicBezTo>
                      <a:cubicBezTo>
                        <a:pt x="105541" y="10813"/>
                        <a:pt x="96383" y="11288"/>
                        <a:pt x="87767" y="9565"/>
                      </a:cubicBezTo>
                      <a:cubicBezTo>
                        <a:pt x="40630" y="138"/>
                        <a:pt x="114669" y="9655"/>
                        <a:pt x="27095" y="897"/>
                      </a:cubicBezTo>
                      <a:cubicBezTo>
                        <a:pt x="12724" y="-3893"/>
                        <a:pt x="4705" y="11732"/>
                        <a:pt x="1094" y="18232"/>
                      </a:cubicBezTo>
                      <a:close/>
                    </a:path>
                  </a:pathLst>
                </a:custGeom>
                <a:solidFill>
                  <a:srgbClr val="9DC3E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111" name="Oval 1110"/>
                <p:cNvSpPr/>
                <p:nvPr/>
              </p:nvSpPr>
              <p:spPr>
                <a:xfrm rot="350126">
                  <a:off x="3479899" y="4018415"/>
                  <a:ext cx="67004" cy="632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26" name="Group 1025"/>
              <p:cNvGrpSpPr/>
              <p:nvPr/>
            </p:nvGrpSpPr>
            <p:grpSpPr>
              <a:xfrm rot="4934381">
                <a:off x="8230844" y="1522218"/>
                <a:ext cx="179345" cy="198420"/>
                <a:chOff x="3864503" y="3811274"/>
                <a:chExt cx="179345" cy="198420"/>
              </a:xfrm>
            </p:grpSpPr>
            <p:sp>
              <p:nvSpPr>
                <p:cNvPr id="1108" name="Freeform 287"/>
                <p:cNvSpPr/>
                <p:nvPr/>
              </p:nvSpPr>
              <p:spPr>
                <a:xfrm rot="1701839">
                  <a:off x="3864503" y="3811274"/>
                  <a:ext cx="179345" cy="198420"/>
                </a:xfrm>
                <a:custGeom>
                  <a:avLst/>
                  <a:gdLst>
                    <a:gd name="connsiteX0" fmla="*/ 67538 w 884344"/>
                    <a:gd name="connsiteY0" fmla="*/ 292608 h 978408"/>
                    <a:gd name="connsiteX1" fmla="*/ 67538 w 884344"/>
                    <a:gd name="connsiteY1" fmla="*/ 292608 h 978408"/>
                    <a:gd name="connsiteX2" fmla="*/ 140690 w 884344"/>
                    <a:gd name="connsiteY2" fmla="*/ 228600 h 978408"/>
                    <a:gd name="connsiteX3" fmla="*/ 177266 w 884344"/>
                    <a:gd name="connsiteY3" fmla="*/ 210312 h 978408"/>
                    <a:gd name="connsiteX4" fmla="*/ 204698 w 884344"/>
                    <a:gd name="connsiteY4" fmla="*/ 192024 h 978408"/>
                    <a:gd name="connsiteX5" fmla="*/ 241274 w 884344"/>
                    <a:gd name="connsiteY5" fmla="*/ 137160 h 978408"/>
                    <a:gd name="connsiteX6" fmla="*/ 259562 w 884344"/>
                    <a:gd name="connsiteY6" fmla="*/ 109728 h 978408"/>
                    <a:gd name="connsiteX7" fmla="*/ 277850 w 884344"/>
                    <a:gd name="connsiteY7" fmla="*/ 54864 h 978408"/>
                    <a:gd name="connsiteX8" fmla="*/ 305282 w 884344"/>
                    <a:gd name="connsiteY8" fmla="*/ 27432 h 978408"/>
                    <a:gd name="connsiteX9" fmla="*/ 332714 w 884344"/>
                    <a:gd name="connsiteY9" fmla="*/ 18288 h 978408"/>
                    <a:gd name="connsiteX10" fmla="*/ 360146 w 884344"/>
                    <a:gd name="connsiteY10" fmla="*/ 0 h 978408"/>
                    <a:gd name="connsiteX11" fmla="*/ 433298 w 884344"/>
                    <a:gd name="connsiteY11" fmla="*/ 27432 h 978408"/>
                    <a:gd name="connsiteX12" fmla="*/ 451586 w 884344"/>
                    <a:gd name="connsiteY12" fmla="*/ 54864 h 978408"/>
                    <a:gd name="connsiteX13" fmla="*/ 479018 w 884344"/>
                    <a:gd name="connsiteY13" fmla="*/ 73152 h 978408"/>
                    <a:gd name="connsiteX14" fmla="*/ 506450 w 884344"/>
                    <a:gd name="connsiteY14" fmla="*/ 100584 h 978408"/>
                    <a:gd name="connsiteX15" fmla="*/ 533882 w 884344"/>
                    <a:gd name="connsiteY15" fmla="*/ 118872 h 978408"/>
                    <a:gd name="connsiteX16" fmla="*/ 588746 w 884344"/>
                    <a:gd name="connsiteY16" fmla="*/ 173736 h 978408"/>
                    <a:gd name="connsiteX17" fmla="*/ 616178 w 884344"/>
                    <a:gd name="connsiteY17" fmla="*/ 201168 h 978408"/>
                    <a:gd name="connsiteX18" fmla="*/ 671042 w 884344"/>
                    <a:gd name="connsiteY18" fmla="*/ 219456 h 978408"/>
                    <a:gd name="connsiteX19" fmla="*/ 698474 w 884344"/>
                    <a:gd name="connsiteY19" fmla="*/ 228600 h 978408"/>
                    <a:gd name="connsiteX20" fmla="*/ 835634 w 884344"/>
                    <a:gd name="connsiteY20" fmla="*/ 246888 h 978408"/>
                    <a:gd name="connsiteX21" fmla="*/ 863066 w 884344"/>
                    <a:gd name="connsiteY21" fmla="*/ 265176 h 978408"/>
                    <a:gd name="connsiteX22" fmla="*/ 872210 w 884344"/>
                    <a:gd name="connsiteY22" fmla="*/ 356616 h 978408"/>
                    <a:gd name="connsiteX23" fmla="*/ 844778 w 884344"/>
                    <a:gd name="connsiteY23" fmla="*/ 374904 h 978408"/>
                    <a:gd name="connsiteX24" fmla="*/ 808202 w 884344"/>
                    <a:gd name="connsiteY24" fmla="*/ 411480 h 978408"/>
                    <a:gd name="connsiteX25" fmla="*/ 789914 w 884344"/>
                    <a:gd name="connsiteY25" fmla="*/ 438912 h 978408"/>
                    <a:gd name="connsiteX26" fmla="*/ 762482 w 884344"/>
                    <a:gd name="connsiteY26" fmla="*/ 457200 h 978408"/>
                    <a:gd name="connsiteX27" fmla="*/ 735050 w 884344"/>
                    <a:gd name="connsiteY27" fmla="*/ 521208 h 978408"/>
                    <a:gd name="connsiteX28" fmla="*/ 762482 w 884344"/>
                    <a:gd name="connsiteY28" fmla="*/ 640080 h 978408"/>
                    <a:gd name="connsiteX29" fmla="*/ 771626 w 884344"/>
                    <a:gd name="connsiteY29" fmla="*/ 667512 h 978408"/>
                    <a:gd name="connsiteX30" fmla="*/ 808202 w 884344"/>
                    <a:gd name="connsiteY30" fmla="*/ 722376 h 978408"/>
                    <a:gd name="connsiteX31" fmla="*/ 826490 w 884344"/>
                    <a:gd name="connsiteY31" fmla="*/ 749808 h 978408"/>
                    <a:gd name="connsiteX32" fmla="*/ 817346 w 884344"/>
                    <a:gd name="connsiteY32" fmla="*/ 914400 h 978408"/>
                    <a:gd name="connsiteX33" fmla="*/ 799058 w 884344"/>
                    <a:gd name="connsiteY33" fmla="*/ 941832 h 978408"/>
                    <a:gd name="connsiteX34" fmla="*/ 744194 w 884344"/>
                    <a:gd name="connsiteY34" fmla="*/ 969264 h 978408"/>
                    <a:gd name="connsiteX35" fmla="*/ 707618 w 884344"/>
                    <a:gd name="connsiteY35" fmla="*/ 978408 h 978408"/>
                    <a:gd name="connsiteX36" fmla="*/ 543026 w 884344"/>
                    <a:gd name="connsiteY36" fmla="*/ 960120 h 978408"/>
                    <a:gd name="connsiteX37" fmla="*/ 497306 w 884344"/>
                    <a:gd name="connsiteY37" fmla="*/ 950976 h 978408"/>
                    <a:gd name="connsiteX38" fmla="*/ 451586 w 884344"/>
                    <a:gd name="connsiteY38" fmla="*/ 932688 h 978408"/>
                    <a:gd name="connsiteX39" fmla="*/ 369290 w 884344"/>
                    <a:gd name="connsiteY39" fmla="*/ 905256 h 978408"/>
                    <a:gd name="connsiteX40" fmla="*/ 341858 w 884344"/>
                    <a:gd name="connsiteY40" fmla="*/ 896112 h 978408"/>
                    <a:gd name="connsiteX41" fmla="*/ 314426 w 884344"/>
                    <a:gd name="connsiteY41" fmla="*/ 868680 h 978408"/>
                    <a:gd name="connsiteX42" fmla="*/ 195554 w 884344"/>
                    <a:gd name="connsiteY42" fmla="*/ 896112 h 978408"/>
                    <a:gd name="connsiteX43" fmla="*/ 104114 w 884344"/>
                    <a:gd name="connsiteY43" fmla="*/ 886968 h 978408"/>
                    <a:gd name="connsiteX44" fmla="*/ 76682 w 884344"/>
                    <a:gd name="connsiteY44" fmla="*/ 859536 h 978408"/>
                    <a:gd name="connsiteX45" fmla="*/ 40106 w 884344"/>
                    <a:gd name="connsiteY45" fmla="*/ 777240 h 978408"/>
                    <a:gd name="connsiteX46" fmla="*/ 21818 w 884344"/>
                    <a:gd name="connsiteY46" fmla="*/ 713232 h 978408"/>
                    <a:gd name="connsiteX47" fmla="*/ 12674 w 884344"/>
                    <a:gd name="connsiteY47" fmla="*/ 603504 h 978408"/>
                    <a:gd name="connsiteX48" fmla="*/ 12674 w 884344"/>
                    <a:gd name="connsiteY48" fmla="*/ 530352 h 978408"/>
                    <a:gd name="connsiteX49" fmla="*/ 40106 w 884344"/>
                    <a:gd name="connsiteY49" fmla="*/ 512064 h 978408"/>
                    <a:gd name="connsiteX50" fmla="*/ 94970 w 884344"/>
                    <a:gd name="connsiteY50" fmla="*/ 493776 h 978408"/>
                    <a:gd name="connsiteX51" fmla="*/ 67538 w 884344"/>
                    <a:gd name="connsiteY51" fmla="*/ 292608 h 97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84344" h="978408">
                      <a:moveTo>
                        <a:pt x="67538" y="292608"/>
                      </a:moveTo>
                      <a:lnTo>
                        <a:pt x="67538" y="292608"/>
                      </a:lnTo>
                      <a:cubicBezTo>
                        <a:pt x="91922" y="271272"/>
                        <a:pt x="114769" y="248040"/>
                        <a:pt x="140690" y="228600"/>
                      </a:cubicBezTo>
                      <a:cubicBezTo>
                        <a:pt x="151595" y="220421"/>
                        <a:pt x="165431" y="217075"/>
                        <a:pt x="177266" y="210312"/>
                      </a:cubicBezTo>
                      <a:cubicBezTo>
                        <a:pt x="186808" y="204860"/>
                        <a:pt x="195554" y="198120"/>
                        <a:pt x="204698" y="192024"/>
                      </a:cubicBezTo>
                      <a:lnTo>
                        <a:pt x="241274" y="137160"/>
                      </a:lnTo>
                      <a:cubicBezTo>
                        <a:pt x="247370" y="128016"/>
                        <a:pt x="256087" y="120154"/>
                        <a:pt x="259562" y="109728"/>
                      </a:cubicBezTo>
                      <a:cubicBezTo>
                        <a:pt x="265658" y="91440"/>
                        <a:pt x="264219" y="68495"/>
                        <a:pt x="277850" y="54864"/>
                      </a:cubicBezTo>
                      <a:cubicBezTo>
                        <a:pt x="286994" y="45720"/>
                        <a:pt x="294522" y="34605"/>
                        <a:pt x="305282" y="27432"/>
                      </a:cubicBezTo>
                      <a:cubicBezTo>
                        <a:pt x="313302" y="22085"/>
                        <a:pt x="324093" y="22599"/>
                        <a:pt x="332714" y="18288"/>
                      </a:cubicBezTo>
                      <a:cubicBezTo>
                        <a:pt x="342544" y="13373"/>
                        <a:pt x="351002" y="6096"/>
                        <a:pt x="360146" y="0"/>
                      </a:cubicBezTo>
                      <a:cubicBezTo>
                        <a:pt x="392858" y="6542"/>
                        <a:pt x="409753" y="3887"/>
                        <a:pt x="433298" y="27432"/>
                      </a:cubicBezTo>
                      <a:cubicBezTo>
                        <a:pt x="441069" y="35203"/>
                        <a:pt x="443815" y="47093"/>
                        <a:pt x="451586" y="54864"/>
                      </a:cubicBezTo>
                      <a:cubicBezTo>
                        <a:pt x="459357" y="62635"/>
                        <a:pt x="470575" y="66117"/>
                        <a:pt x="479018" y="73152"/>
                      </a:cubicBezTo>
                      <a:cubicBezTo>
                        <a:pt x="488952" y="81431"/>
                        <a:pt x="496516" y="92305"/>
                        <a:pt x="506450" y="100584"/>
                      </a:cubicBezTo>
                      <a:cubicBezTo>
                        <a:pt x="514893" y="107619"/>
                        <a:pt x="525668" y="111571"/>
                        <a:pt x="533882" y="118872"/>
                      </a:cubicBezTo>
                      <a:cubicBezTo>
                        <a:pt x="553212" y="136055"/>
                        <a:pt x="570458" y="155448"/>
                        <a:pt x="588746" y="173736"/>
                      </a:cubicBezTo>
                      <a:cubicBezTo>
                        <a:pt x="597890" y="182880"/>
                        <a:pt x="603910" y="197079"/>
                        <a:pt x="616178" y="201168"/>
                      </a:cubicBezTo>
                      <a:lnTo>
                        <a:pt x="671042" y="219456"/>
                      </a:lnTo>
                      <a:cubicBezTo>
                        <a:pt x="680186" y="222504"/>
                        <a:pt x="688910" y="227404"/>
                        <a:pt x="698474" y="228600"/>
                      </a:cubicBezTo>
                      <a:cubicBezTo>
                        <a:pt x="793012" y="240417"/>
                        <a:pt x="747299" y="234269"/>
                        <a:pt x="835634" y="246888"/>
                      </a:cubicBezTo>
                      <a:cubicBezTo>
                        <a:pt x="844778" y="252984"/>
                        <a:pt x="855295" y="257405"/>
                        <a:pt x="863066" y="265176"/>
                      </a:cubicBezTo>
                      <a:cubicBezTo>
                        <a:pt x="889989" y="292099"/>
                        <a:pt x="889419" y="317896"/>
                        <a:pt x="872210" y="356616"/>
                      </a:cubicBezTo>
                      <a:cubicBezTo>
                        <a:pt x="867747" y="366659"/>
                        <a:pt x="853922" y="368808"/>
                        <a:pt x="844778" y="374904"/>
                      </a:cubicBezTo>
                      <a:cubicBezTo>
                        <a:pt x="824827" y="434756"/>
                        <a:pt x="852537" y="376012"/>
                        <a:pt x="808202" y="411480"/>
                      </a:cubicBezTo>
                      <a:cubicBezTo>
                        <a:pt x="799620" y="418345"/>
                        <a:pt x="797685" y="431141"/>
                        <a:pt x="789914" y="438912"/>
                      </a:cubicBezTo>
                      <a:cubicBezTo>
                        <a:pt x="782143" y="446683"/>
                        <a:pt x="771626" y="451104"/>
                        <a:pt x="762482" y="457200"/>
                      </a:cubicBezTo>
                      <a:cubicBezTo>
                        <a:pt x="758911" y="464342"/>
                        <a:pt x="735050" y="507753"/>
                        <a:pt x="735050" y="521208"/>
                      </a:cubicBezTo>
                      <a:cubicBezTo>
                        <a:pt x="735050" y="652276"/>
                        <a:pt x="730875" y="576867"/>
                        <a:pt x="762482" y="640080"/>
                      </a:cubicBezTo>
                      <a:cubicBezTo>
                        <a:pt x="766793" y="648701"/>
                        <a:pt x="766945" y="659086"/>
                        <a:pt x="771626" y="667512"/>
                      </a:cubicBezTo>
                      <a:cubicBezTo>
                        <a:pt x="782300" y="686725"/>
                        <a:pt x="796010" y="704088"/>
                        <a:pt x="808202" y="722376"/>
                      </a:cubicBezTo>
                      <a:lnTo>
                        <a:pt x="826490" y="749808"/>
                      </a:lnTo>
                      <a:cubicBezTo>
                        <a:pt x="823442" y="804672"/>
                        <a:pt x="825117" y="860004"/>
                        <a:pt x="817346" y="914400"/>
                      </a:cubicBezTo>
                      <a:cubicBezTo>
                        <a:pt x="815792" y="925279"/>
                        <a:pt x="806829" y="934061"/>
                        <a:pt x="799058" y="941832"/>
                      </a:cubicBezTo>
                      <a:cubicBezTo>
                        <a:pt x="783028" y="957862"/>
                        <a:pt x="765018" y="963314"/>
                        <a:pt x="744194" y="969264"/>
                      </a:cubicBezTo>
                      <a:cubicBezTo>
                        <a:pt x="732110" y="972716"/>
                        <a:pt x="719810" y="975360"/>
                        <a:pt x="707618" y="978408"/>
                      </a:cubicBezTo>
                      <a:cubicBezTo>
                        <a:pt x="607149" y="970036"/>
                        <a:pt x="620083" y="974130"/>
                        <a:pt x="543026" y="960120"/>
                      </a:cubicBezTo>
                      <a:cubicBezTo>
                        <a:pt x="527735" y="957340"/>
                        <a:pt x="512192" y="955442"/>
                        <a:pt x="497306" y="950976"/>
                      </a:cubicBezTo>
                      <a:cubicBezTo>
                        <a:pt x="481584" y="946259"/>
                        <a:pt x="467012" y="938297"/>
                        <a:pt x="451586" y="932688"/>
                      </a:cubicBezTo>
                      <a:cubicBezTo>
                        <a:pt x="424411" y="922806"/>
                        <a:pt x="396722" y="914400"/>
                        <a:pt x="369290" y="905256"/>
                      </a:cubicBezTo>
                      <a:lnTo>
                        <a:pt x="341858" y="896112"/>
                      </a:lnTo>
                      <a:cubicBezTo>
                        <a:pt x="332714" y="886968"/>
                        <a:pt x="327319" y="869672"/>
                        <a:pt x="314426" y="868680"/>
                      </a:cubicBezTo>
                      <a:cubicBezTo>
                        <a:pt x="281636" y="866158"/>
                        <a:pt x="231357" y="884178"/>
                        <a:pt x="195554" y="896112"/>
                      </a:cubicBezTo>
                      <a:cubicBezTo>
                        <a:pt x="165074" y="893064"/>
                        <a:pt x="133391" y="895976"/>
                        <a:pt x="104114" y="886968"/>
                      </a:cubicBezTo>
                      <a:cubicBezTo>
                        <a:pt x="91754" y="883165"/>
                        <a:pt x="84961" y="869470"/>
                        <a:pt x="76682" y="859536"/>
                      </a:cubicBezTo>
                      <a:cubicBezTo>
                        <a:pt x="52531" y="830555"/>
                        <a:pt x="53397" y="817112"/>
                        <a:pt x="40106" y="777240"/>
                      </a:cubicBezTo>
                      <a:cubicBezTo>
                        <a:pt x="26988" y="737886"/>
                        <a:pt x="33300" y="759159"/>
                        <a:pt x="21818" y="713232"/>
                      </a:cubicBezTo>
                      <a:cubicBezTo>
                        <a:pt x="18770" y="676656"/>
                        <a:pt x="17525" y="639885"/>
                        <a:pt x="12674" y="603504"/>
                      </a:cubicBezTo>
                      <a:cubicBezTo>
                        <a:pt x="7859" y="567391"/>
                        <a:pt x="-13265" y="575746"/>
                        <a:pt x="12674" y="530352"/>
                      </a:cubicBezTo>
                      <a:cubicBezTo>
                        <a:pt x="18126" y="520810"/>
                        <a:pt x="30063" y="516527"/>
                        <a:pt x="40106" y="512064"/>
                      </a:cubicBezTo>
                      <a:cubicBezTo>
                        <a:pt x="57722" y="504235"/>
                        <a:pt x="94970" y="493776"/>
                        <a:pt x="94970" y="493776"/>
                      </a:cubicBezTo>
                      <a:cubicBezTo>
                        <a:pt x="106286" y="335357"/>
                        <a:pt x="72110" y="326136"/>
                        <a:pt x="67538" y="292608"/>
                      </a:cubicBezTo>
                      <a:close/>
                    </a:path>
                  </a:pathLst>
                </a:custGeom>
                <a:solidFill>
                  <a:srgbClr val="F4B183"/>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109" name="Oval 1108"/>
                <p:cNvSpPr/>
                <p:nvPr/>
              </p:nvSpPr>
              <p:spPr>
                <a:xfrm rot="350126">
                  <a:off x="3905034" y="3874323"/>
                  <a:ext cx="98283" cy="72321"/>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27" name="Group 1026"/>
              <p:cNvGrpSpPr/>
              <p:nvPr/>
            </p:nvGrpSpPr>
            <p:grpSpPr>
              <a:xfrm rot="17111878">
                <a:off x="7627195" y="1560883"/>
                <a:ext cx="257175" cy="142875"/>
                <a:chOff x="3290888" y="3669506"/>
                <a:chExt cx="257175" cy="142875"/>
              </a:xfrm>
            </p:grpSpPr>
            <p:sp>
              <p:nvSpPr>
                <p:cNvPr id="1106" name="Freeform: Shape 1374"/>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107" name="Oval 1106"/>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28" name="Group 1027"/>
              <p:cNvGrpSpPr/>
              <p:nvPr/>
            </p:nvGrpSpPr>
            <p:grpSpPr>
              <a:xfrm rot="10618750">
                <a:off x="7936065" y="1440060"/>
                <a:ext cx="257175" cy="142875"/>
                <a:chOff x="3290888" y="3669506"/>
                <a:chExt cx="257175" cy="142875"/>
              </a:xfrm>
            </p:grpSpPr>
            <p:sp>
              <p:nvSpPr>
                <p:cNvPr id="1104" name="Freeform: Shape 1372"/>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105" name="Oval 1104"/>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29" name="Group 1028"/>
              <p:cNvGrpSpPr/>
              <p:nvPr/>
            </p:nvGrpSpPr>
            <p:grpSpPr>
              <a:xfrm rot="9899556">
                <a:off x="7840051" y="1486064"/>
                <a:ext cx="257175" cy="142875"/>
                <a:chOff x="3290888" y="3669506"/>
                <a:chExt cx="257175" cy="142875"/>
              </a:xfrm>
            </p:grpSpPr>
            <p:sp>
              <p:nvSpPr>
                <p:cNvPr id="1102" name="Freeform: Shape 1370"/>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103" name="Oval 1102"/>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30" name="Group 1029"/>
              <p:cNvGrpSpPr/>
              <p:nvPr/>
            </p:nvGrpSpPr>
            <p:grpSpPr>
              <a:xfrm rot="7180554">
                <a:off x="8090777" y="1444800"/>
                <a:ext cx="257175" cy="142875"/>
                <a:chOff x="3290888" y="3669506"/>
                <a:chExt cx="257175" cy="142875"/>
              </a:xfrm>
            </p:grpSpPr>
            <p:sp>
              <p:nvSpPr>
                <p:cNvPr id="1100" name="Freeform: Shape 1368"/>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101" name="Oval 1100"/>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31" name="Group 1030"/>
              <p:cNvGrpSpPr/>
              <p:nvPr/>
            </p:nvGrpSpPr>
            <p:grpSpPr>
              <a:xfrm rot="20565487">
                <a:off x="8017354" y="1345453"/>
                <a:ext cx="257175" cy="142875"/>
                <a:chOff x="3290888" y="3669506"/>
                <a:chExt cx="257175" cy="142875"/>
              </a:xfrm>
            </p:grpSpPr>
            <p:sp>
              <p:nvSpPr>
                <p:cNvPr id="1098" name="Freeform: Shape 1366"/>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99" name="Oval 1098"/>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32" name="Group 1031"/>
              <p:cNvGrpSpPr/>
              <p:nvPr/>
            </p:nvGrpSpPr>
            <p:grpSpPr>
              <a:xfrm rot="10676728">
                <a:off x="8119109" y="1596932"/>
                <a:ext cx="257175" cy="142875"/>
                <a:chOff x="3290888" y="3669506"/>
                <a:chExt cx="257175" cy="142875"/>
              </a:xfrm>
            </p:grpSpPr>
            <p:sp>
              <p:nvSpPr>
                <p:cNvPr id="1096" name="Freeform: Shape 1364"/>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97" name="Oval 1096"/>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33" name="Group 1032"/>
              <p:cNvGrpSpPr/>
              <p:nvPr/>
            </p:nvGrpSpPr>
            <p:grpSpPr>
              <a:xfrm rot="713469">
                <a:off x="8132308" y="1323960"/>
                <a:ext cx="257175" cy="142875"/>
                <a:chOff x="3290888" y="3669506"/>
                <a:chExt cx="257175" cy="142875"/>
              </a:xfrm>
            </p:grpSpPr>
            <p:sp>
              <p:nvSpPr>
                <p:cNvPr id="1094" name="Freeform: Shape 1362"/>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95" name="Oval 1094"/>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34" name="Group 1033"/>
              <p:cNvGrpSpPr/>
              <p:nvPr/>
            </p:nvGrpSpPr>
            <p:grpSpPr>
              <a:xfrm rot="4969111">
                <a:off x="7777601" y="1335962"/>
                <a:ext cx="257175" cy="142875"/>
                <a:chOff x="3290888" y="3669506"/>
                <a:chExt cx="257175" cy="142875"/>
              </a:xfrm>
            </p:grpSpPr>
            <p:sp>
              <p:nvSpPr>
                <p:cNvPr id="1092" name="Freeform: Shape 1358"/>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93" name="Oval 1092"/>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35" name="Group 1034"/>
              <p:cNvGrpSpPr/>
              <p:nvPr/>
            </p:nvGrpSpPr>
            <p:grpSpPr>
              <a:xfrm rot="5860205">
                <a:off x="7697848" y="1338294"/>
                <a:ext cx="257175" cy="142875"/>
                <a:chOff x="3290888" y="3669506"/>
                <a:chExt cx="257175" cy="142875"/>
              </a:xfrm>
            </p:grpSpPr>
            <p:sp>
              <p:nvSpPr>
                <p:cNvPr id="1090" name="Freeform: Shape 1356"/>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91" name="Oval 1090"/>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36" name="Group 1035"/>
              <p:cNvGrpSpPr/>
              <p:nvPr/>
            </p:nvGrpSpPr>
            <p:grpSpPr>
              <a:xfrm rot="20370974">
                <a:off x="7969973" y="1405862"/>
                <a:ext cx="257175" cy="142875"/>
                <a:chOff x="3290888" y="3669506"/>
                <a:chExt cx="257175" cy="142875"/>
              </a:xfrm>
            </p:grpSpPr>
            <p:sp>
              <p:nvSpPr>
                <p:cNvPr id="1088" name="Freeform: Shape 1354"/>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89" name="Oval 1088"/>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37" name="Group 1036"/>
              <p:cNvGrpSpPr/>
              <p:nvPr/>
            </p:nvGrpSpPr>
            <p:grpSpPr>
              <a:xfrm rot="6469968">
                <a:off x="7629691" y="1597713"/>
                <a:ext cx="257175" cy="142875"/>
                <a:chOff x="3290888" y="3669506"/>
                <a:chExt cx="257175" cy="142875"/>
              </a:xfrm>
            </p:grpSpPr>
            <p:sp>
              <p:nvSpPr>
                <p:cNvPr id="1086" name="Freeform: Shape 1352"/>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87" name="Oval 1086"/>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38" name="Group 1037"/>
              <p:cNvGrpSpPr/>
              <p:nvPr/>
            </p:nvGrpSpPr>
            <p:grpSpPr>
              <a:xfrm rot="10564169">
                <a:off x="7751578" y="1862489"/>
                <a:ext cx="257175" cy="142875"/>
                <a:chOff x="3290888" y="3669506"/>
                <a:chExt cx="257175" cy="142875"/>
              </a:xfrm>
            </p:grpSpPr>
            <p:sp>
              <p:nvSpPr>
                <p:cNvPr id="1084" name="Freeform: Shape 1350"/>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85" name="Oval 1084"/>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39" name="Group 1038"/>
              <p:cNvGrpSpPr/>
              <p:nvPr/>
            </p:nvGrpSpPr>
            <p:grpSpPr>
              <a:xfrm rot="19246849">
                <a:off x="8071785" y="1838885"/>
                <a:ext cx="257175" cy="142875"/>
                <a:chOff x="3290888" y="3669506"/>
                <a:chExt cx="257175" cy="142875"/>
              </a:xfrm>
            </p:grpSpPr>
            <p:sp>
              <p:nvSpPr>
                <p:cNvPr id="1082" name="Freeform: Shape 1348"/>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83" name="Oval 1082"/>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40" name="Group 1039"/>
              <p:cNvGrpSpPr/>
              <p:nvPr/>
            </p:nvGrpSpPr>
            <p:grpSpPr>
              <a:xfrm rot="17914349">
                <a:off x="8071890" y="1680416"/>
                <a:ext cx="179345" cy="198420"/>
                <a:chOff x="3864503" y="3811274"/>
                <a:chExt cx="179345" cy="198420"/>
              </a:xfrm>
            </p:grpSpPr>
            <p:sp>
              <p:nvSpPr>
                <p:cNvPr id="1080" name="Freeform 287"/>
                <p:cNvSpPr/>
                <p:nvPr/>
              </p:nvSpPr>
              <p:spPr>
                <a:xfrm rot="1701839">
                  <a:off x="3864503" y="3811274"/>
                  <a:ext cx="179345" cy="198420"/>
                </a:xfrm>
                <a:custGeom>
                  <a:avLst/>
                  <a:gdLst>
                    <a:gd name="connsiteX0" fmla="*/ 67538 w 884344"/>
                    <a:gd name="connsiteY0" fmla="*/ 292608 h 978408"/>
                    <a:gd name="connsiteX1" fmla="*/ 67538 w 884344"/>
                    <a:gd name="connsiteY1" fmla="*/ 292608 h 978408"/>
                    <a:gd name="connsiteX2" fmla="*/ 140690 w 884344"/>
                    <a:gd name="connsiteY2" fmla="*/ 228600 h 978408"/>
                    <a:gd name="connsiteX3" fmla="*/ 177266 w 884344"/>
                    <a:gd name="connsiteY3" fmla="*/ 210312 h 978408"/>
                    <a:gd name="connsiteX4" fmla="*/ 204698 w 884344"/>
                    <a:gd name="connsiteY4" fmla="*/ 192024 h 978408"/>
                    <a:gd name="connsiteX5" fmla="*/ 241274 w 884344"/>
                    <a:gd name="connsiteY5" fmla="*/ 137160 h 978408"/>
                    <a:gd name="connsiteX6" fmla="*/ 259562 w 884344"/>
                    <a:gd name="connsiteY6" fmla="*/ 109728 h 978408"/>
                    <a:gd name="connsiteX7" fmla="*/ 277850 w 884344"/>
                    <a:gd name="connsiteY7" fmla="*/ 54864 h 978408"/>
                    <a:gd name="connsiteX8" fmla="*/ 305282 w 884344"/>
                    <a:gd name="connsiteY8" fmla="*/ 27432 h 978408"/>
                    <a:gd name="connsiteX9" fmla="*/ 332714 w 884344"/>
                    <a:gd name="connsiteY9" fmla="*/ 18288 h 978408"/>
                    <a:gd name="connsiteX10" fmla="*/ 360146 w 884344"/>
                    <a:gd name="connsiteY10" fmla="*/ 0 h 978408"/>
                    <a:gd name="connsiteX11" fmla="*/ 433298 w 884344"/>
                    <a:gd name="connsiteY11" fmla="*/ 27432 h 978408"/>
                    <a:gd name="connsiteX12" fmla="*/ 451586 w 884344"/>
                    <a:gd name="connsiteY12" fmla="*/ 54864 h 978408"/>
                    <a:gd name="connsiteX13" fmla="*/ 479018 w 884344"/>
                    <a:gd name="connsiteY13" fmla="*/ 73152 h 978408"/>
                    <a:gd name="connsiteX14" fmla="*/ 506450 w 884344"/>
                    <a:gd name="connsiteY14" fmla="*/ 100584 h 978408"/>
                    <a:gd name="connsiteX15" fmla="*/ 533882 w 884344"/>
                    <a:gd name="connsiteY15" fmla="*/ 118872 h 978408"/>
                    <a:gd name="connsiteX16" fmla="*/ 588746 w 884344"/>
                    <a:gd name="connsiteY16" fmla="*/ 173736 h 978408"/>
                    <a:gd name="connsiteX17" fmla="*/ 616178 w 884344"/>
                    <a:gd name="connsiteY17" fmla="*/ 201168 h 978408"/>
                    <a:gd name="connsiteX18" fmla="*/ 671042 w 884344"/>
                    <a:gd name="connsiteY18" fmla="*/ 219456 h 978408"/>
                    <a:gd name="connsiteX19" fmla="*/ 698474 w 884344"/>
                    <a:gd name="connsiteY19" fmla="*/ 228600 h 978408"/>
                    <a:gd name="connsiteX20" fmla="*/ 835634 w 884344"/>
                    <a:gd name="connsiteY20" fmla="*/ 246888 h 978408"/>
                    <a:gd name="connsiteX21" fmla="*/ 863066 w 884344"/>
                    <a:gd name="connsiteY21" fmla="*/ 265176 h 978408"/>
                    <a:gd name="connsiteX22" fmla="*/ 872210 w 884344"/>
                    <a:gd name="connsiteY22" fmla="*/ 356616 h 978408"/>
                    <a:gd name="connsiteX23" fmla="*/ 844778 w 884344"/>
                    <a:gd name="connsiteY23" fmla="*/ 374904 h 978408"/>
                    <a:gd name="connsiteX24" fmla="*/ 808202 w 884344"/>
                    <a:gd name="connsiteY24" fmla="*/ 411480 h 978408"/>
                    <a:gd name="connsiteX25" fmla="*/ 789914 w 884344"/>
                    <a:gd name="connsiteY25" fmla="*/ 438912 h 978408"/>
                    <a:gd name="connsiteX26" fmla="*/ 762482 w 884344"/>
                    <a:gd name="connsiteY26" fmla="*/ 457200 h 978408"/>
                    <a:gd name="connsiteX27" fmla="*/ 735050 w 884344"/>
                    <a:gd name="connsiteY27" fmla="*/ 521208 h 978408"/>
                    <a:gd name="connsiteX28" fmla="*/ 762482 w 884344"/>
                    <a:gd name="connsiteY28" fmla="*/ 640080 h 978408"/>
                    <a:gd name="connsiteX29" fmla="*/ 771626 w 884344"/>
                    <a:gd name="connsiteY29" fmla="*/ 667512 h 978408"/>
                    <a:gd name="connsiteX30" fmla="*/ 808202 w 884344"/>
                    <a:gd name="connsiteY30" fmla="*/ 722376 h 978408"/>
                    <a:gd name="connsiteX31" fmla="*/ 826490 w 884344"/>
                    <a:gd name="connsiteY31" fmla="*/ 749808 h 978408"/>
                    <a:gd name="connsiteX32" fmla="*/ 817346 w 884344"/>
                    <a:gd name="connsiteY32" fmla="*/ 914400 h 978408"/>
                    <a:gd name="connsiteX33" fmla="*/ 799058 w 884344"/>
                    <a:gd name="connsiteY33" fmla="*/ 941832 h 978408"/>
                    <a:gd name="connsiteX34" fmla="*/ 744194 w 884344"/>
                    <a:gd name="connsiteY34" fmla="*/ 969264 h 978408"/>
                    <a:gd name="connsiteX35" fmla="*/ 707618 w 884344"/>
                    <a:gd name="connsiteY35" fmla="*/ 978408 h 978408"/>
                    <a:gd name="connsiteX36" fmla="*/ 543026 w 884344"/>
                    <a:gd name="connsiteY36" fmla="*/ 960120 h 978408"/>
                    <a:gd name="connsiteX37" fmla="*/ 497306 w 884344"/>
                    <a:gd name="connsiteY37" fmla="*/ 950976 h 978408"/>
                    <a:gd name="connsiteX38" fmla="*/ 451586 w 884344"/>
                    <a:gd name="connsiteY38" fmla="*/ 932688 h 978408"/>
                    <a:gd name="connsiteX39" fmla="*/ 369290 w 884344"/>
                    <a:gd name="connsiteY39" fmla="*/ 905256 h 978408"/>
                    <a:gd name="connsiteX40" fmla="*/ 341858 w 884344"/>
                    <a:gd name="connsiteY40" fmla="*/ 896112 h 978408"/>
                    <a:gd name="connsiteX41" fmla="*/ 314426 w 884344"/>
                    <a:gd name="connsiteY41" fmla="*/ 868680 h 978408"/>
                    <a:gd name="connsiteX42" fmla="*/ 195554 w 884344"/>
                    <a:gd name="connsiteY42" fmla="*/ 896112 h 978408"/>
                    <a:gd name="connsiteX43" fmla="*/ 104114 w 884344"/>
                    <a:gd name="connsiteY43" fmla="*/ 886968 h 978408"/>
                    <a:gd name="connsiteX44" fmla="*/ 76682 w 884344"/>
                    <a:gd name="connsiteY44" fmla="*/ 859536 h 978408"/>
                    <a:gd name="connsiteX45" fmla="*/ 40106 w 884344"/>
                    <a:gd name="connsiteY45" fmla="*/ 777240 h 978408"/>
                    <a:gd name="connsiteX46" fmla="*/ 21818 w 884344"/>
                    <a:gd name="connsiteY46" fmla="*/ 713232 h 978408"/>
                    <a:gd name="connsiteX47" fmla="*/ 12674 w 884344"/>
                    <a:gd name="connsiteY47" fmla="*/ 603504 h 978408"/>
                    <a:gd name="connsiteX48" fmla="*/ 12674 w 884344"/>
                    <a:gd name="connsiteY48" fmla="*/ 530352 h 978408"/>
                    <a:gd name="connsiteX49" fmla="*/ 40106 w 884344"/>
                    <a:gd name="connsiteY49" fmla="*/ 512064 h 978408"/>
                    <a:gd name="connsiteX50" fmla="*/ 94970 w 884344"/>
                    <a:gd name="connsiteY50" fmla="*/ 493776 h 978408"/>
                    <a:gd name="connsiteX51" fmla="*/ 67538 w 884344"/>
                    <a:gd name="connsiteY51" fmla="*/ 292608 h 97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84344" h="978408">
                      <a:moveTo>
                        <a:pt x="67538" y="292608"/>
                      </a:moveTo>
                      <a:lnTo>
                        <a:pt x="67538" y="292608"/>
                      </a:lnTo>
                      <a:cubicBezTo>
                        <a:pt x="91922" y="271272"/>
                        <a:pt x="114769" y="248040"/>
                        <a:pt x="140690" y="228600"/>
                      </a:cubicBezTo>
                      <a:cubicBezTo>
                        <a:pt x="151595" y="220421"/>
                        <a:pt x="165431" y="217075"/>
                        <a:pt x="177266" y="210312"/>
                      </a:cubicBezTo>
                      <a:cubicBezTo>
                        <a:pt x="186808" y="204860"/>
                        <a:pt x="195554" y="198120"/>
                        <a:pt x="204698" y="192024"/>
                      </a:cubicBezTo>
                      <a:lnTo>
                        <a:pt x="241274" y="137160"/>
                      </a:lnTo>
                      <a:cubicBezTo>
                        <a:pt x="247370" y="128016"/>
                        <a:pt x="256087" y="120154"/>
                        <a:pt x="259562" y="109728"/>
                      </a:cubicBezTo>
                      <a:cubicBezTo>
                        <a:pt x="265658" y="91440"/>
                        <a:pt x="264219" y="68495"/>
                        <a:pt x="277850" y="54864"/>
                      </a:cubicBezTo>
                      <a:cubicBezTo>
                        <a:pt x="286994" y="45720"/>
                        <a:pt x="294522" y="34605"/>
                        <a:pt x="305282" y="27432"/>
                      </a:cubicBezTo>
                      <a:cubicBezTo>
                        <a:pt x="313302" y="22085"/>
                        <a:pt x="324093" y="22599"/>
                        <a:pt x="332714" y="18288"/>
                      </a:cubicBezTo>
                      <a:cubicBezTo>
                        <a:pt x="342544" y="13373"/>
                        <a:pt x="351002" y="6096"/>
                        <a:pt x="360146" y="0"/>
                      </a:cubicBezTo>
                      <a:cubicBezTo>
                        <a:pt x="392858" y="6542"/>
                        <a:pt x="409753" y="3887"/>
                        <a:pt x="433298" y="27432"/>
                      </a:cubicBezTo>
                      <a:cubicBezTo>
                        <a:pt x="441069" y="35203"/>
                        <a:pt x="443815" y="47093"/>
                        <a:pt x="451586" y="54864"/>
                      </a:cubicBezTo>
                      <a:cubicBezTo>
                        <a:pt x="459357" y="62635"/>
                        <a:pt x="470575" y="66117"/>
                        <a:pt x="479018" y="73152"/>
                      </a:cubicBezTo>
                      <a:cubicBezTo>
                        <a:pt x="488952" y="81431"/>
                        <a:pt x="496516" y="92305"/>
                        <a:pt x="506450" y="100584"/>
                      </a:cubicBezTo>
                      <a:cubicBezTo>
                        <a:pt x="514893" y="107619"/>
                        <a:pt x="525668" y="111571"/>
                        <a:pt x="533882" y="118872"/>
                      </a:cubicBezTo>
                      <a:cubicBezTo>
                        <a:pt x="553212" y="136055"/>
                        <a:pt x="570458" y="155448"/>
                        <a:pt x="588746" y="173736"/>
                      </a:cubicBezTo>
                      <a:cubicBezTo>
                        <a:pt x="597890" y="182880"/>
                        <a:pt x="603910" y="197079"/>
                        <a:pt x="616178" y="201168"/>
                      </a:cubicBezTo>
                      <a:lnTo>
                        <a:pt x="671042" y="219456"/>
                      </a:lnTo>
                      <a:cubicBezTo>
                        <a:pt x="680186" y="222504"/>
                        <a:pt x="688910" y="227404"/>
                        <a:pt x="698474" y="228600"/>
                      </a:cubicBezTo>
                      <a:cubicBezTo>
                        <a:pt x="793012" y="240417"/>
                        <a:pt x="747299" y="234269"/>
                        <a:pt x="835634" y="246888"/>
                      </a:cubicBezTo>
                      <a:cubicBezTo>
                        <a:pt x="844778" y="252984"/>
                        <a:pt x="855295" y="257405"/>
                        <a:pt x="863066" y="265176"/>
                      </a:cubicBezTo>
                      <a:cubicBezTo>
                        <a:pt x="889989" y="292099"/>
                        <a:pt x="889419" y="317896"/>
                        <a:pt x="872210" y="356616"/>
                      </a:cubicBezTo>
                      <a:cubicBezTo>
                        <a:pt x="867747" y="366659"/>
                        <a:pt x="853922" y="368808"/>
                        <a:pt x="844778" y="374904"/>
                      </a:cubicBezTo>
                      <a:cubicBezTo>
                        <a:pt x="824827" y="434756"/>
                        <a:pt x="852537" y="376012"/>
                        <a:pt x="808202" y="411480"/>
                      </a:cubicBezTo>
                      <a:cubicBezTo>
                        <a:pt x="799620" y="418345"/>
                        <a:pt x="797685" y="431141"/>
                        <a:pt x="789914" y="438912"/>
                      </a:cubicBezTo>
                      <a:cubicBezTo>
                        <a:pt x="782143" y="446683"/>
                        <a:pt x="771626" y="451104"/>
                        <a:pt x="762482" y="457200"/>
                      </a:cubicBezTo>
                      <a:cubicBezTo>
                        <a:pt x="758911" y="464342"/>
                        <a:pt x="735050" y="507753"/>
                        <a:pt x="735050" y="521208"/>
                      </a:cubicBezTo>
                      <a:cubicBezTo>
                        <a:pt x="735050" y="652276"/>
                        <a:pt x="730875" y="576867"/>
                        <a:pt x="762482" y="640080"/>
                      </a:cubicBezTo>
                      <a:cubicBezTo>
                        <a:pt x="766793" y="648701"/>
                        <a:pt x="766945" y="659086"/>
                        <a:pt x="771626" y="667512"/>
                      </a:cubicBezTo>
                      <a:cubicBezTo>
                        <a:pt x="782300" y="686725"/>
                        <a:pt x="796010" y="704088"/>
                        <a:pt x="808202" y="722376"/>
                      </a:cubicBezTo>
                      <a:lnTo>
                        <a:pt x="826490" y="749808"/>
                      </a:lnTo>
                      <a:cubicBezTo>
                        <a:pt x="823442" y="804672"/>
                        <a:pt x="825117" y="860004"/>
                        <a:pt x="817346" y="914400"/>
                      </a:cubicBezTo>
                      <a:cubicBezTo>
                        <a:pt x="815792" y="925279"/>
                        <a:pt x="806829" y="934061"/>
                        <a:pt x="799058" y="941832"/>
                      </a:cubicBezTo>
                      <a:cubicBezTo>
                        <a:pt x="783028" y="957862"/>
                        <a:pt x="765018" y="963314"/>
                        <a:pt x="744194" y="969264"/>
                      </a:cubicBezTo>
                      <a:cubicBezTo>
                        <a:pt x="732110" y="972716"/>
                        <a:pt x="719810" y="975360"/>
                        <a:pt x="707618" y="978408"/>
                      </a:cubicBezTo>
                      <a:cubicBezTo>
                        <a:pt x="607149" y="970036"/>
                        <a:pt x="620083" y="974130"/>
                        <a:pt x="543026" y="960120"/>
                      </a:cubicBezTo>
                      <a:cubicBezTo>
                        <a:pt x="527735" y="957340"/>
                        <a:pt x="512192" y="955442"/>
                        <a:pt x="497306" y="950976"/>
                      </a:cubicBezTo>
                      <a:cubicBezTo>
                        <a:pt x="481584" y="946259"/>
                        <a:pt x="467012" y="938297"/>
                        <a:pt x="451586" y="932688"/>
                      </a:cubicBezTo>
                      <a:cubicBezTo>
                        <a:pt x="424411" y="922806"/>
                        <a:pt x="396722" y="914400"/>
                        <a:pt x="369290" y="905256"/>
                      </a:cubicBezTo>
                      <a:lnTo>
                        <a:pt x="341858" y="896112"/>
                      </a:lnTo>
                      <a:cubicBezTo>
                        <a:pt x="332714" y="886968"/>
                        <a:pt x="327319" y="869672"/>
                        <a:pt x="314426" y="868680"/>
                      </a:cubicBezTo>
                      <a:cubicBezTo>
                        <a:pt x="281636" y="866158"/>
                        <a:pt x="231357" y="884178"/>
                        <a:pt x="195554" y="896112"/>
                      </a:cubicBezTo>
                      <a:cubicBezTo>
                        <a:pt x="165074" y="893064"/>
                        <a:pt x="133391" y="895976"/>
                        <a:pt x="104114" y="886968"/>
                      </a:cubicBezTo>
                      <a:cubicBezTo>
                        <a:pt x="91754" y="883165"/>
                        <a:pt x="84961" y="869470"/>
                        <a:pt x="76682" y="859536"/>
                      </a:cubicBezTo>
                      <a:cubicBezTo>
                        <a:pt x="52531" y="830555"/>
                        <a:pt x="53397" y="817112"/>
                        <a:pt x="40106" y="777240"/>
                      </a:cubicBezTo>
                      <a:cubicBezTo>
                        <a:pt x="26988" y="737886"/>
                        <a:pt x="33300" y="759159"/>
                        <a:pt x="21818" y="713232"/>
                      </a:cubicBezTo>
                      <a:cubicBezTo>
                        <a:pt x="18770" y="676656"/>
                        <a:pt x="17525" y="639885"/>
                        <a:pt x="12674" y="603504"/>
                      </a:cubicBezTo>
                      <a:cubicBezTo>
                        <a:pt x="7859" y="567391"/>
                        <a:pt x="-13265" y="575746"/>
                        <a:pt x="12674" y="530352"/>
                      </a:cubicBezTo>
                      <a:cubicBezTo>
                        <a:pt x="18126" y="520810"/>
                        <a:pt x="30063" y="516527"/>
                        <a:pt x="40106" y="512064"/>
                      </a:cubicBezTo>
                      <a:cubicBezTo>
                        <a:pt x="57722" y="504235"/>
                        <a:pt x="94970" y="493776"/>
                        <a:pt x="94970" y="493776"/>
                      </a:cubicBezTo>
                      <a:cubicBezTo>
                        <a:pt x="106286" y="335357"/>
                        <a:pt x="72110" y="326136"/>
                        <a:pt x="67538" y="292608"/>
                      </a:cubicBezTo>
                      <a:close/>
                    </a:path>
                  </a:pathLst>
                </a:custGeom>
                <a:solidFill>
                  <a:srgbClr val="F4B183"/>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81" name="Oval 1080"/>
                <p:cNvSpPr/>
                <p:nvPr/>
              </p:nvSpPr>
              <p:spPr>
                <a:xfrm rot="350126">
                  <a:off x="3905034" y="3874323"/>
                  <a:ext cx="98283" cy="72321"/>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41" name="Group 1040"/>
              <p:cNvGrpSpPr/>
              <p:nvPr/>
            </p:nvGrpSpPr>
            <p:grpSpPr>
              <a:xfrm rot="16507469">
                <a:off x="7654115" y="1347174"/>
                <a:ext cx="257175" cy="142875"/>
                <a:chOff x="3290888" y="3669506"/>
                <a:chExt cx="257175" cy="142875"/>
              </a:xfrm>
            </p:grpSpPr>
            <p:sp>
              <p:nvSpPr>
                <p:cNvPr id="1078" name="Freeform: Shape 1340"/>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79" name="Oval 1078"/>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42" name="Group 1041"/>
              <p:cNvGrpSpPr/>
              <p:nvPr/>
            </p:nvGrpSpPr>
            <p:grpSpPr>
              <a:xfrm rot="16021009">
                <a:off x="8023031" y="1591553"/>
                <a:ext cx="126769" cy="139574"/>
                <a:chOff x="3439824" y="3960058"/>
                <a:chExt cx="126769" cy="139574"/>
              </a:xfrm>
            </p:grpSpPr>
            <p:sp>
              <p:nvSpPr>
                <p:cNvPr id="1076" name="Freeform: Shape 1334"/>
                <p:cNvSpPr/>
                <p:nvPr/>
              </p:nvSpPr>
              <p:spPr>
                <a:xfrm>
                  <a:off x="3439824" y="3960058"/>
                  <a:ext cx="126769" cy="139574"/>
                </a:xfrm>
                <a:custGeom>
                  <a:avLst/>
                  <a:gdLst>
                    <a:gd name="connsiteX0" fmla="*/ 1094 w 126769"/>
                    <a:gd name="connsiteY0" fmla="*/ 18232 h 139574"/>
                    <a:gd name="connsiteX1" fmla="*/ 5427 w 126769"/>
                    <a:gd name="connsiteY1" fmla="*/ 39900 h 139574"/>
                    <a:gd name="connsiteX2" fmla="*/ 14094 w 126769"/>
                    <a:gd name="connsiteY2" fmla="*/ 78903 h 139574"/>
                    <a:gd name="connsiteX3" fmla="*/ 27095 w 126769"/>
                    <a:gd name="connsiteY3" fmla="*/ 117906 h 139574"/>
                    <a:gd name="connsiteX4" fmla="*/ 44430 w 126769"/>
                    <a:gd name="connsiteY4" fmla="*/ 135241 h 139574"/>
                    <a:gd name="connsiteX5" fmla="*/ 61765 w 126769"/>
                    <a:gd name="connsiteY5" fmla="*/ 139574 h 139574"/>
                    <a:gd name="connsiteX6" fmla="*/ 118102 w 126769"/>
                    <a:gd name="connsiteY6" fmla="*/ 109239 h 139574"/>
                    <a:gd name="connsiteX7" fmla="*/ 122436 w 126769"/>
                    <a:gd name="connsiteY7" fmla="*/ 96238 h 139574"/>
                    <a:gd name="connsiteX8" fmla="*/ 126769 w 126769"/>
                    <a:gd name="connsiteY8" fmla="*/ 52901 h 139574"/>
                    <a:gd name="connsiteX9" fmla="*/ 122436 w 126769"/>
                    <a:gd name="connsiteY9" fmla="*/ 22566 h 139574"/>
                    <a:gd name="connsiteX10" fmla="*/ 113768 w 126769"/>
                    <a:gd name="connsiteY10" fmla="*/ 13898 h 139574"/>
                    <a:gd name="connsiteX11" fmla="*/ 87767 w 126769"/>
                    <a:gd name="connsiteY11" fmla="*/ 9565 h 139574"/>
                    <a:gd name="connsiteX12" fmla="*/ 27095 w 126769"/>
                    <a:gd name="connsiteY12" fmla="*/ 897 h 139574"/>
                    <a:gd name="connsiteX13" fmla="*/ 1094 w 126769"/>
                    <a:gd name="connsiteY13" fmla="*/ 18232 h 13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769" h="139574">
                      <a:moveTo>
                        <a:pt x="1094" y="18232"/>
                      </a:moveTo>
                      <a:cubicBezTo>
                        <a:pt x="-2517" y="24732"/>
                        <a:pt x="3829" y="32710"/>
                        <a:pt x="5427" y="39900"/>
                      </a:cubicBezTo>
                      <a:cubicBezTo>
                        <a:pt x="12388" y="71228"/>
                        <a:pt x="7553" y="42927"/>
                        <a:pt x="14094" y="78903"/>
                      </a:cubicBezTo>
                      <a:cubicBezTo>
                        <a:pt x="18125" y="101074"/>
                        <a:pt x="14241" y="102910"/>
                        <a:pt x="27095" y="117906"/>
                      </a:cubicBezTo>
                      <a:cubicBezTo>
                        <a:pt x="32413" y="124111"/>
                        <a:pt x="36502" y="133259"/>
                        <a:pt x="44430" y="135241"/>
                      </a:cubicBezTo>
                      <a:lnTo>
                        <a:pt x="61765" y="139574"/>
                      </a:lnTo>
                      <a:cubicBezTo>
                        <a:pt x="127361" y="134108"/>
                        <a:pt x="108465" y="152602"/>
                        <a:pt x="118102" y="109239"/>
                      </a:cubicBezTo>
                      <a:cubicBezTo>
                        <a:pt x="119093" y="104780"/>
                        <a:pt x="120991" y="100572"/>
                        <a:pt x="122436" y="96238"/>
                      </a:cubicBezTo>
                      <a:cubicBezTo>
                        <a:pt x="123880" y="81792"/>
                        <a:pt x="126769" y="67419"/>
                        <a:pt x="126769" y="52901"/>
                      </a:cubicBezTo>
                      <a:cubicBezTo>
                        <a:pt x="126769" y="42687"/>
                        <a:pt x="125666" y="32256"/>
                        <a:pt x="122436" y="22566"/>
                      </a:cubicBezTo>
                      <a:cubicBezTo>
                        <a:pt x="121144" y="18690"/>
                        <a:pt x="117594" y="15333"/>
                        <a:pt x="113768" y="13898"/>
                      </a:cubicBezTo>
                      <a:cubicBezTo>
                        <a:pt x="105541" y="10813"/>
                        <a:pt x="96383" y="11288"/>
                        <a:pt x="87767" y="9565"/>
                      </a:cubicBezTo>
                      <a:cubicBezTo>
                        <a:pt x="40630" y="138"/>
                        <a:pt x="114669" y="9655"/>
                        <a:pt x="27095" y="897"/>
                      </a:cubicBezTo>
                      <a:cubicBezTo>
                        <a:pt x="12724" y="-3893"/>
                        <a:pt x="4705" y="11732"/>
                        <a:pt x="1094" y="18232"/>
                      </a:cubicBezTo>
                      <a:close/>
                    </a:path>
                  </a:pathLst>
                </a:custGeom>
                <a:solidFill>
                  <a:srgbClr val="9DC3E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77" name="Oval 1076"/>
                <p:cNvSpPr/>
                <p:nvPr/>
              </p:nvSpPr>
              <p:spPr>
                <a:xfrm rot="350126">
                  <a:off x="3479899" y="4018415"/>
                  <a:ext cx="67004" cy="632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43" name="Group 1042"/>
              <p:cNvGrpSpPr/>
              <p:nvPr/>
            </p:nvGrpSpPr>
            <p:grpSpPr>
              <a:xfrm rot="10600694">
                <a:off x="7914055" y="1596727"/>
                <a:ext cx="126769" cy="139574"/>
                <a:chOff x="3439824" y="3960058"/>
                <a:chExt cx="126769" cy="139574"/>
              </a:xfrm>
            </p:grpSpPr>
            <p:sp>
              <p:nvSpPr>
                <p:cNvPr id="1074" name="Freeform: Shape 1332"/>
                <p:cNvSpPr/>
                <p:nvPr/>
              </p:nvSpPr>
              <p:spPr>
                <a:xfrm>
                  <a:off x="3439824" y="3960058"/>
                  <a:ext cx="126769" cy="139574"/>
                </a:xfrm>
                <a:custGeom>
                  <a:avLst/>
                  <a:gdLst>
                    <a:gd name="connsiteX0" fmla="*/ 1094 w 126769"/>
                    <a:gd name="connsiteY0" fmla="*/ 18232 h 139574"/>
                    <a:gd name="connsiteX1" fmla="*/ 5427 w 126769"/>
                    <a:gd name="connsiteY1" fmla="*/ 39900 h 139574"/>
                    <a:gd name="connsiteX2" fmla="*/ 14094 w 126769"/>
                    <a:gd name="connsiteY2" fmla="*/ 78903 h 139574"/>
                    <a:gd name="connsiteX3" fmla="*/ 27095 w 126769"/>
                    <a:gd name="connsiteY3" fmla="*/ 117906 h 139574"/>
                    <a:gd name="connsiteX4" fmla="*/ 44430 w 126769"/>
                    <a:gd name="connsiteY4" fmla="*/ 135241 h 139574"/>
                    <a:gd name="connsiteX5" fmla="*/ 61765 w 126769"/>
                    <a:gd name="connsiteY5" fmla="*/ 139574 h 139574"/>
                    <a:gd name="connsiteX6" fmla="*/ 118102 w 126769"/>
                    <a:gd name="connsiteY6" fmla="*/ 109239 h 139574"/>
                    <a:gd name="connsiteX7" fmla="*/ 122436 w 126769"/>
                    <a:gd name="connsiteY7" fmla="*/ 96238 h 139574"/>
                    <a:gd name="connsiteX8" fmla="*/ 126769 w 126769"/>
                    <a:gd name="connsiteY8" fmla="*/ 52901 h 139574"/>
                    <a:gd name="connsiteX9" fmla="*/ 122436 w 126769"/>
                    <a:gd name="connsiteY9" fmla="*/ 22566 h 139574"/>
                    <a:gd name="connsiteX10" fmla="*/ 113768 w 126769"/>
                    <a:gd name="connsiteY10" fmla="*/ 13898 h 139574"/>
                    <a:gd name="connsiteX11" fmla="*/ 87767 w 126769"/>
                    <a:gd name="connsiteY11" fmla="*/ 9565 h 139574"/>
                    <a:gd name="connsiteX12" fmla="*/ 27095 w 126769"/>
                    <a:gd name="connsiteY12" fmla="*/ 897 h 139574"/>
                    <a:gd name="connsiteX13" fmla="*/ 1094 w 126769"/>
                    <a:gd name="connsiteY13" fmla="*/ 18232 h 13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769" h="139574">
                      <a:moveTo>
                        <a:pt x="1094" y="18232"/>
                      </a:moveTo>
                      <a:cubicBezTo>
                        <a:pt x="-2517" y="24732"/>
                        <a:pt x="3829" y="32710"/>
                        <a:pt x="5427" y="39900"/>
                      </a:cubicBezTo>
                      <a:cubicBezTo>
                        <a:pt x="12388" y="71228"/>
                        <a:pt x="7553" y="42927"/>
                        <a:pt x="14094" y="78903"/>
                      </a:cubicBezTo>
                      <a:cubicBezTo>
                        <a:pt x="18125" y="101074"/>
                        <a:pt x="14241" y="102910"/>
                        <a:pt x="27095" y="117906"/>
                      </a:cubicBezTo>
                      <a:cubicBezTo>
                        <a:pt x="32413" y="124111"/>
                        <a:pt x="36502" y="133259"/>
                        <a:pt x="44430" y="135241"/>
                      </a:cubicBezTo>
                      <a:lnTo>
                        <a:pt x="61765" y="139574"/>
                      </a:lnTo>
                      <a:cubicBezTo>
                        <a:pt x="127361" y="134108"/>
                        <a:pt x="108465" y="152602"/>
                        <a:pt x="118102" y="109239"/>
                      </a:cubicBezTo>
                      <a:cubicBezTo>
                        <a:pt x="119093" y="104780"/>
                        <a:pt x="120991" y="100572"/>
                        <a:pt x="122436" y="96238"/>
                      </a:cubicBezTo>
                      <a:cubicBezTo>
                        <a:pt x="123880" y="81792"/>
                        <a:pt x="126769" y="67419"/>
                        <a:pt x="126769" y="52901"/>
                      </a:cubicBezTo>
                      <a:cubicBezTo>
                        <a:pt x="126769" y="42687"/>
                        <a:pt x="125666" y="32256"/>
                        <a:pt x="122436" y="22566"/>
                      </a:cubicBezTo>
                      <a:cubicBezTo>
                        <a:pt x="121144" y="18690"/>
                        <a:pt x="117594" y="15333"/>
                        <a:pt x="113768" y="13898"/>
                      </a:cubicBezTo>
                      <a:cubicBezTo>
                        <a:pt x="105541" y="10813"/>
                        <a:pt x="96383" y="11288"/>
                        <a:pt x="87767" y="9565"/>
                      </a:cubicBezTo>
                      <a:cubicBezTo>
                        <a:pt x="40630" y="138"/>
                        <a:pt x="114669" y="9655"/>
                        <a:pt x="27095" y="897"/>
                      </a:cubicBezTo>
                      <a:cubicBezTo>
                        <a:pt x="12724" y="-3893"/>
                        <a:pt x="4705" y="11732"/>
                        <a:pt x="1094" y="18232"/>
                      </a:cubicBezTo>
                      <a:close/>
                    </a:path>
                  </a:pathLst>
                </a:custGeom>
                <a:solidFill>
                  <a:srgbClr val="9DC3E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75" name="Oval 1074"/>
                <p:cNvSpPr/>
                <p:nvPr/>
              </p:nvSpPr>
              <p:spPr>
                <a:xfrm rot="350126">
                  <a:off x="3479899" y="4018415"/>
                  <a:ext cx="67004" cy="632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44" name="Group 1043"/>
              <p:cNvGrpSpPr/>
              <p:nvPr/>
            </p:nvGrpSpPr>
            <p:grpSpPr>
              <a:xfrm rot="16505207">
                <a:off x="7891558" y="1806093"/>
                <a:ext cx="126769" cy="139574"/>
                <a:chOff x="3439824" y="3960058"/>
                <a:chExt cx="126769" cy="139574"/>
              </a:xfrm>
            </p:grpSpPr>
            <p:sp>
              <p:nvSpPr>
                <p:cNvPr id="1072" name="Freeform: Shape 1328"/>
                <p:cNvSpPr/>
                <p:nvPr/>
              </p:nvSpPr>
              <p:spPr>
                <a:xfrm>
                  <a:off x="3439824" y="3960058"/>
                  <a:ext cx="126769" cy="139574"/>
                </a:xfrm>
                <a:custGeom>
                  <a:avLst/>
                  <a:gdLst>
                    <a:gd name="connsiteX0" fmla="*/ 1094 w 126769"/>
                    <a:gd name="connsiteY0" fmla="*/ 18232 h 139574"/>
                    <a:gd name="connsiteX1" fmla="*/ 5427 w 126769"/>
                    <a:gd name="connsiteY1" fmla="*/ 39900 h 139574"/>
                    <a:gd name="connsiteX2" fmla="*/ 14094 w 126769"/>
                    <a:gd name="connsiteY2" fmla="*/ 78903 h 139574"/>
                    <a:gd name="connsiteX3" fmla="*/ 27095 w 126769"/>
                    <a:gd name="connsiteY3" fmla="*/ 117906 h 139574"/>
                    <a:gd name="connsiteX4" fmla="*/ 44430 w 126769"/>
                    <a:gd name="connsiteY4" fmla="*/ 135241 h 139574"/>
                    <a:gd name="connsiteX5" fmla="*/ 61765 w 126769"/>
                    <a:gd name="connsiteY5" fmla="*/ 139574 h 139574"/>
                    <a:gd name="connsiteX6" fmla="*/ 118102 w 126769"/>
                    <a:gd name="connsiteY6" fmla="*/ 109239 h 139574"/>
                    <a:gd name="connsiteX7" fmla="*/ 122436 w 126769"/>
                    <a:gd name="connsiteY7" fmla="*/ 96238 h 139574"/>
                    <a:gd name="connsiteX8" fmla="*/ 126769 w 126769"/>
                    <a:gd name="connsiteY8" fmla="*/ 52901 h 139574"/>
                    <a:gd name="connsiteX9" fmla="*/ 122436 w 126769"/>
                    <a:gd name="connsiteY9" fmla="*/ 22566 h 139574"/>
                    <a:gd name="connsiteX10" fmla="*/ 113768 w 126769"/>
                    <a:gd name="connsiteY10" fmla="*/ 13898 h 139574"/>
                    <a:gd name="connsiteX11" fmla="*/ 87767 w 126769"/>
                    <a:gd name="connsiteY11" fmla="*/ 9565 h 139574"/>
                    <a:gd name="connsiteX12" fmla="*/ 27095 w 126769"/>
                    <a:gd name="connsiteY12" fmla="*/ 897 h 139574"/>
                    <a:gd name="connsiteX13" fmla="*/ 1094 w 126769"/>
                    <a:gd name="connsiteY13" fmla="*/ 18232 h 13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769" h="139574">
                      <a:moveTo>
                        <a:pt x="1094" y="18232"/>
                      </a:moveTo>
                      <a:cubicBezTo>
                        <a:pt x="-2517" y="24732"/>
                        <a:pt x="3829" y="32710"/>
                        <a:pt x="5427" y="39900"/>
                      </a:cubicBezTo>
                      <a:cubicBezTo>
                        <a:pt x="12388" y="71228"/>
                        <a:pt x="7553" y="42927"/>
                        <a:pt x="14094" y="78903"/>
                      </a:cubicBezTo>
                      <a:cubicBezTo>
                        <a:pt x="18125" y="101074"/>
                        <a:pt x="14241" y="102910"/>
                        <a:pt x="27095" y="117906"/>
                      </a:cubicBezTo>
                      <a:cubicBezTo>
                        <a:pt x="32413" y="124111"/>
                        <a:pt x="36502" y="133259"/>
                        <a:pt x="44430" y="135241"/>
                      </a:cubicBezTo>
                      <a:lnTo>
                        <a:pt x="61765" y="139574"/>
                      </a:lnTo>
                      <a:cubicBezTo>
                        <a:pt x="127361" y="134108"/>
                        <a:pt x="108465" y="152602"/>
                        <a:pt x="118102" y="109239"/>
                      </a:cubicBezTo>
                      <a:cubicBezTo>
                        <a:pt x="119093" y="104780"/>
                        <a:pt x="120991" y="100572"/>
                        <a:pt x="122436" y="96238"/>
                      </a:cubicBezTo>
                      <a:cubicBezTo>
                        <a:pt x="123880" y="81792"/>
                        <a:pt x="126769" y="67419"/>
                        <a:pt x="126769" y="52901"/>
                      </a:cubicBezTo>
                      <a:cubicBezTo>
                        <a:pt x="126769" y="42687"/>
                        <a:pt x="125666" y="32256"/>
                        <a:pt x="122436" y="22566"/>
                      </a:cubicBezTo>
                      <a:cubicBezTo>
                        <a:pt x="121144" y="18690"/>
                        <a:pt x="117594" y="15333"/>
                        <a:pt x="113768" y="13898"/>
                      </a:cubicBezTo>
                      <a:cubicBezTo>
                        <a:pt x="105541" y="10813"/>
                        <a:pt x="96383" y="11288"/>
                        <a:pt x="87767" y="9565"/>
                      </a:cubicBezTo>
                      <a:cubicBezTo>
                        <a:pt x="40630" y="138"/>
                        <a:pt x="114669" y="9655"/>
                        <a:pt x="27095" y="897"/>
                      </a:cubicBezTo>
                      <a:cubicBezTo>
                        <a:pt x="12724" y="-3893"/>
                        <a:pt x="4705" y="11732"/>
                        <a:pt x="1094" y="18232"/>
                      </a:cubicBezTo>
                      <a:close/>
                    </a:path>
                  </a:pathLst>
                </a:custGeom>
                <a:solidFill>
                  <a:srgbClr val="9DC3E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73" name="Oval 1072"/>
                <p:cNvSpPr/>
                <p:nvPr/>
              </p:nvSpPr>
              <p:spPr>
                <a:xfrm rot="350126">
                  <a:off x="3479899" y="4018415"/>
                  <a:ext cx="67004" cy="632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45" name="Group 1044"/>
              <p:cNvGrpSpPr/>
              <p:nvPr/>
            </p:nvGrpSpPr>
            <p:grpSpPr>
              <a:xfrm rot="12808608">
                <a:off x="8267491" y="1469282"/>
                <a:ext cx="257175" cy="142875"/>
                <a:chOff x="3290888" y="3669506"/>
                <a:chExt cx="257175" cy="142875"/>
              </a:xfrm>
            </p:grpSpPr>
            <p:sp>
              <p:nvSpPr>
                <p:cNvPr id="1070" name="Freeform: Shape 1312"/>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71" name="Oval 1070"/>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46" name="Group 1045"/>
              <p:cNvGrpSpPr/>
              <p:nvPr/>
            </p:nvGrpSpPr>
            <p:grpSpPr>
              <a:xfrm rot="17296010">
                <a:off x="7901735" y="1260409"/>
                <a:ext cx="257175" cy="142875"/>
                <a:chOff x="3290888" y="3669506"/>
                <a:chExt cx="257175" cy="142875"/>
              </a:xfrm>
            </p:grpSpPr>
            <p:sp>
              <p:nvSpPr>
                <p:cNvPr id="1068" name="Freeform: Shape 1556"/>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69" name="Oval 1068"/>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47" name="Group 1046"/>
              <p:cNvGrpSpPr/>
              <p:nvPr/>
            </p:nvGrpSpPr>
            <p:grpSpPr>
              <a:xfrm rot="18957762">
                <a:off x="8021758" y="1262387"/>
                <a:ext cx="257175" cy="142875"/>
                <a:chOff x="3290888" y="3669506"/>
                <a:chExt cx="257175" cy="142875"/>
              </a:xfrm>
            </p:grpSpPr>
            <p:sp>
              <p:nvSpPr>
                <p:cNvPr id="1066" name="Freeform: Shape 1559"/>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67" name="Oval 1066"/>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48" name="Group 1047"/>
              <p:cNvGrpSpPr/>
              <p:nvPr/>
            </p:nvGrpSpPr>
            <p:grpSpPr>
              <a:xfrm rot="2283143">
                <a:off x="8235376" y="1323587"/>
                <a:ext cx="257175" cy="142875"/>
                <a:chOff x="3290888" y="3669506"/>
                <a:chExt cx="257175" cy="142875"/>
              </a:xfrm>
            </p:grpSpPr>
            <p:sp>
              <p:nvSpPr>
                <p:cNvPr id="1064" name="Freeform: Shape 1562"/>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65" name="Oval 1064"/>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49" name="Group 1048"/>
              <p:cNvGrpSpPr/>
              <p:nvPr/>
            </p:nvGrpSpPr>
            <p:grpSpPr>
              <a:xfrm rot="5765652">
                <a:off x="8293428" y="1574561"/>
                <a:ext cx="257175" cy="142875"/>
                <a:chOff x="3290888" y="3669506"/>
                <a:chExt cx="257175" cy="142875"/>
              </a:xfrm>
            </p:grpSpPr>
            <p:sp>
              <p:nvSpPr>
                <p:cNvPr id="1062" name="Freeform: Shape 1565"/>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63" name="Oval 1062"/>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50" name="Group 1049"/>
              <p:cNvGrpSpPr/>
              <p:nvPr/>
            </p:nvGrpSpPr>
            <p:grpSpPr>
              <a:xfrm rot="13002001">
                <a:off x="7588702" y="1797144"/>
                <a:ext cx="257175" cy="142875"/>
                <a:chOff x="3290888" y="3669506"/>
                <a:chExt cx="257175" cy="142875"/>
              </a:xfrm>
            </p:grpSpPr>
            <p:sp>
              <p:nvSpPr>
                <p:cNvPr id="1060" name="Freeform: Shape 1568"/>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61" name="Oval 1060"/>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51" name="Group 1050"/>
              <p:cNvGrpSpPr/>
              <p:nvPr/>
            </p:nvGrpSpPr>
            <p:grpSpPr>
              <a:xfrm rot="6700477">
                <a:off x="7676126" y="1645108"/>
                <a:ext cx="257175" cy="142875"/>
                <a:chOff x="3290888" y="3669506"/>
                <a:chExt cx="257175" cy="142875"/>
              </a:xfrm>
            </p:grpSpPr>
            <p:sp>
              <p:nvSpPr>
                <p:cNvPr id="1058" name="Freeform: Shape 1571"/>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59" name="Oval 1058"/>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52" name="Group 1051"/>
              <p:cNvGrpSpPr/>
              <p:nvPr/>
            </p:nvGrpSpPr>
            <p:grpSpPr>
              <a:xfrm rot="6787905">
                <a:off x="7700623" y="1706031"/>
                <a:ext cx="257175" cy="142875"/>
                <a:chOff x="3290888" y="3669506"/>
                <a:chExt cx="257175" cy="142875"/>
              </a:xfrm>
            </p:grpSpPr>
            <p:sp>
              <p:nvSpPr>
                <p:cNvPr id="1056" name="Freeform: Shape 1574"/>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57" name="Oval 1056"/>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053" name="Group 1052"/>
              <p:cNvGrpSpPr/>
              <p:nvPr/>
            </p:nvGrpSpPr>
            <p:grpSpPr>
              <a:xfrm rot="16200000">
                <a:off x="7751839" y="1726472"/>
                <a:ext cx="257175" cy="142875"/>
                <a:chOff x="3290888" y="3669506"/>
                <a:chExt cx="257175" cy="142875"/>
              </a:xfrm>
            </p:grpSpPr>
            <p:sp>
              <p:nvSpPr>
                <p:cNvPr id="1054" name="Freeform: Shape 1577"/>
                <p:cNvSpPr/>
                <p:nvPr/>
              </p:nvSpPr>
              <p:spPr>
                <a:xfrm>
                  <a:off x="3290888" y="3669506"/>
                  <a:ext cx="257175" cy="142875"/>
                </a:xfrm>
                <a:custGeom>
                  <a:avLst/>
                  <a:gdLst>
                    <a:gd name="connsiteX0" fmla="*/ 80962 w 257175"/>
                    <a:gd name="connsiteY0" fmla="*/ 21432 h 142875"/>
                    <a:gd name="connsiteX1" fmla="*/ 92868 w 257175"/>
                    <a:gd name="connsiteY1" fmla="*/ 26194 h 142875"/>
                    <a:gd name="connsiteX2" fmla="*/ 159543 w 257175"/>
                    <a:gd name="connsiteY2" fmla="*/ 30957 h 142875"/>
                    <a:gd name="connsiteX3" fmla="*/ 214312 w 257175"/>
                    <a:gd name="connsiteY3" fmla="*/ 38100 h 142875"/>
                    <a:gd name="connsiteX4" fmla="*/ 223837 w 257175"/>
                    <a:gd name="connsiteY4" fmla="*/ 42863 h 142875"/>
                    <a:gd name="connsiteX5" fmla="*/ 228600 w 257175"/>
                    <a:gd name="connsiteY5" fmla="*/ 50007 h 142875"/>
                    <a:gd name="connsiteX6" fmla="*/ 235743 w 257175"/>
                    <a:gd name="connsiteY6" fmla="*/ 59532 h 142875"/>
                    <a:gd name="connsiteX7" fmla="*/ 240506 w 257175"/>
                    <a:gd name="connsiteY7" fmla="*/ 73819 h 142875"/>
                    <a:gd name="connsiteX8" fmla="*/ 242887 w 257175"/>
                    <a:gd name="connsiteY8" fmla="*/ 80963 h 142875"/>
                    <a:gd name="connsiteX9" fmla="*/ 247650 w 257175"/>
                    <a:gd name="connsiteY9" fmla="*/ 119063 h 142875"/>
                    <a:gd name="connsiteX10" fmla="*/ 250031 w 257175"/>
                    <a:gd name="connsiteY10" fmla="*/ 126207 h 142875"/>
                    <a:gd name="connsiteX11" fmla="*/ 257175 w 257175"/>
                    <a:gd name="connsiteY11" fmla="*/ 133350 h 142875"/>
                    <a:gd name="connsiteX12" fmla="*/ 230981 w 257175"/>
                    <a:gd name="connsiteY12" fmla="*/ 140494 h 142875"/>
                    <a:gd name="connsiteX13" fmla="*/ 223837 w 257175"/>
                    <a:gd name="connsiteY13" fmla="*/ 142875 h 142875"/>
                    <a:gd name="connsiteX14" fmla="*/ 200025 w 257175"/>
                    <a:gd name="connsiteY14" fmla="*/ 140494 h 142875"/>
                    <a:gd name="connsiteX15" fmla="*/ 197643 w 257175"/>
                    <a:gd name="connsiteY15" fmla="*/ 133350 h 142875"/>
                    <a:gd name="connsiteX16" fmla="*/ 185737 w 257175"/>
                    <a:gd name="connsiteY16" fmla="*/ 121444 h 142875"/>
                    <a:gd name="connsiteX17" fmla="*/ 183356 w 257175"/>
                    <a:gd name="connsiteY17" fmla="*/ 114300 h 142875"/>
                    <a:gd name="connsiteX18" fmla="*/ 161925 w 257175"/>
                    <a:gd name="connsiteY18" fmla="*/ 104775 h 142875"/>
                    <a:gd name="connsiteX19" fmla="*/ 147637 w 257175"/>
                    <a:gd name="connsiteY19" fmla="*/ 97632 h 142875"/>
                    <a:gd name="connsiteX20" fmla="*/ 142875 w 257175"/>
                    <a:gd name="connsiteY20" fmla="*/ 90488 h 142875"/>
                    <a:gd name="connsiteX21" fmla="*/ 135731 w 257175"/>
                    <a:gd name="connsiteY21" fmla="*/ 88107 h 142875"/>
                    <a:gd name="connsiteX22" fmla="*/ 116681 w 257175"/>
                    <a:gd name="connsiteY22" fmla="*/ 83344 h 142875"/>
                    <a:gd name="connsiteX23" fmla="*/ 109537 w 257175"/>
                    <a:gd name="connsiteY23" fmla="*/ 78582 h 142875"/>
                    <a:gd name="connsiteX24" fmla="*/ 95250 w 257175"/>
                    <a:gd name="connsiteY24" fmla="*/ 73819 h 142875"/>
                    <a:gd name="connsiteX25" fmla="*/ 69056 w 257175"/>
                    <a:gd name="connsiteY25" fmla="*/ 66675 h 142875"/>
                    <a:gd name="connsiteX26" fmla="*/ 33337 w 257175"/>
                    <a:gd name="connsiteY26" fmla="*/ 64294 h 142875"/>
                    <a:gd name="connsiteX27" fmla="*/ 23812 w 257175"/>
                    <a:gd name="connsiteY27" fmla="*/ 61913 h 142875"/>
                    <a:gd name="connsiteX28" fmla="*/ 21431 w 257175"/>
                    <a:gd name="connsiteY28" fmla="*/ 54769 h 142875"/>
                    <a:gd name="connsiteX29" fmla="*/ 16668 w 257175"/>
                    <a:gd name="connsiteY29" fmla="*/ 47625 h 142875"/>
                    <a:gd name="connsiteX30" fmla="*/ 4762 w 257175"/>
                    <a:gd name="connsiteY30" fmla="*/ 26194 h 142875"/>
                    <a:gd name="connsiteX31" fmla="*/ 0 w 257175"/>
                    <a:gd name="connsiteY31" fmla="*/ 19050 h 142875"/>
                    <a:gd name="connsiteX32" fmla="*/ 2381 w 257175"/>
                    <a:gd name="connsiteY32" fmla="*/ 11907 h 142875"/>
                    <a:gd name="connsiteX33" fmla="*/ 16668 w 257175"/>
                    <a:gd name="connsiteY33" fmla="*/ 4763 h 142875"/>
                    <a:gd name="connsiteX34" fmla="*/ 33337 w 257175"/>
                    <a:gd name="connsiteY34" fmla="*/ 2382 h 142875"/>
                    <a:gd name="connsiteX35" fmla="*/ 45243 w 257175"/>
                    <a:gd name="connsiteY35" fmla="*/ 0 h 142875"/>
                    <a:gd name="connsiteX36" fmla="*/ 54768 w 257175"/>
                    <a:gd name="connsiteY36" fmla="*/ 2382 h 142875"/>
                    <a:gd name="connsiteX37" fmla="*/ 80962 w 257175"/>
                    <a:gd name="connsiteY37" fmla="*/ 21432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7175" h="142875">
                      <a:moveTo>
                        <a:pt x="80962" y="21432"/>
                      </a:moveTo>
                      <a:cubicBezTo>
                        <a:pt x="87312" y="25401"/>
                        <a:pt x="88744" y="25069"/>
                        <a:pt x="92868" y="26194"/>
                      </a:cubicBezTo>
                      <a:cubicBezTo>
                        <a:pt x="109682" y="30779"/>
                        <a:pt x="155611" y="30778"/>
                        <a:pt x="159543" y="30957"/>
                      </a:cubicBezTo>
                      <a:cubicBezTo>
                        <a:pt x="196766" y="37160"/>
                        <a:pt x="178501" y="34845"/>
                        <a:pt x="214312" y="38100"/>
                      </a:cubicBezTo>
                      <a:cubicBezTo>
                        <a:pt x="217487" y="39688"/>
                        <a:pt x="221110" y="40590"/>
                        <a:pt x="223837" y="42863"/>
                      </a:cubicBezTo>
                      <a:cubicBezTo>
                        <a:pt x="226036" y="44695"/>
                        <a:pt x="226936" y="47678"/>
                        <a:pt x="228600" y="50007"/>
                      </a:cubicBezTo>
                      <a:cubicBezTo>
                        <a:pt x="230907" y="53236"/>
                        <a:pt x="233362" y="56357"/>
                        <a:pt x="235743" y="59532"/>
                      </a:cubicBezTo>
                      <a:lnTo>
                        <a:pt x="240506" y="73819"/>
                      </a:lnTo>
                      <a:lnTo>
                        <a:pt x="242887" y="80963"/>
                      </a:lnTo>
                      <a:cubicBezTo>
                        <a:pt x="244475" y="93663"/>
                        <a:pt x="243603" y="106921"/>
                        <a:pt x="247650" y="119063"/>
                      </a:cubicBezTo>
                      <a:cubicBezTo>
                        <a:pt x="248444" y="121444"/>
                        <a:pt x="248639" y="124118"/>
                        <a:pt x="250031" y="126207"/>
                      </a:cubicBezTo>
                      <a:cubicBezTo>
                        <a:pt x="251899" y="129009"/>
                        <a:pt x="254794" y="130969"/>
                        <a:pt x="257175" y="133350"/>
                      </a:cubicBezTo>
                      <a:cubicBezTo>
                        <a:pt x="240345" y="136717"/>
                        <a:pt x="249109" y="134452"/>
                        <a:pt x="230981" y="140494"/>
                      </a:cubicBezTo>
                      <a:lnTo>
                        <a:pt x="223837" y="142875"/>
                      </a:lnTo>
                      <a:cubicBezTo>
                        <a:pt x="215900" y="142081"/>
                        <a:pt x="207522" y="143220"/>
                        <a:pt x="200025" y="140494"/>
                      </a:cubicBezTo>
                      <a:cubicBezTo>
                        <a:pt x="197666" y="139636"/>
                        <a:pt x="198766" y="135595"/>
                        <a:pt x="197643" y="133350"/>
                      </a:cubicBezTo>
                      <a:cubicBezTo>
                        <a:pt x="193674" y="125413"/>
                        <a:pt x="192881" y="126207"/>
                        <a:pt x="185737" y="121444"/>
                      </a:cubicBezTo>
                      <a:cubicBezTo>
                        <a:pt x="184943" y="119063"/>
                        <a:pt x="184924" y="116260"/>
                        <a:pt x="183356" y="114300"/>
                      </a:cubicBezTo>
                      <a:cubicBezTo>
                        <a:pt x="179241" y="109156"/>
                        <a:pt x="166287" y="106229"/>
                        <a:pt x="161925" y="104775"/>
                      </a:cubicBezTo>
                      <a:cubicBezTo>
                        <a:pt x="152064" y="101488"/>
                        <a:pt x="156872" y="103788"/>
                        <a:pt x="147637" y="97632"/>
                      </a:cubicBezTo>
                      <a:cubicBezTo>
                        <a:pt x="146050" y="95251"/>
                        <a:pt x="145110" y="92276"/>
                        <a:pt x="142875" y="90488"/>
                      </a:cubicBezTo>
                      <a:cubicBezTo>
                        <a:pt x="140915" y="88920"/>
                        <a:pt x="138166" y="88716"/>
                        <a:pt x="135731" y="88107"/>
                      </a:cubicBezTo>
                      <a:cubicBezTo>
                        <a:pt x="130301" y="86749"/>
                        <a:pt x="122122" y="86064"/>
                        <a:pt x="116681" y="83344"/>
                      </a:cubicBezTo>
                      <a:cubicBezTo>
                        <a:pt x="114121" y="82064"/>
                        <a:pt x="112152" y="79744"/>
                        <a:pt x="109537" y="78582"/>
                      </a:cubicBezTo>
                      <a:cubicBezTo>
                        <a:pt x="104950" y="76543"/>
                        <a:pt x="100012" y="75407"/>
                        <a:pt x="95250" y="73819"/>
                      </a:cubicBezTo>
                      <a:cubicBezTo>
                        <a:pt x="86606" y="70937"/>
                        <a:pt x="78230" y="67592"/>
                        <a:pt x="69056" y="66675"/>
                      </a:cubicBezTo>
                      <a:cubicBezTo>
                        <a:pt x="57182" y="65488"/>
                        <a:pt x="45243" y="65088"/>
                        <a:pt x="33337" y="64294"/>
                      </a:cubicBezTo>
                      <a:cubicBezTo>
                        <a:pt x="30162" y="63500"/>
                        <a:pt x="26368" y="63957"/>
                        <a:pt x="23812" y="61913"/>
                      </a:cubicBezTo>
                      <a:cubicBezTo>
                        <a:pt x="21852" y="60345"/>
                        <a:pt x="22554" y="57014"/>
                        <a:pt x="21431" y="54769"/>
                      </a:cubicBezTo>
                      <a:cubicBezTo>
                        <a:pt x="20151" y="52209"/>
                        <a:pt x="18256" y="50006"/>
                        <a:pt x="16668" y="47625"/>
                      </a:cubicBezTo>
                      <a:cubicBezTo>
                        <a:pt x="12477" y="35051"/>
                        <a:pt x="15680" y="42571"/>
                        <a:pt x="4762" y="26194"/>
                      </a:cubicBezTo>
                      <a:lnTo>
                        <a:pt x="0" y="19050"/>
                      </a:lnTo>
                      <a:cubicBezTo>
                        <a:pt x="794" y="16669"/>
                        <a:pt x="813" y="13867"/>
                        <a:pt x="2381" y="11907"/>
                      </a:cubicBezTo>
                      <a:cubicBezTo>
                        <a:pt x="5057" y="8562"/>
                        <a:pt x="12559" y="5585"/>
                        <a:pt x="16668" y="4763"/>
                      </a:cubicBezTo>
                      <a:cubicBezTo>
                        <a:pt x="22172" y="3662"/>
                        <a:pt x="27801" y="3305"/>
                        <a:pt x="33337" y="2382"/>
                      </a:cubicBezTo>
                      <a:cubicBezTo>
                        <a:pt x="37329" y="1717"/>
                        <a:pt x="41274" y="794"/>
                        <a:pt x="45243" y="0"/>
                      </a:cubicBezTo>
                      <a:cubicBezTo>
                        <a:pt x="48418" y="794"/>
                        <a:pt x="51760" y="1093"/>
                        <a:pt x="54768" y="2382"/>
                      </a:cubicBezTo>
                      <a:cubicBezTo>
                        <a:pt x="57398" y="3509"/>
                        <a:pt x="74612" y="17463"/>
                        <a:pt x="80962" y="21432"/>
                      </a:cubicBezTo>
                      <a:close/>
                    </a:path>
                  </a:pathLst>
                </a:custGeom>
                <a:solidFill>
                  <a:srgbClr val="FFD96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55" name="Oval 1054"/>
                <p:cNvSpPr/>
                <p:nvPr/>
              </p:nvSpPr>
              <p:spPr>
                <a:xfrm rot="350126">
                  <a:off x="3399120" y="3710940"/>
                  <a:ext cx="118537" cy="45719"/>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grpSp>
          <p:nvGrpSpPr>
            <p:cNvPr id="970" name="Group 969"/>
            <p:cNvGrpSpPr/>
            <p:nvPr/>
          </p:nvGrpSpPr>
          <p:grpSpPr>
            <a:xfrm>
              <a:off x="10270194" y="1021168"/>
              <a:ext cx="632040" cy="800406"/>
              <a:chOff x="9688409" y="964319"/>
              <a:chExt cx="632040" cy="800406"/>
            </a:xfrm>
          </p:grpSpPr>
          <p:grpSp>
            <p:nvGrpSpPr>
              <p:cNvPr id="974" name="Group 973"/>
              <p:cNvGrpSpPr/>
              <p:nvPr/>
            </p:nvGrpSpPr>
            <p:grpSpPr>
              <a:xfrm rot="18815918">
                <a:off x="9866438" y="1161673"/>
                <a:ext cx="126769" cy="139574"/>
                <a:chOff x="3439824" y="3960058"/>
                <a:chExt cx="126769" cy="139574"/>
              </a:xfrm>
            </p:grpSpPr>
            <p:sp>
              <p:nvSpPr>
                <p:cNvPr id="1020" name="Freeform: Shape 1484"/>
                <p:cNvSpPr/>
                <p:nvPr/>
              </p:nvSpPr>
              <p:spPr>
                <a:xfrm>
                  <a:off x="3439824" y="3960058"/>
                  <a:ext cx="126769" cy="139574"/>
                </a:xfrm>
                <a:custGeom>
                  <a:avLst/>
                  <a:gdLst>
                    <a:gd name="connsiteX0" fmla="*/ 1094 w 126769"/>
                    <a:gd name="connsiteY0" fmla="*/ 18232 h 139574"/>
                    <a:gd name="connsiteX1" fmla="*/ 5427 w 126769"/>
                    <a:gd name="connsiteY1" fmla="*/ 39900 h 139574"/>
                    <a:gd name="connsiteX2" fmla="*/ 14094 w 126769"/>
                    <a:gd name="connsiteY2" fmla="*/ 78903 h 139574"/>
                    <a:gd name="connsiteX3" fmla="*/ 27095 w 126769"/>
                    <a:gd name="connsiteY3" fmla="*/ 117906 h 139574"/>
                    <a:gd name="connsiteX4" fmla="*/ 44430 w 126769"/>
                    <a:gd name="connsiteY4" fmla="*/ 135241 h 139574"/>
                    <a:gd name="connsiteX5" fmla="*/ 61765 w 126769"/>
                    <a:gd name="connsiteY5" fmla="*/ 139574 h 139574"/>
                    <a:gd name="connsiteX6" fmla="*/ 118102 w 126769"/>
                    <a:gd name="connsiteY6" fmla="*/ 109239 h 139574"/>
                    <a:gd name="connsiteX7" fmla="*/ 122436 w 126769"/>
                    <a:gd name="connsiteY7" fmla="*/ 96238 h 139574"/>
                    <a:gd name="connsiteX8" fmla="*/ 126769 w 126769"/>
                    <a:gd name="connsiteY8" fmla="*/ 52901 h 139574"/>
                    <a:gd name="connsiteX9" fmla="*/ 122436 w 126769"/>
                    <a:gd name="connsiteY9" fmla="*/ 22566 h 139574"/>
                    <a:gd name="connsiteX10" fmla="*/ 113768 w 126769"/>
                    <a:gd name="connsiteY10" fmla="*/ 13898 h 139574"/>
                    <a:gd name="connsiteX11" fmla="*/ 87767 w 126769"/>
                    <a:gd name="connsiteY11" fmla="*/ 9565 h 139574"/>
                    <a:gd name="connsiteX12" fmla="*/ 27095 w 126769"/>
                    <a:gd name="connsiteY12" fmla="*/ 897 h 139574"/>
                    <a:gd name="connsiteX13" fmla="*/ 1094 w 126769"/>
                    <a:gd name="connsiteY13" fmla="*/ 18232 h 13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769" h="139574">
                      <a:moveTo>
                        <a:pt x="1094" y="18232"/>
                      </a:moveTo>
                      <a:cubicBezTo>
                        <a:pt x="-2517" y="24732"/>
                        <a:pt x="3829" y="32710"/>
                        <a:pt x="5427" y="39900"/>
                      </a:cubicBezTo>
                      <a:cubicBezTo>
                        <a:pt x="12388" y="71228"/>
                        <a:pt x="7553" y="42927"/>
                        <a:pt x="14094" y="78903"/>
                      </a:cubicBezTo>
                      <a:cubicBezTo>
                        <a:pt x="18125" y="101074"/>
                        <a:pt x="14241" y="102910"/>
                        <a:pt x="27095" y="117906"/>
                      </a:cubicBezTo>
                      <a:cubicBezTo>
                        <a:pt x="32413" y="124111"/>
                        <a:pt x="36502" y="133259"/>
                        <a:pt x="44430" y="135241"/>
                      </a:cubicBezTo>
                      <a:lnTo>
                        <a:pt x="61765" y="139574"/>
                      </a:lnTo>
                      <a:cubicBezTo>
                        <a:pt x="127361" y="134108"/>
                        <a:pt x="108465" y="152602"/>
                        <a:pt x="118102" y="109239"/>
                      </a:cubicBezTo>
                      <a:cubicBezTo>
                        <a:pt x="119093" y="104780"/>
                        <a:pt x="120991" y="100572"/>
                        <a:pt x="122436" y="96238"/>
                      </a:cubicBezTo>
                      <a:cubicBezTo>
                        <a:pt x="123880" y="81792"/>
                        <a:pt x="126769" y="67419"/>
                        <a:pt x="126769" y="52901"/>
                      </a:cubicBezTo>
                      <a:cubicBezTo>
                        <a:pt x="126769" y="42687"/>
                        <a:pt x="125666" y="32256"/>
                        <a:pt x="122436" y="22566"/>
                      </a:cubicBezTo>
                      <a:cubicBezTo>
                        <a:pt x="121144" y="18690"/>
                        <a:pt x="117594" y="15333"/>
                        <a:pt x="113768" y="13898"/>
                      </a:cubicBezTo>
                      <a:cubicBezTo>
                        <a:pt x="105541" y="10813"/>
                        <a:pt x="96383" y="11288"/>
                        <a:pt x="87767" y="9565"/>
                      </a:cubicBezTo>
                      <a:cubicBezTo>
                        <a:pt x="40630" y="138"/>
                        <a:pt x="114669" y="9655"/>
                        <a:pt x="27095" y="897"/>
                      </a:cubicBezTo>
                      <a:cubicBezTo>
                        <a:pt x="12724" y="-3893"/>
                        <a:pt x="4705" y="11732"/>
                        <a:pt x="1094" y="18232"/>
                      </a:cubicBezTo>
                      <a:close/>
                    </a:path>
                  </a:pathLst>
                </a:custGeom>
                <a:solidFill>
                  <a:srgbClr val="9DC3E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21" name="Oval 1020"/>
                <p:cNvSpPr/>
                <p:nvPr/>
              </p:nvSpPr>
              <p:spPr>
                <a:xfrm rot="350126">
                  <a:off x="3479899" y="4018415"/>
                  <a:ext cx="67004" cy="632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975" name="Group 974"/>
              <p:cNvGrpSpPr/>
              <p:nvPr/>
            </p:nvGrpSpPr>
            <p:grpSpPr>
              <a:xfrm rot="4763669">
                <a:off x="9813971" y="1054376"/>
                <a:ext cx="126769" cy="139574"/>
                <a:chOff x="3439824" y="3960058"/>
                <a:chExt cx="126769" cy="139574"/>
              </a:xfrm>
            </p:grpSpPr>
            <p:sp>
              <p:nvSpPr>
                <p:cNvPr id="1018" name="Freeform: Shape 1482"/>
                <p:cNvSpPr/>
                <p:nvPr/>
              </p:nvSpPr>
              <p:spPr>
                <a:xfrm>
                  <a:off x="3439824" y="3960058"/>
                  <a:ext cx="126769" cy="139574"/>
                </a:xfrm>
                <a:custGeom>
                  <a:avLst/>
                  <a:gdLst>
                    <a:gd name="connsiteX0" fmla="*/ 1094 w 126769"/>
                    <a:gd name="connsiteY0" fmla="*/ 18232 h 139574"/>
                    <a:gd name="connsiteX1" fmla="*/ 5427 w 126769"/>
                    <a:gd name="connsiteY1" fmla="*/ 39900 h 139574"/>
                    <a:gd name="connsiteX2" fmla="*/ 14094 w 126769"/>
                    <a:gd name="connsiteY2" fmla="*/ 78903 h 139574"/>
                    <a:gd name="connsiteX3" fmla="*/ 27095 w 126769"/>
                    <a:gd name="connsiteY3" fmla="*/ 117906 h 139574"/>
                    <a:gd name="connsiteX4" fmla="*/ 44430 w 126769"/>
                    <a:gd name="connsiteY4" fmla="*/ 135241 h 139574"/>
                    <a:gd name="connsiteX5" fmla="*/ 61765 w 126769"/>
                    <a:gd name="connsiteY5" fmla="*/ 139574 h 139574"/>
                    <a:gd name="connsiteX6" fmla="*/ 118102 w 126769"/>
                    <a:gd name="connsiteY6" fmla="*/ 109239 h 139574"/>
                    <a:gd name="connsiteX7" fmla="*/ 122436 w 126769"/>
                    <a:gd name="connsiteY7" fmla="*/ 96238 h 139574"/>
                    <a:gd name="connsiteX8" fmla="*/ 126769 w 126769"/>
                    <a:gd name="connsiteY8" fmla="*/ 52901 h 139574"/>
                    <a:gd name="connsiteX9" fmla="*/ 122436 w 126769"/>
                    <a:gd name="connsiteY9" fmla="*/ 22566 h 139574"/>
                    <a:gd name="connsiteX10" fmla="*/ 113768 w 126769"/>
                    <a:gd name="connsiteY10" fmla="*/ 13898 h 139574"/>
                    <a:gd name="connsiteX11" fmla="*/ 87767 w 126769"/>
                    <a:gd name="connsiteY11" fmla="*/ 9565 h 139574"/>
                    <a:gd name="connsiteX12" fmla="*/ 27095 w 126769"/>
                    <a:gd name="connsiteY12" fmla="*/ 897 h 139574"/>
                    <a:gd name="connsiteX13" fmla="*/ 1094 w 126769"/>
                    <a:gd name="connsiteY13" fmla="*/ 18232 h 13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769" h="139574">
                      <a:moveTo>
                        <a:pt x="1094" y="18232"/>
                      </a:moveTo>
                      <a:cubicBezTo>
                        <a:pt x="-2517" y="24732"/>
                        <a:pt x="3829" y="32710"/>
                        <a:pt x="5427" y="39900"/>
                      </a:cubicBezTo>
                      <a:cubicBezTo>
                        <a:pt x="12388" y="71228"/>
                        <a:pt x="7553" y="42927"/>
                        <a:pt x="14094" y="78903"/>
                      </a:cubicBezTo>
                      <a:cubicBezTo>
                        <a:pt x="18125" y="101074"/>
                        <a:pt x="14241" y="102910"/>
                        <a:pt x="27095" y="117906"/>
                      </a:cubicBezTo>
                      <a:cubicBezTo>
                        <a:pt x="32413" y="124111"/>
                        <a:pt x="36502" y="133259"/>
                        <a:pt x="44430" y="135241"/>
                      </a:cubicBezTo>
                      <a:lnTo>
                        <a:pt x="61765" y="139574"/>
                      </a:lnTo>
                      <a:cubicBezTo>
                        <a:pt x="127361" y="134108"/>
                        <a:pt x="108465" y="152602"/>
                        <a:pt x="118102" y="109239"/>
                      </a:cubicBezTo>
                      <a:cubicBezTo>
                        <a:pt x="119093" y="104780"/>
                        <a:pt x="120991" y="100572"/>
                        <a:pt x="122436" y="96238"/>
                      </a:cubicBezTo>
                      <a:cubicBezTo>
                        <a:pt x="123880" y="81792"/>
                        <a:pt x="126769" y="67419"/>
                        <a:pt x="126769" y="52901"/>
                      </a:cubicBezTo>
                      <a:cubicBezTo>
                        <a:pt x="126769" y="42687"/>
                        <a:pt x="125666" y="32256"/>
                        <a:pt x="122436" y="22566"/>
                      </a:cubicBezTo>
                      <a:cubicBezTo>
                        <a:pt x="121144" y="18690"/>
                        <a:pt x="117594" y="15333"/>
                        <a:pt x="113768" y="13898"/>
                      </a:cubicBezTo>
                      <a:cubicBezTo>
                        <a:pt x="105541" y="10813"/>
                        <a:pt x="96383" y="11288"/>
                        <a:pt x="87767" y="9565"/>
                      </a:cubicBezTo>
                      <a:cubicBezTo>
                        <a:pt x="40630" y="138"/>
                        <a:pt x="114669" y="9655"/>
                        <a:pt x="27095" y="897"/>
                      </a:cubicBezTo>
                      <a:cubicBezTo>
                        <a:pt x="12724" y="-3893"/>
                        <a:pt x="4705" y="11732"/>
                        <a:pt x="1094" y="18232"/>
                      </a:cubicBezTo>
                      <a:close/>
                    </a:path>
                  </a:pathLst>
                </a:custGeom>
                <a:solidFill>
                  <a:srgbClr val="9DC3E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19" name="Oval 1018"/>
                <p:cNvSpPr/>
                <p:nvPr/>
              </p:nvSpPr>
              <p:spPr>
                <a:xfrm rot="350126">
                  <a:off x="3479899" y="4018415"/>
                  <a:ext cx="67004" cy="632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976" name="Group 975"/>
              <p:cNvGrpSpPr/>
              <p:nvPr/>
            </p:nvGrpSpPr>
            <p:grpSpPr>
              <a:xfrm rot="18815918">
                <a:off x="9813468" y="1295559"/>
                <a:ext cx="126769" cy="139574"/>
                <a:chOff x="3439824" y="3960058"/>
                <a:chExt cx="126769" cy="139574"/>
              </a:xfrm>
            </p:grpSpPr>
            <p:sp>
              <p:nvSpPr>
                <p:cNvPr id="1016" name="Freeform: Shape 1466"/>
                <p:cNvSpPr/>
                <p:nvPr/>
              </p:nvSpPr>
              <p:spPr>
                <a:xfrm>
                  <a:off x="3439824" y="3960058"/>
                  <a:ext cx="126769" cy="139574"/>
                </a:xfrm>
                <a:custGeom>
                  <a:avLst/>
                  <a:gdLst>
                    <a:gd name="connsiteX0" fmla="*/ 1094 w 126769"/>
                    <a:gd name="connsiteY0" fmla="*/ 18232 h 139574"/>
                    <a:gd name="connsiteX1" fmla="*/ 5427 w 126769"/>
                    <a:gd name="connsiteY1" fmla="*/ 39900 h 139574"/>
                    <a:gd name="connsiteX2" fmla="*/ 14094 w 126769"/>
                    <a:gd name="connsiteY2" fmla="*/ 78903 h 139574"/>
                    <a:gd name="connsiteX3" fmla="*/ 27095 w 126769"/>
                    <a:gd name="connsiteY3" fmla="*/ 117906 h 139574"/>
                    <a:gd name="connsiteX4" fmla="*/ 44430 w 126769"/>
                    <a:gd name="connsiteY4" fmla="*/ 135241 h 139574"/>
                    <a:gd name="connsiteX5" fmla="*/ 61765 w 126769"/>
                    <a:gd name="connsiteY5" fmla="*/ 139574 h 139574"/>
                    <a:gd name="connsiteX6" fmla="*/ 118102 w 126769"/>
                    <a:gd name="connsiteY6" fmla="*/ 109239 h 139574"/>
                    <a:gd name="connsiteX7" fmla="*/ 122436 w 126769"/>
                    <a:gd name="connsiteY7" fmla="*/ 96238 h 139574"/>
                    <a:gd name="connsiteX8" fmla="*/ 126769 w 126769"/>
                    <a:gd name="connsiteY8" fmla="*/ 52901 h 139574"/>
                    <a:gd name="connsiteX9" fmla="*/ 122436 w 126769"/>
                    <a:gd name="connsiteY9" fmla="*/ 22566 h 139574"/>
                    <a:gd name="connsiteX10" fmla="*/ 113768 w 126769"/>
                    <a:gd name="connsiteY10" fmla="*/ 13898 h 139574"/>
                    <a:gd name="connsiteX11" fmla="*/ 87767 w 126769"/>
                    <a:gd name="connsiteY11" fmla="*/ 9565 h 139574"/>
                    <a:gd name="connsiteX12" fmla="*/ 27095 w 126769"/>
                    <a:gd name="connsiteY12" fmla="*/ 897 h 139574"/>
                    <a:gd name="connsiteX13" fmla="*/ 1094 w 126769"/>
                    <a:gd name="connsiteY13" fmla="*/ 18232 h 13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769" h="139574">
                      <a:moveTo>
                        <a:pt x="1094" y="18232"/>
                      </a:moveTo>
                      <a:cubicBezTo>
                        <a:pt x="-2517" y="24732"/>
                        <a:pt x="3829" y="32710"/>
                        <a:pt x="5427" y="39900"/>
                      </a:cubicBezTo>
                      <a:cubicBezTo>
                        <a:pt x="12388" y="71228"/>
                        <a:pt x="7553" y="42927"/>
                        <a:pt x="14094" y="78903"/>
                      </a:cubicBezTo>
                      <a:cubicBezTo>
                        <a:pt x="18125" y="101074"/>
                        <a:pt x="14241" y="102910"/>
                        <a:pt x="27095" y="117906"/>
                      </a:cubicBezTo>
                      <a:cubicBezTo>
                        <a:pt x="32413" y="124111"/>
                        <a:pt x="36502" y="133259"/>
                        <a:pt x="44430" y="135241"/>
                      </a:cubicBezTo>
                      <a:lnTo>
                        <a:pt x="61765" y="139574"/>
                      </a:lnTo>
                      <a:cubicBezTo>
                        <a:pt x="127361" y="134108"/>
                        <a:pt x="108465" y="152602"/>
                        <a:pt x="118102" y="109239"/>
                      </a:cubicBezTo>
                      <a:cubicBezTo>
                        <a:pt x="119093" y="104780"/>
                        <a:pt x="120991" y="100572"/>
                        <a:pt x="122436" y="96238"/>
                      </a:cubicBezTo>
                      <a:cubicBezTo>
                        <a:pt x="123880" y="81792"/>
                        <a:pt x="126769" y="67419"/>
                        <a:pt x="126769" y="52901"/>
                      </a:cubicBezTo>
                      <a:cubicBezTo>
                        <a:pt x="126769" y="42687"/>
                        <a:pt x="125666" y="32256"/>
                        <a:pt x="122436" y="22566"/>
                      </a:cubicBezTo>
                      <a:cubicBezTo>
                        <a:pt x="121144" y="18690"/>
                        <a:pt x="117594" y="15333"/>
                        <a:pt x="113768" y="13898"/>
                      </a:cubicBezTo>
                      <a:cubicBezTo>
                        <a:pt x="105541" y="10813"/>
                        <a:pt x="96383" y="11288"/>
                        <a:pt x="87767" y="9565"/>
                      </a:cubicBezTo>
                      <a:cubicBezTo>
                        <a:pt x="40630" y="138"/>
                        <a:pt x="114669" y="9655"/>
                        <a:pt x="27095" y="897"/>
                      </a:cubicBezTo>
                      <a:cubicBezTo>
                        <a:pt x="12724" y="-3893"/>
                        <a:pt x="4705" y="11732"/>
                        <a:pt x="1094" y="18232"/>
                      </a:cubicBezTo>
                      <a:close/>
                    </a:path>
                  </a:pathLst>
                </a:custGeom>
                <a:solidFill>
                  <a:srgbClr val="9DC3E6"/>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17" name="Oval 1016"/>
                <p:cNvSpPr/>
                <p:nvPr/>
              </p:nvSpPr>
              <p:spPr>
                <a:xfrm rot="350126">
                  <a:off x="3479899" y="4018415"/>
                  <a:ext cx="67004" cy="6321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977" name="Group 976"/>
              <p:cNvGrpSpPr/>
              <p:nvPr/>
            </p:nvGrpSpPr>
            <p:grpSpPr>
              <a:xfrm rot="21262151" flipH="1">
                <a:off x="9933959" y="1268633"/>
                <a:ext cx="166688" cy="174793"/>
                <a:chOff x="3040856" y="3865592"/>
                <a:chExt cx="166688" cy="174793"/>
              </a:xfrm>
            </p:grpSpPr>
            <p:sp>
              <p:nvSpPr>
                <p:cNvPr id="1014" name="Freeform: Shape 1458"/>
                <p:cNvSpPr/>
                <p:nvPr/>
              </p:nvSpPr>
              <p:spPr>
                <a:xfrm>
                  <a:off x="3040856" y="3865592"/>
                  <a:ext cx="166688" cy="174793"/>
                </a:xfrm>
                <a:custGeom>
                  <a:avLst/>
                  <a:gdLst>
                    <a:gd name="connsiteX0" fmla="*/ 40481 w 226254"/>
                    <a:gd name="connsiteY0" fmla="*/ 16669 h 219282"/>
                    <a:gd name="connsiteX1" fmla="*/ 28575 w 226254"/>
                    <a:gd name="connsiteY1" fmla="*/ 26194 h 219282"/>
                    <a:gd name="connsiteX2" fmla="*/ 21431 w 226254"/>
                    <a:gd name="connsiteY2" fmla="*/ 28575 h 219282"/>
                    <a:gd name="connsiteX3" fmla="*/ 14288 w 226254"/>
                    <a:gd name="connsiteY3" fmla="*/ 33338 h 219282"/>
                    <a:gd name="connsiteX4" fmla="*/ 7144 w 226254"/>
                    <a:gd name="connsiteY4" fmla="*/ 47625 h 219282"/>
                    <a:gd name="connsiteX5" fmla="*/ 0 w 226254"/>
                    <a:gd name="connsiteY5" fmla="*/ 61913 h 219282"/>
                    <a:gd name="connsiteX6" fmla="*/ 2381 w 226254"/>
                    <a:gd name="connsiteY6" fmla="*/ 128588 h 219282"/>
                    <a:gd name="connsiteX7" fmla="*/ 4763 w 226254"/>
                    <a:gd name="connsiteY7" fmla="*/ 135732 h 219282"/>
                    <a:gd name="connsiteX8" fmla="*/ 7144 w 226254"/>
                    <a:gd name="connsiteY8" fmla="*/ 147638 h 219282"/>
                    <a:gd name="connsiteX9" fmla="*/ 11906 w 226254"/>
                    <a:gd name="connsiteY9" fmla="*/ 161925 h 219282"/>
                    <a:gd name="connsiteX10" fmla="*/ 14288 w 226254"/>
                    <a:gd name="connsiteY10" fmla="*/ 169069 h 219282"/>
                    <a:gd name="connsiteX11" fmla="*/ 19050 w 226254"/>
                    <a:gd name="connsiteY11" fmla="*/ 185738 h 219282"/>
                    <a:gd name="connsiteX12" fmla="*/ 26194 w 226254"/>
                    <a:gd name="connsiteY12" fmla="*/ 202407 h 219282"/>
                    <a:gd name="connsiteX13" fmla="*/ 40481 w 226254"/>
                    <a:gd name="connsiteY13" fmla="*/ 207169 h 219282"/>
                    <a:gd name="connsiteX14" fmla="*/ 47625 w 226254"/>
                    <a:gd name="connsiteY14" fmla="*/ 209550 h 219282"/>
                    <a:gd name="connsiteX15" fmla="*/ 54769 w 226254"/>
                    <a:gd name="connsiteY15" fmla="*/ 211932 h 219282"/>
                    <a:gd name="connsiteX16" fmla="*/ 64294 w 226254"/>
                    <a:gd name="connsiteY16" fmla="*/ 214313 h 219282"/>
                    <a:gd name="connsiteX17" fmla="*/ 166688 w 226254"/>
                    <a:gd name="connsiteY17" fmla="*/ 216694 h 219282"/>
                    <a:gd name="connsiteX18" fmla="*/ 195263 w 226254"/>
                    <a:gd name="connsiteY18" fmla="*/ 216694 h 219282"/>
                    <a:gd name="connsiteX19" fmla="*/ 202406 w 226254"/>
                    <a:gd name="connsiteY19" fmla="*/ 211932 h 219282"/>
                    <a:gd name="connsiteX20" fmla="*/ 204788 w 226254"/>
                    <a:gd name="connsiteY20" fmla="*/ 204788 h 219282"/>
                    <a:gd name="connsiteX21" fmla="*/ 211931 w 226254"/>
                    <a:gd name="connsiteY21" fmla="*/ 197644 h 219282"/>
                    <a:gd name="connsiteX22" fmla="*/ 216694 w 226254"/>
                    <a:gd name="connsiteY22" fmla="*/ 190500 h 219282"/>
                    <a:gd name="connsiteX23" fmla="*/ 221456 w 226254"/>
                    <a:gd name="connsiteY23" fmla="*/ 173832 h 219282"/>
                    <a:gd name="connsiteX24" fmla="*/ 223838 w 226254"/>
                    <a:gd name="connsiteY24" fmla="*/ 166688 h 219282"/>
                    <a:gd name="connsiteX25" fmla="*/ 223838 w 226254"/>
                    <a:gd name="connsiteY25" fmla="*/ 47625 h 219282"/>
                    <a:gd name="connsiteX26" fmla="*/ 216694 w 226254"/>
                    <a:gd name="connsiteY26" fmla="*/ 33338 h 219282"/>
                    <a:gd name="connsiteX27" fmla="*/ 202406 w 226254"/>
                    <a:gd name="connsiteY27" fmla="*/ 28575 h 219282"/>
                    <a:gd name="connsiteX28" fmla="*/ 195263 w 226254"/>
                    <a:gd name="connsiteY28" fmla="*/ 26194 h 219282"/>
                    <a:gd name="connsiteX29" fmla="*/ 173831 w 226254"/>
                    <a:gd name="connsiteY29" fmla="*/ 14288 h 219282"/>
                    <a:gd name="connsiteX30" fmla="*/ 166688 w 226254"/>
                    <a:gd name="connsiteY30" fmla="*/ 9525 h 219282"/>
                    <a:gd name="connsiteX31" fmla="*/ 142875 w 226254"/>
                    <a:gd name="connsiteY31" fmla="*/ 2382 h 219282"/>
                    <a:gd name="connsiteX32" fmla="*/ 135731 w 226254"/>
                    <a:gd name="connsiteY32" fmla="*/ 0 h 219282"/>
                    <a:gd name="connsiteX33" fmla="*/ 40481 w 226254"/>
                    <a:gd name="connsiteY33" fmla="*/ 16669 h 2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6254" h="219282">
                      <a:moveTo>
                        <a:pt x="40481" y="16669"/>
                      </a:moveTo>
                      <a:cubicBezTo>
                        <a:pt x="22622" y="21035"/>
                        <a:pt x="32885" y="23500"/>
                        <a:pt x="28575" y="26194"/>
                      </a:cubicBezTo>
                      <a:cubicBezTo>
                        <a:pt x="26446" y="27524"/>
                        <a:pt x="23676" y="27452"/>
                        <a:pt x="21431" y="28575"/>
                      </a:cubicBezTo>
                      <a:cubicBezTo>
                        <a:pt x="18871" y="29855"/>
                        <a:pt x="16669" y="31750"/>
                        <a:pt x="14288" y="33338"/>
                      </a:cubicBezTo>
                      <a:cubicBezTo>
                        <a:pt x="8298" y="51303"/>
                        <a:pt x="16380" y="29153"/>
                        <a:pt x="7144" y="47625"/>
                      </a:cubicBezTo>
                      <a:cubicBezTo>
                        <a:pt x="-2712" y="67339"/>
                        <a:pt x="13647" y="41444"/>
                        <a:pt x="0" y="61913"/>
                      </a:cubicBezTo>
                      <a:cubicBezTo>
                        <a:pt x="794" y="84138"/>
                        <a:pt x="949" y="106395"/>
                        <a:pt x="2381" y="128588"/>
                      </a:cubicBezTo>
                      <a:cubicBezTo>
                        <a:pt x="2543" y="131093"/>
                        <a:pt x="4154" y="133297"/>
                        <a:pt x="4763" y="135732"/>
                      </a:cubicBezTo>
                      <a:cubicBezTo>
                        <a:pt x="5745" y="139658"/>
                        <a:pt x="6079" y="143733"/>
                        <a:pt x="7144" y="147638"/>
                      </a:cubicBezTo>
                      <a:cubicBezTo>
                        <a:pt x="8465" y="152481"/>
                        <a:pt x="10319" y="157163"/>
                        <a:pt x="11906" y="161925"/>
                      </a:cubicBezTo>
                      <a:cubicBezTo>
                        <a:pt x="12700" y="164306"/>
                        <a:pt x="13679" y="166634"/>
                        <a:pt x="14288" y="169069"/>
                      </a:cubicBezTo>
                      <a:cubicBezTo>
                        <a:pt x="21731" y="198845"/>
                        <a:pt x="12218" y="161825"/>
                        <a:pt x="19050" y="185738"/>
                      </a:cubicBezTo>
                      <a:cubicBezTo>
                        <a:pt x="20371" y="190362"/>
                        <a:pt x="21150" y="199254"/>
                        <a:pt x="26194" y="202407"/>
                      </a:cubicBezTo>
                      <a:cubicBezTo>
                        <a:pt x="30451" y="205068"/>
                        <a:pt x="35719" y="205582"/>
                        <a:pt x="40481" y="207169"/>
                      </a:cubicBezTo>
                      <a:lnTo>
                        <a:pt x="47625" y="209550"/>
                      </a:lnTo>
                      <a:cubicBezTo>
                        <a:pt x="50006" y="210344"/>
                        <a:pt x="52334" y="211323"/>
                        <a:pt x="54769" y="211932"/>
                      </a:cubicBezTo>
                      <a:cubicBezTo>
                        <a:pt x="57944" y="212726"/>
                        <a:pt x="61024" y="214174"/>
                        <a:pt x="64294" y="214313"/>
                      </a:cubicBezTo>
                      <a:cubicBezTo>
                        <a:pt x="98404" y="215764"/>
                        <a:pt x="132557" y="215900"/>
                        <a:pt x="166688" y="216694"/>
                      </a:cubicBezTo>
                      <a:cubicBezTo>
                        <a:pt x="179412" y="219239"/>
                        <a:pt x="181086" y="220947"/>
                        <a:pt x="195263" y="216694"/>
                      </a:cubicBezTo>
                      <a:cubicBezTo>
                        <a:pt x="198004" y="215872"/>
                        <a:pt x="200025" y="213519"/>
                        <a:pt x="202406" y="211932"/>
                      </a:cubicBezTo>
                      <a:cubicBezTo>
                        <a:pt x="203200" y="209551"/>
                        <a:pt x="203396" y="206877"/>
                        <a:pt x="204788" y="204788"/>
                      </a:cubicBezTo>
                      <a:cubicBezTo>
                        <a:pt x="206656" y="201986"/>
                        <a:pt x="209775" y="200231"/>
                        <a:pt x="211931" y="197644"/>
                      </a:cubicBezTo>
                      <a:cubicBezTo>
                        <a:pt x="213763" y="195445"/>
                        <a:pt x="215106" y="192881"/>
                        <a:pt x="216694" y="190500"/>
                      </a:cubicBezTo>
                      <a:cubicBezTo>
                        <a:pt x="222407" y="173360"/>
                        <a:pt x="215470" y="194780"/>
                        <a:pt x="221456" y="173832"/>
                      </a:cubicBezTo>
                      <a:cubicBezTo>
                        <a:pt x="222146" y="171418"/>
                        <a:pt x="223044" y="169069"/>
                        <a:pt x="223838" y="166688"/>
                      </a:cubicBezTo>
                      <a:cubicBezTo>
                        <a:pt x="225391" y="115438"/>
                        <a:pt x="228396" y="93200"/>
                        <a:pt x="223838" y="47625"/>
                      </a:cubicBezTo>
                      <a:cubicBezTo>
                        <a:pt x="223509" y="44340"/>
                        <a:pt x="219474" y="35076"/>
                        <a:pt x="216694" y="33338"/>
                      </a:cubicBezTo>
                      <a:cubicBezTo>
                        <a:pt x="212437" y="30677"/>
                        <a:pt x="207169" y="30163"/>
                        <a:pt x="202406" y="28575"/>
                      </a:cubicBezTo>
                      <a:cubicBezTo>
                        <a:pt x="200025" y="27781"/>
                        <a:pt x="197351" y="27586"/>
                        <a:pt x="195263" y="26194"/>
                      </a:cubicBezTo>
                      <a:cubicBezTo>
                        <a:pt x="178886" y="15277"/>
                        <a:pt x="186405" y="18479"/>
                        <a:pt x="173831" y="14288"/>
                      </a:cubicBezTo>
                      <a:cubicBezTo>
                        <a:pt x="171450" y="12700"/>
                        <a:pt x="169303" y="10687"/>
                        <a:pt x="166688" y="9525"/>
                      </a:cubicBezTo>
                      <a:cubicBezTo>
                        <a:pt x="156501" y="4997"/>
                        <a:pt x="152573" y="5153"/>
                        <a:pt x="142875" y="2382"/>
                      </a:cubicBezTo>
                      <a:cubicBezTo>
                        <a:pt x="140461" y="1692"/>
                        <a:pt x="138112" y="794"/>
                        <a:pt x="135731" y="0"/>
                      </a:cubicBezTo>
                      <a:cubicBezTo>
                        <a:pt x="114301" y="824"/>
                        <a:pt x="58340" y="12303"/>
                        <a:pt x="40481" y="16669"/>
                      </a:cubicBezTo>
                      <a:close/>
                    </a:path>
                  </a:pathLst>
                </a:custGeom>
                <a:solidFill>
                  <a:srgbClr val="A9D28F"/>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15" name="Oval 1014"/>
                <p:cNvSpPr/>
                <p:nvPr/>
              </p:nvSpPr>
              <p:spPr>
                <a:xfrm rot="350126">
                  <a:off x="3067908" y="3896096"/>
                  <a:ext cx="133700" cy="12356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978" name="Group 977"/>
              <p:cNvGrpSpPr/>
              <p:nvPr/>
            </p:nvGrpSpPr>
            <p:grpSpPr>
              <a:xfrm rot="21262151" flipH="1">
                <a:off x="9842442" y="1415913"/>
                <a:ext cx="166688" cy="174793"/>
                <a:chOff x="3040856" y="3865592"/>
                <a:chExt cx="166688" cy="174793"/>
              </a:xfrm>
            </p:grpSpPr>
            <p:sp>
              <p:nvSpPr>
                <p:cNvPr id="1012" name="Freeform: Shape 1456"/>
                <p:cNvSpPr/>
                <p:nvPr/>
              </p:nvSpPr>
              <p:spPr>
                <a:xfrm>
                  <a:off x="3040856" y="3865592"/>
                  <a:ext cx="166688" cy="174793"/>
                </a:xfrm>
                <a:custGeom>
                  <a:avLst/>
                  <a:gdLst>
                    <a:gd name="connsiteX0" fmla="*/ 40481 w 226254"/>
                    <a:gd name="connsiteY0" fmla="*/ 16669 h 219282"/>
                    <a:gd name="connsiteX1" fmla="*/ 28575 w 226254"/>
                    <a:gd name="connsiteY1" fmla="*/ 26194 h 219282"/>
                    <a:gd name="connsiteX2" fmla="*/ 21431 w 226254"/>
                    <a:gd name="connsiteY2" fmla="*/ 28575 h 219282"/>
                    <a:gd name="connsiteX3" fmla="*/ 14288 w 226254"/>
                    <a:gd name="connsiteY3" fmla="*/ 33338 h 219282"/>
                    <a:gd name="connsiteX4" fmla="*/ 7144 w 226254"/>
                    <a:gd name="connsiteY4" fmla="*/ 47625 h 219282"/>
                    <a:gd name="connsiteX5" fmla="*/ 0 w 226254"/>
                    <a:gd name="connsiteY5" fmla="*/ 61913 h 219282"/>
                    <a:gd name="connsiteX6" fmla="*/ 2381 w 226254"/>
                    <a:gd name="connsiteY6" fmla="*/ 128588 h 219282"/>
                    <a:gd name="connsiteX7" fmla="*/ 4763 w 226254"/>
                    <a:gd name="connsiteY7" fmla="*/ 135732 h 219282"/>
                    <a:gd name="connsiteX8" fmla="*/ 7144 w 226254"/>
                    <a:gd name="connsiteY8" fmla="*/ 147638 h 219282"/>
                    <a:gd name="connsiteX9" fmla="*/ 11906 w 226254"/>
                    <a:gd name="connsiteY9" fmla="*/ 161925 h 219282"/>
                    <a:gd name="connsiteX10" fmla="*/ 14288 w 226254"/>
                    <a:gd name="connsiteY10" fmla="*/ 169069 h 219282"/>
                    <a:gd name="connsiteX11" fmla="*/ 19050 w 226254"/>
                    <a:gd name="connsiteY11" fmla="*/ 185738 h 219282"/>
                    <a:gd name="connsiteX12" fmla="*/ 26194 w 226254"/>
                    <a:gd name="connsiteY12" fmla="*/ 202407 h 219282"/>
                    <a:gd name="connsiteX13" fmla="*/ 40481 w 226254"/>
                    <a:gd name="connsiteY13" fmla="*/ 207169 h 219282"/>
                    <a:gd name="connsiteX14" fmla="*/ 47625 w 226254"/>
                    <a:gd name="connsiteY14" fmla="*/ 209550 h 219282"/>
                    <a:gd name="connsiteX15" fmla="*/ 54769 w 226254"/>
                    <a:gd name="connsiteY15" fmla="*/ 211932 h 219282"/>
                    <a:gd name="connsiteX16" fmla="*/ 64294 w 226254"/>
                    <a:gd name="connsiteY16" fmla="*/ 214313 h 219282"/>
                    <a:gd name="connsiteX17" fmla="*/ 166688 w 226254"/>
                    <a:gd name="connsiteY17" fmla="*/ 216694 h 219282"/>
                    <a:gd name="connsiteX18" fmla="*/ 195263 w 226254"/>
                    <a:gd name="connsiteY18" fmla="*/ 216694 h 219282"/>
                    <a:gd name="connsiteX19" fmla="*/ 202406 w 226254"/>
                    <a:gd name="connsiteY19" fmla="*/ 211932 h 219282"/>
                    <a:gd name="connsiteX20" fmla="*/ 204788 w 226254"/>
                    <a:gd name="connsiteY20" fmla="*/ 204788 h 219282"/>
                    <a:gd name="connsiteX21" fmla="*/ 211931 w 226254"/>
                    <a:gd name="connsiteY21" fmla="*/ 197644 h 219282"/>
                    <a:gd name="connsiteX22" fmla="*/ 216694 w 226254"/>
                    <a:gd name="connsiteY22" fmla="*/ 190500 h 219282"/>
                    <a:gd name="connsiteX23" fmla="*/ 221456 w 226254"/>
                    <a:gd name="connsiteY23" fmla="*/ 173832 h 219282"/>
                    <a:gd name="connsiteX24" fmla="*/ 223838 w 226254"/>
                    <a:gd name="connsiteY24" fmla="*/ 166688 h 219282"/>
                    <a:gd name="connsiteX25" fmla="*/ 223838 w 226254"/>
                    <a:gd name="connsiteY25" fmla="*/ 47625 h 219282"/>
                    <a:gd name="connsiteX26" fmla="*/ 216694 w 226254"/>
                    <a:gd name="connsiteY26" fmla="*/ 33338 h 219282"/>
                    <a:gd name="connsiteX27" fmla="*/ 202406 w 226254"/>
                    <a:gd name="connsiteY27" fmla="*/ 28575 h 219282"/>
                    <a:gd name="connsiteX28" fmla="*/ 195263 w 226254"/>
                    <a:gd name="connsiteY28" fmla="*/ 26194 h 219282"/>
                    <a:gd name="connsiteX29" fmla="*/ 173831 w 226254"/>
                    <a:gd name="connsiteY29" fmla="*/ 14288 h 219282"/>
                    <a:gd name="connsiteX30" fmla="*/ 166688 w 226254"/>
                    <a:gd name="connsiteY30" fmla="*/ 9525 h 219282"/>
                    <a:gd name="connsiteX31" fmla="*/ 142875 w 226254"/>
                    <a:gd name="connsiteY31" fmla="*/ 2382 h 219282"/>
                    <a:gd name="connsiteX32" fmla="*/ 135731 w 226254"/>
                    <a:gd name="connsiteY32" fmla="*/ 0 h 219282"/>
                    <a:gd name="connsiteX33" fmla="*/ 40481 w 226254"/>
                    <a:gd name="connsiteY33" fmla="*/ 16669 h 2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6254" h="219282">
                      <a:moveTo>
                        <a:pt x="40481" y="16669"/>
                      </a:moveTo>
                      <a:cubicBezTo>
                        <a:pt x="22622" y="21035"/>
                        <a:pt x="32885" y="23500"/>
                        <a:pt x="28575" y="26194"/>
                      </a:cubicBezTo>
                      <a:cubicBezTo>
                        <a:pt x="26446" y="27524"/>
                        <a:pt x="23676" y="27452"/>
                        <a:pt x="21431" y="28575"/>
                      </a:cubicBezTo>
                      <a:cubicBezTo>
                        <a:pt x="18871" y="29855"/>
                        <a:pt x="16669" y="31750"/>
                        <a:pt x="14288" y="33338"/>
                      </a:cubicBezTo>
                      <a:cubicBezTo>
                        <a:pt x="8298" y="51303"/>
                        <a:pt x="16380" y="29153"/>
                        <a:pt x="7144" y="47625"/>
                      </a:cubicBezTo>
                      <a:cubicBezTo>
                        <a:pt x="-2712" y="67339"/>
                        <a:pt x="13647" y="41444"/>
                        <a:pt x="0" y="61913"/>
                      </a:cubicBezTo>
                      <a:cubicBezTo>
                        <a:pt x="794" y="84138"/>
                        <a:pt x="949" y="106395"/>
                        <a:pt x="2381" y="128588"/>
                      </a:cubicBezTo>
                      <a:cubicBezTo>
                        <a:pt x="2543" y="131093"/>
                        <a:pt x="4154" y="133297"/>
                        <a:pt x="4763" y="135732"/>
                      </a:cubicBezTo>
                      <a:cubicBezTo>
                        <a:pt x="5745" y="139658"/>
                        <a:pt x="6079" y="143733"/>
                        <a:pt x="7144" y="147638"/>
                      </a:cubicBezTo>
                      <a:cubicBezTo>
                        <a:pt x="8465" y="152481"/>
                        <a:pt x="10319" y="157163"/>
                        <a:pt x="11906" y="161925"/>
                      </a:cubicBezTo>
                      <a:cubicBezTo>
                        <a:pt x="12700" y="164306"/>
                        <a:pt x="13679" y="166634"/>
                        <a:pt x="14288" y="169069"/>
                      </a:cubicBezTo>
                      <a:cubicBezTo>
                        <a:pt x="21731" y="198845"/>
                        <a:pt x="12218" y="161825"/>
                        <a:pt x="19050" y="185738"/>
                      </a:cubicBezTo>
                      <a:cubicBezTo>
                        <a:pt x="20371" y="190362"/>
                        <a:pt x="21150" y="199254"/>
                        <a:pt x="26194" y="202407"/>
                      </a:cubicBezTo>
                      <a:cubicBezTo>
                        <a:pt x="30451" y="205068"/>
                        <a:pt x="35719" y="205582"/>
                        <a:pt x="40481" y="207169"/>
                      </a:cubicBezTo>
                      <a:lnTo>
                        <a:pt x="47625" y="209550"/>
                      </a:lnTo>
                      <a:cubicBezTo>
                        <a:pt x="50006" y="210344"/>
                        <a:pt x="52334" y="211323"/>
                        <a:pt x="54769" y="211932"/>
                      </a:cubicBezTo>
                      <a:cubicBezTo>
                        <a:pt x="57944" y="212726"/>
                        <a:pt x="61024" y="214174"/>
                        <a:pt x="64294" y="214313"/>
                      </a:cubicBezTo>
                      <a:cubicBezTo>
                        <a:pt x="98404" y="215764"/>
                        <a:pt x="132557" y="215900"/>
                        <a:pt x="166688" y="216694"/>
                      </a:cubicBezTo>
                      <a:cubicBezTo>
                        <a:pt x="179412" y="219239"/>
                        <a:pt x="181086" y="220947"/>
                        <a:pt x="195263" y="216694"/>
                      </a:cubicBezTo>
                      <a:cubicBezTo>
                        <a:pt x="198004" y="215872"/>
                        <a:pt x="200025" y="213519"/>
                        <a:pt x="202406" y="211932"/>
                      </a:cubicBezTo>
                      <a:cubicBezTo>
                        <a:pt x="203200" y="209551"/>
                        <a:pt x="203396" y="206877"/>
                        <a:pt x="204788" y="204788"/>
                      </a:cubicBezTo>
                      <a:cubicBezTo>
                        <a:pt x="206656" y="201986"/>
                        <a:pt x="209775" y="200231"/>
                        <a:pt x="211931" y="197644"/>
                      </a:cubicBezTo>
                      <a:cubicBezTo>
                        <a:pt x="213763" y="195445"/>
                        <a:pt x="215106" y="192881"/>
                        <a:pt x="216694" y="190500"/>
                      </a:cubicBezTo>
                      <a:cubicBezTo>
                        <a:pt x="222407" y="173360"/>
                        <a:pt x="215470" y="194780"/>
                        <a:pt x="221456" y="173832"/>
                      </a:cubicBezTo>
                      <a:cubicBezTo>
                        <a:pt x="222146" y="171418"/>
                        <a:pt x="223044" y="169069"/>
                        <a:pt x="223838" y="166688"/>
                      </a:cubicBezTo>
                      <a:cubicBezTo>
                        <a:pt x="225391" y="115438"/>
                        <a:pt x="228396" y="93200"/>
                        <a:pt x="223838" y="47625"/>
                      </a:cubicBezTo>
                      <a:cubicBezTo>
                        <a:pt x="223509" y="44340"/>
                        <a:pt x="219474" y="35076"/>
                        <a:pt x="216694" y="33338"/>
                      </a:cubicBezTo>
                      <a:cubicBezTo>
                        <a:pt x="212437" y="30677"/>
                        <a:pt x="207169" y="30163"/>
                        <a:pt x="202406" y="28575"/>
                      </a:cubicBezTo>
                      <a:cubicBezTo>
                        <a:pt x="200025" y="27781"/>
                        <a:pt x="197351" y="27586"/>
                        <a:pt x="195263" y="26194"/>
                      </a:cubicBezTo>
                      <a:cubicBezTo>
                        <a:pt x="178886" y="15277"/>
                        <a:pt x="186405" y="18479"/>
                        <a:pt x="173831" y="14288"/>
                      </a:cubicBezTo>
                      <a:cubicBezTo>
                        <a:pt x="171450" y="12700"/>
                        <a:pt x="169303" y="10687"/>
                        <a:pt x="166688" y="9525"/>
                      </a:cubicBezTo>
                      <a:cubicBezTo>
                        <a:pt x="156501" y="4997"/>
                        <a:pt x="152573" y="5153"/>
                        <a:pt x="142875" y="2382"/>
                      </a:cubicBezTo>
                      <a:cubicBezTo>
                        <a:pt x="140461" y="1692"/>
                        <a:pt x="138112" y="794"/>
                        <a:pt x="135731" y="0"/>
                      </a:cubicBezTo>
                      <a:cubicBezTo>
                        <a:pt x="114301" y="824"/>
                        <a:pt x="58340" y="12303"/>
                        <a:pt x="40481" y="16669"/>
                      </a:cubicBezTo>
                      <a:close/>
                    </a:path>
                  </a:pathLst>
                </a:custGeom>
                <a:solidFill>
                  <a:srgbClr val="A9D28F"/>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13" name="Oval 1012"/>
                <p:cNvSpPr/>
                <p:nvPr/>
              </p:nvSpPr>
              <p:spPr>
                <a:xfrm rot="350126">
                  <a:off x="3067908" y="3896096"/>
                  <a:ext cx="133700" cy="12356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979" name="Group 978"/>
              <p:cNvGrpSpPr/>
              <p:nvPr/>
            </p:nvGrpSpPr>
            <p:grpSpPr>
              <a:xfrm rot="21262151" flipH="1">
                <a:off x="10001730" y="1415704"/>
                <a:ext cx="166688" cy="174793"/>
                <a:chOff x="3040856" y="3865592"/>
                <a:chExt cx="166688" cy="174793"/>
              </a:xfrm>
            </p:grpSpPr>
            <p:sp>
              <p:nvSpPr>
                <p:cNvPr id="1010" name="Freeform: Shape 1454"/>
                <p:cNvSpPr/>
                <p:nvPr/>
              </p:nvSpPr>
              <p:spPr>
                <a:xfrm>
                  <a:off x="3040856" y="3865592"/>
                  <a:ext cx="166688" cy="174793"/>
                </a:xfrm>
                <a:custGeom>
                  <a:avLst/>
                  <a:gdLst>
                    <a:gd name="connsiteX0" fmla="*/ 40481 w 226254"/>
                    <a:gd name="connsiteY0" fmla="*/ 16669 h 219282"/>
                    <a:gd name="connsiteX1" fmla="*/ 28575 w 226254"/>
                    <a:gd name="connsiteY1" fmla="*/ 26194 h 219282"/>
                    <a:gd name="connsiteX2" fmla="*/ 21431 w 226254"/>
                    <a:gd name="connsiteY2" fmla="*/ 28575 h 219282"/>
                    <a:gd name="connsiteX3" fmla="*/ 14288 w 226254"/>
                    <a:gd name="connsiteY3" fmla="*/ 33338 h 219282"/>
                    <a:gd name="connsiteX4" fmla="*/ 7144 w 226254"/>
                    <a:gd name="connsiteY4" fmla="*/ 47625 h 219282"/>
                    <a:gd name="connsiteX5" fmla="*/ 0 w 226254"/>
                    <a:gd name="connsiteY5" fmla="*/ 61913 h 219282"/>
                    <a:gd name="connsiteX6" fmla="*/ 2381 w 226254"/>
                    <a:gd name="connsiteY6" fmla="*/ 128588 h 219282"/>
                    <a:gd name="connsiteX7" fmla="*/ 4763 w 226254"/>
                    <a:gd name="connsiteY7" fmla="*/ 135732 h 219282"/>
                    <a:gd name="connsiteX8" fmla="*/ 7144 w 226254"/>
                    <a:gd name="connsiteY8" fmla="*/ 147638 h 219282"/>
                    <a:gd name="connsiteX9" fmla="*/ 11906 w 226254"/>
                    <a:gd name="connsiteY9" fmla="*/ 161925 h 219282"/>
                    <a:gd name="connsiteX10" fmla="*/ 14288 w 226254"/>
                    <a:gd name="connsiteY10" fmla="*/ 169069 h 219282"/>
                    <a:gd name="connsiteX11" fmla="*/ 19050 w 226254"/>
                    <a:gd name="connsiteY11" fmla="*/ 185738 h 219282"/>
                    <a:gd name="connsiteX12" fmla="*/ 26194 w 226254"/>
                    <a:gd name="connsiteY12" fmla="*/ 202407 h 219282"/>
                    <a:gd name="connsiteX13" fmla="*/ 40481 w 226254"/>
                    <a:gd name="connsiteY13" fmla="*/ 207169 h 219282"/>
                    <a:gd name="connsiteX14" fmla="*/ 47625 w 226254"/>
                    <a:gd name="connsiteY14" fmla="*/ 209550 h 219282"/>
                    <a:gd name="connsiteX15" fmla="*/ 54769 w 226254"/>
                    <a:gd name="connsiteY15" fmla="*/ 211932 h 219282"/>
                    <a:gd name="connsiteX16" fmla="*/ 64294 w 226254"/>
                    <a:gd name="connsiteY16" fmla="*/ 214313 h 219282"/>
                    <a:gd name="connsiteX17" fmla="*/ 166688 w 226254"/>
                    <a:gd name="connsiteY17" fmla="*/ 216694 h 219282"/>
                    <a:gd name="connsiteX18" fmla="*/ 195263 w 226254"/>
                    <a:gd name="connsiteY18" fmla="*/ 216694 h 219282"/>
                    <a:gd name="connsiteX19" fmla="*/ 202406 w 226254"/>
                    <a:gd name="connsiteY19" fmla="*/ 211932 h 219282"/>
                    <a:gd name="connsiteX20" fmla="*/ 204788 w 226254"/>
                    <a:gd name="connsiteY20" fmla="*/ 204788 h 219282"/>
                    <a:gd name="connsiteX21" fmla="*/ 211931 w 226254"/>
                    <a:gd name="connsiteY21" fmla="*/ 197644 h 219282"/>
                    <a:gd name="connsiteX22" fmla="*/ 216694 w 226254"/>
                    <a:gd name="connsiteY22" fmla="*/ 190500 h 219282"/>
                    <a:gd name="connsiteX23" fmla="*/ 221456 w 226254"/>
                    <a:gd name="connsiteY23" fmla="*/ 173832 h 219282"/>
                    <a:gd name="connsiteX24" fmla="*/ 223838 w 226254"/>
                    <a:gd name="connsiteY24" fmla="*/ 166688 h 219282"/>
                    <a:gd name="connsiteX25" fmla="*/ 223838 w 226254"/>
                    <a:gd name="connsiteY25" fmla="*/ 47625 h 219282"/>
                    <a:gd name="connsiteX26" fmla="*/ 216694 w 226254"/>
                    <a:gd name="connsiteY26" fmla="*/ 33338 h 219282"/>
                    <a:gd name="connsiteX27" fmla="*/ 202406 w 226254"/>
                    <a:gd name="connsiteY27" fmla="*/ 28575 h 219282"/>
                    <a:gd name="connsiteX28" fmla="*/ 195263 w 226254"/>
                    <a:gd name="connsiteY28" fmla="*/ 26194 h 219282"/>
                    <a:gd name="connsiteX29" fmla="*/ 173831 w 226254"/>
                    <a:gd name="connsiteY29" fmla="*/ 14288 h 219282"/>
                    <a:gd name="connsiteX30" fmla="*/ 166688 w 226254"/>
                    <a:gd name="connsiteY30" fmla="*/ 9525 h 219282"/>
                    <a:gd name="connsiteX31" fmla="*/ 142875 w 226254"/>
                    <a:gd name="connsiteY31" fmla="*/ 2382 h 219282"/>
                    <a:gd name="connsiteX32" fmla="*/ 135731 w 226254"/>
                    <a:gd name="connsiteY32" fmla="*/ 0 h 219282"/>
                    <a:gd name="connsiteX33" fmla="*/ 40481 w 226254"/>
                    <a:gd name="connsiteY33" fmla="*/ 16669 h 2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6254" h="219282">
                      <a:moveTo>
                        <a:pt x="40481" y="16669"/>
                      </a:moveTo>
                      <a:cubicBezTo>
                        <a:pt x="22622" y="21035"/>
                        <a:pt x="32885" y="23500"/>
                        <a:pt x="28575" y="26194"/>
                      </a:cubicBezTo>
                      <a:cubicBezTo>
                        <a:pt x="26446" y="27524"/>
                        <a:pt x="23676" y="27452"/>
                        <a:pt x="21431" y="28575"/>
                      </a:cubicBezTo>
                      <a:cubicBezTo>
                        <a:pt x="18871" y="29855"/>
                        <a:pt x="16669" y="31750"/>
                        <a:pt x="14288" y="33338"/>
                      </a:cubicBezTo>
                      <a:cubicBezTo>
                        <a:pt x="8298" y="51303"/>
                        <a:pt x="16380" y="29153"/>
                        <a:pt x="7144" y="47625"/>
                      </a:cubicBezTo>
                      <a:cubicBezTo>
                        <a:pt x="-2712" y="67339"/>
                        <a:pt x="13647" y="41444"/>
                        <a:pt x="0" y="61913"/>
                      </a:cubicBezTo>
                      <a:cubicBezTo>
                        <a:pt x="794" y="84138"/>
                        <a:pt x="949" y="106395"/>
                        <a:pt x="2381" y="128588"/>
                      </a:cubicBezTo>
                      <a:cubicBezTo>
                        <a:pt x="2543" y="131093"/>
                        <a:pt x="4154" y="133297"/>
                        <a:pt x="4763" y="135732"/>
                      </a:cubicBezTo>
                      <a:cubicBezTo>
                        <a:pt x="5745" y="139658"/>
                        <a:pt x="6079" y="143733"/>
                        <a:pt x="7144" y="147638"/>
                      </a:cubicBezTo>
                      <a:cubicBezTo>
                        <a:pt x="8465" y="152481"/>
                        <a:pt x="10319" y="157163"/>
                        <a:pt x="11906" y="161925"/>
                      </a:cubicBezTo>
                      <a:cubicBezTo>
                        <a:pt x="12700" y="164306"/>
                        <a:pt x="13679" y="166634"/>
                        <a:pt x="14288" y="169069"/>
                      </a:cubicBezTo>
                      <a:cubicBezTo>
                        <a:pt x="21731" y="198845"/>
                        <a:pt x="12218" y="161825"/>
                        <a:pt x="19050" y="185738"/>
                      </a:cubicBezTo>
                      <a:cubicBezTo>
                        <a:pt x="20371" y="190362"/>
                        <a:pt x="21150" y="199254"/>
                        <a:pt x="26194" y="202407"/>
                      </a:cubicBezTo>
                      <a:cubicBezTo>
                        <a:pt x="30451" y="205068"/>
                        <a:pt x="35719" y="205582"/>
                        <a:pt x="40481" y="207169"/>
                      </a:cubicBezTo>
                      <a:lnTo>
                        <a:pt x="47625" y="209550"/>
                      </a:lnTo>
                      <a:cubicBezTo>
                        <a:pt x="50006" y="210344"/>
                        <a:pt x="52334" y="211323"/>
                        <a:pt x="54769" y="211932"/>
                      </a:cubicBezTo>
                      <a:cubicBezTo>
                        <a:pt x="57944" y="212726"/>
                        <a:pt x="61024" y="214174"/>
                        <a:pt x="64294" y="214313"/>
                      </a:cubicBezTo>
                      <a:cubicBezTo>
                        <a:pt x="98404" y="215764"/>
                        <a:pt x="132557" y="215900"/>
                        <a:pt x="166688" y="216694"/>
                      </a:cubicBezTo>
                      <a:cubicBezTo>
                        <a:pt x="179412" y="219239"/>
                        <a:pt x="181086" y="220947"/>
                        <a:pt x="195263" y="216694"/>
                      </a:cubicBezTo>
                      <a:cubicBezTo>
                        <a:pt x="198004" y="215872"/>
                        <a:pt x="200025" y="213519"/>
                        <a:pt x="202406" y="211932"/>
                      </a:cubicBezTo>
                      <a:cubicBezTo>
                        <a:pt x="203200" y="209551"/>
                        <a:pt x="203396" y="206877"/>
                        <a:pt x="204788" y="204788"/>
                      </a:cubicBezTo>
                      <a:cubicBezTo>
                        <a:pt x="206656" y="201986"/>
                        <a:pt x="209775" y="200231"/>
                        <a:pt x="211931" y="197644"/>
                      </a:cubicBezTo>
                      <a:cubicBezTo>
                        <a:pt x="213763" y="195445"/>
                        <a:pt x="215106" y="192881"/>
                        <a:pt x="216694" y="190500"/>
                      </a:cubicBezTo>
                      <a:cubicBezTo>
                        <a:pt x="222407" y="173360"/>
                        <a:pt x="215470" y="194780"/>
                        <a:pt x="221456" y="173832"/>
                      </a:cubicBezTo>
                      <a:cubicBezTo>
                        <a:pt x="222146" y="171418"/>
                        <a:pt x="223044" y="169069"/>
                        <a:pt x="223838" y="166688"/>
                      </a:cubicBezTo>
                      <a:cubicBezTo>
                        <a:pt x="225391" y="115438"/>
                        <a:pt x="228396" y="93200"/>
                        <a:pt x="223838" y="47625"/>
                      </a:cubicBezTo>
                      <a:cubicBezTo>
                        <a:pt x="223509" y="44340"/>
                        <a:pt x="219474" y="35076"/>
                        <a:pt x="216694" y="33338"/>
                      </a:cubicBezTo>
                      <a:cubicBezTo>
                        <a:pt x="212437" y="30677"/>
                        <a:pt x="207169" y="30163"/>
                        <a:pt x="202406" y="28575"/>
                      </a:cubicBezTo>
                      <a:cubicBezTo>
                        <a:pt x="200025" y="27781"/>
                        <a:pt x="197351" y="27586"/>
                        <a:pt x="195263" y="26194"/>
                      </a:cubicBezTo>
                      <a:cubicBezTo>
                        <a:pt x="178886" y="15277"/>
                        <a:pt x="186405" y="18479"/>
                        <a:pt x="173831" y="14288"/>
                      </a:cubicBezTo>
                      <a:cubicBezTo>
                        <a:pt x="171450" y="12700"/>
                        <a:pt x="169303" y="10687"/>
                        <a:pt x="166688" y="9525"/>
                      </a:cubicBezTo>
                      <a:cubicBezTo>
                        <a:pt x="156501" y="4997"/>
                        <a:pt x="152573" y="5153"/>
                        <a:pt x="142875" y="2382"/>
                      </a:cubicBezTo>
                      <a:cubicBezTo>
                        <a:pt x="140461" y="1692"/>
                        <a:pt x="138112" y="794"/>
                        <a:pt x="135731" y="0"/>
                      </a:cubicBezTo>
                      <a:cubicBezTo>
                        <a:pt x="114301" y="824"/>
                        <a:pt x="58340" y="12303"/>
                        <a:pt x="40481" y="16669"/>
                      </a:cubicBezTo>
                      <a:close/>
                    </a:path>
                  </a:pathLst>
                </a:custGeom>
                <a:solidFill>
                  <a:srgbClr val="A9D28F"/>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11" name="Oval 1010"/>
                <p:cNvSpPr/>
                <p:nvPr/>
              </p:nvSpPr>
              <p:spPr>
                <a:xfrm rot="350126">
                  <a:off x="3067908" y="3896096"/>
                  <a:ext cx="133700" cy="12356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980" name="Group 979"/>
              <p:cNvGrpSpPr/>
              <p:nvPr/>
            </p:nvGrpSpPr>
            <p:grpSpPr>
              <a:xfrm rot="16823670" flipH="1">
                <a:off x="10124141" y="1593984"/>
                <a:ext cx="166688" cy="174793"/>
                <a:chOff x="3040856" y="3865592"/>
                <a:chExt cx="166688" cy="174793"/>
              </a:xfrm>
            </p:grpSpPr>
            <p:sp>
              <p:nvSpPr>
                <p:cNvPr id="1008" name="Freeform: Shape 1452"/>
                <p:cNvSpPr/>
                <p:nvPr/>
              </p:nvSpPr>
              <p:spPr>
                <a:xfrm>
                  <a:off x="3040856" y="3865592"/>
                  <a:ext cx="166688" cy="174793"/>
                </a:xfrm>
                <a:custGeom>
                  <a:avLst/>
                  <a:gdLst>
                    <a:gd name="connsiteX0" fmla="*/ 40481 w 226254"/>
                    <a:gd name="connsiteY0" fmla="*/ 16669 h 219282"/>
                    <a:gd name="connsiteX1" fmla="*/ 28575 w 226254"/>
                    <a:gd name="connsiteY1" fmla="*/ 26194 h 219282"/>
                    <a:gd name="connsiteX2" fmla="*/ 21431 w 226254"/>
                    <a:gd name="connsiteY2" fmla="*/ 28575 h 219282"/>
                    <a:gd name="connsiteX3" fmla="*/ 14288 w 226254"/>
                    <a:gd name="connsiteY3" fmla="*/ 33338 h 219282"/>
                    <a:gd name="connsiteX4" fmla="*/ 7144 w 226254"/>
                    <a:gd name="connsiteY4" fmla="*/ 47625 h 219282"/>
                    <a:gd name="connsiteX5" fmla="*/ 0 w 226254"/>
                    <a:gd name="connsiteY5" fmla="*/ 61913 h 219282"/>
                    <a:gd name="connsiteX6" fmla="*/ 2381 w 226254"/>
                    <a:gd name="connsiteY6" fmla="*/ 128588 h 219282"/>
                    <a:gd name="connsiteX7" fmla="*/ 4763 w 226254"/>
                    <a:gd name="connsiteY7" fmla="*/ 135732 h 219282"/>
                    <a:gd name="connsiteX8" fmla="*/ 7144 w 226254"/>
                    <a:gd name="connsiteY8" fmla="*/ 147638 h 219282"/>
                    <a:gd name="connsiteX9" fmla="*/ 11906 w 226254"/>
                    <a:gd name="connsiteY9" fmla="*/ 161925 h 219282"/>
                    <a:gd name="connsiteX10" fmla="*/ 14288 w 226254"/>
                    <a:gd name="connsiteY10" fmla="*/ 169069 h 219282"/>
                    <a:gd name="connsiteX11" fmla="*/ 19050 w 226254"/>
                    <a:gd name="connsiteY11" fmla="*/ 185738 h 219282"/>
                    <a:gd name="connsiteX12" fmla="*/ 26194 w 226254"/>
                    <a:gd name="connsiteY12" fmla="*/ 202407 h 219282"/>
                    <a:gd name="connsiteX13" fmla="*/ 40481 w 226254"/>
                    <a:gd name="connsiteY13" fmla="*/ 207169 h 219282"/>
                    <a:gd name="connsiteX14" fmla="*/ 47625 w 226254"/>
                    <a:gd name="connsiteY14" fmla="*/ 209550 h 219282"/>
                    <a:gd name="connsiteX15" fmla="*/ 54769 w 226254"/>
                    <a:gd name="connsiteY15" fmla="*/ 211932 h 219282"/>
                    <a:gd name="connsiteX16" fmla="*/ 64294 w 226254"/>
                    <a:gd name="connsiteY16" fmla="*/ 214313 h 219282"/>
                    <a:gd name="connsiteX17" fmla="*/ 166688 w 226254"/>
                    <a:gd name="connsiteY17" fmla="*/ 216694 h 219282"/>
                    <a:gd name="connsiteX18" fmla="*/ 195263 w 226254"/>
                    <a:gd name="connsiteY18" fmla="*/ 216694 h 219282"/>
                    <a:gd name="connsiteX19" fmla="*/ 202406 w 226254"/>
                    <a:gd name="connsiteY19" fmla="*/ 211932 h 219282"/>
                    <a:gd name="connsiteX20" fmla="*/ 204788 w 226254"/>
                    <a:gd name="connsiteY20" fmla="*/ 204788 h 219282"/>
                    <a:gd name="connsiteX21" fmla="*/ 211931 w 226254"/>
                    <a:gd name="connsiteY21" fmla="*/ 197644 h 219282"/>
                    <a:gd name="connsiteX22" fmla="*/ 216694 w 226254"/>
                    <a:gd name="connsiteY22" fmla="*/ 190500 h 219282"/>
                    <a:gd name="connsiteX23" fmla="*/ 221456 w 226254"/>
                    <a:gd name="connsiteY23" fmla="*/ 173832 h 219282"/>
                    <a:gd name="connsiteX24" fmla="*/ 223838 w 226254"/>
                    <a:gd name="connsiteY24" fmla="*/ 166688 h 219282"/>
                    <a:gd name="connsiteX25" fmla="*/ 223838 w 226254"/>
                    <a:gd name="connsiteY25" fmla="*/ 47625 h 219282"/>
                    <a:gd name="connsiteX26" fmla="*/ 216694 w 226254"/>
                    <a:gd name="connsiteY26" fmla="*/ 33338 h 219282"/>
                    <a:gd name="connsiteX27" fmla="*/ 202406 w 226254"/>
                    <a:gd name="connsiteY27" fmla="*/ 28575 h 219282"/>
                    <a:gd name="connsiteX28" fmla="*/ 195263 w 226254"/>
                    <a:gd name="connsiteY28" fmla="*/ 26194 h 219282"/>
                    <a:gd name="connsiteX29" fmla="*/ 173831 w 226254"/>
                    <a:gd name="connsiteY29" fmla="*/ 14288 h 219282"/>
                    <a:gd name="connsiteX30" fmla="*/ 166688 w 226254"/>
                    <a:gd name="connsiteY30" fmla="*/ 9525 h 219282"/>
                    <a:gd name="connsiteX31" fmla="*/ 142875 w 226254"/>
                    <a:gd name="connsiteY31" fmla="*/ 2382 h 219282"/>
                    <a:gd name="connsiteX32" fmla="*/ 135731 w 226254"/>
                    <a:gd name="connsiteY32" fmla="*/ 0 h 219282"/>
                    <a:gd name="connsiteX33" fmla="*/ 40481 w 226254"/>
                    <a:gd name="connsiteY33" fmla="*/ 16669 h 2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6254" h="219282">
                      <a:moveTo>
                        <a:pt x="40481" y="16669"/>
                      </a:moveTo>
                      <a:cubicBezTo>
                        <a:pt x="22622" y="21035"/>
                        <a:pt x="32885" y="23500"/>
                        <a:pt x="28575" y="26194"/>
                      </a:cubicBezTo>
                      <a:cubicBezTo>
                        <a:pt x="26446" y="27524"/>
                        <a:pt x="23676" y="27452"/>
                        <a:pt x="21431" y="28575"/>
                      </a:cubicBezTo>
                      <a:cubicBezTo>
                        <a:pt x="18871" y="29855"/>
                        <a:pt x="16669" y="31750"/>
                        <a:pt x="14288" y="33338"/>
                      </a:cubicBezTo>
                      <a:cubicBezTo>
                        <a:pt x="8298" y="51303"/>
                        <a:pt x="16380" y="29153"/>
                        <a:pt x="7144" y="47625"/>
                      </a:cubicBezTo>
                      <a:cubicBezTo>
                        <a:pt x="-2712" y="67339"/>
                        <a:pt x="13647" y="41444"/>
                        <a:pt x="0" y="61913"/>
                      </a:cubicBezTo>
                      <a:cubicBezTo>
                        <a:pt x="794" y="84138"/>
                        <a:pt x="949" y="106395"/>
                        <a:pt x="2381" y="128588"/>
                      </a:cubicBezTo>
                      <a:cubicBezTo>
                        <a:pt x="2543" y="131093"/>
                        <a:pt x="4154" y="133297"/>
                        <a:pt x="4763" y="135732"/>
                      </a:cubicBezTo>
                      <a:cubicBezTo>
                        <a:pt x="5745" y="139658"/>
                        <a:pt x="6079" y="143733"/>
                        <a:pt x="7144" y="147638"/>
                      </a:cubicBezTo>
                      <a:cubicBezTo>
                        <a:pt x="8465" y="152481"/>
                        <a:pt x="10319" y="157163"/>
                        <a:pt x="11906" y="161925"/>
                      </a:cubicBezTo>
                      <a:cubicBezTo>
                        <a:pt x="12700" y="164306"/>
                        <a:pt x="13679" y="166634"/>
                        <a:pt x="14288" y="169069"/>
                      </a:cubicBezTo>
                      <a:cubicBezTo>
                        <a:pt x="21731" y="198845"/>
                        <a:pt x="12218" y="161825"/>
                        <a:pt x="19050" y="185738"/>
                      </a:cubicBezTo>
                      <a:cubicBezTo>
                        <a:pt x="20371" y="190362"/>
                        <a:pt x="21150" y="199254"/>
                        <a:pt x="26194" y="202407"/>
                      </a:cubicBezTo>
                      <a:cubicBezTo>
                        <a:pt x="30451" y="205068"/>
                        <a:pt x="35719" y="205582"/>
                        <a:pt x="40481" y="207169"/>
                      </a:cubicBezTo>
                      <a:lnTo>
                        <a:pt x="47625" y="209550"/>
                      </a:lnTo>
                      <a:cubicBezTo>
                        <a:pt x="50006" y="210344"/>
                        <a:pt x="52334" y="211323"/>
                        <a:pt x="54769" y="211932"/>
                      </a:cubicBezTo>
                      <a:cubicBezTo>
                        <a:pt x="57944" y="212726"/>
                        <a:pt x="61024" y="214174"/>
                        <a:pt x="64294" y="214313"/>
                      </a:cubicBezTo>
                      <a:cubicBezTo>
                        <a:pt x="98404" y="215764"/>
                        <a:pt x="132557" y="215900"/>
                        <a:pt x="166688" y="216694"/>
                      </a:cubicBezTo>
                      <a:cubicBezTo>
                        <a:pt x="179412" y="219239"/>
                        <a:pt x="181086" y="220947"/>
                        <a:pt x="195263" y="216694"/>
                      </a:cubicBezTo>
                      <a:cubicBezTo>
                        <a:pt x="198004" y="215872"/>
                        <a:pt x="200025" y="213519"/>
                        <a:pt x="202406" y="211932"/>
                      </a:cubicBezTo>
                      <a:cubicBezTo>
                        <a:pt x="203200" y="209551"/>
                        <a:pt x="203396" y="206877"/>
                        <a:pt x="204788" y="204788"/>
                      </a:cubicBezTo>
                      <a:cubicBezTo>
                        <a:pt x="206656" y="201986"/>
                        <a:pt x="209775" y="200231"/>
                        <a:pt x="211931" y="197644"/>
                      </a:cubicBezTo>
                      <a:cubicBezTo>
                        <a:pt x="213763" y="195445"/>
                        <a:pt x="215106" y="192881"/>
                        <a:pt x="216694" y="190500"/>
                      </a:cubicBezTo>
                      <a:cubicBezTo>
                        <a:pt x="222407" y="173360"/>
                        <a:pt x="215470" y="194780"/>
                        <a:pt x="221456" y="173832"/>
                      </a:cubicBezTo>
                      <a:cubicBezTo>
                        <a:pt x="222146" y="171418"/>
                        <a:pt x="223044" y="169069"/>
                        <a:pt x="223838" y="166688"/>
                      </a:cubicBezTo>
                      <a:cubicBezTo>
                        <a:pt x="225391" y="115438"/>
                        <a:pt x="228396" y="93200"/>
                        <a:pt x="223838" y="47625"/>
                      </a:cubicBezTo>
                      <a:cubicBezTo>
                        <a:pt x="223509" y="44340"/>
                        <a:pt x="219474" y="35076"/>
                        <a:pt x="216694" y="33338"/>
                      </a:cubicBezTo>
                      <a:cubicBezTo>
                        <a:pt x="212437" y="30677"/>
                        <a:pt x="207169" y="30163"/>
                        <a:pt x="202406" y="28575"/>
                      </a:cubicBezTo>
                      <a:cubicBezTo>
                        <a:pt x="200025" y="27781"/>
                        <a:pt x="197351" y="27586"/>
                        <a:pt x="195263" y="26194"/>
                      </a:cubicBezTo>
                      <a:cubicBezTo>
                        <a:pt x="178886" y="15277"/>
                        <a:pt x="186405" y="18479"/>
                        <a:pt x="173831" y="14288"/>
                      </a:cubicBezTo>
                      <a:cubicBezTo>
                        <a:pt x="171450" y="12700"/>
                        <a:pt x="169303" y="10687"/>
                        <a:pt x="166688" y="9525"/>
                      </a:cubicBezTo>
                      <a:cubicBezTo>
                        <a:pt x="156501" y="4997"/>
                        <a:pt x="152573" y="5153"/>
                        <a:pt x="142875" y="2382"/>
                      </a:cubicBezTo>
                      <a:cubicBezTo>
                        <a:pt x="140461" y="1692"/>
                        <a:pt x="138112" y="794"/>
                        <a:pt x="135731" y="0"/>
                      </a:cubicBezTo>
                      <a:cubicBezTo>
                        <a:pt x="114301" y="824"/>
                        <a:pt x="58340" y="12303"/>
                        <a:pt x="40481" y="16669"/>
                      </a:cubicBezTo>
                      <a:close/>
                    </a:path>
                  </a:pathLst>
                </a:custGeom>
                <a:solidFill>
                  <a:srgbClr val="A9D28F"/>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09" name="Oval 1008"/>
                <p:cNvSpPr/>
                <p:nvPr/>
              </p:nvSpPr>
              <p:spPr>
                <a:xfrm rot="350126">
                  <a:off x="3067908" y="3896096"/>
                  <a:ext cx="133700" cy="12356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981" name="Group 980"/>
              <p:cNvGrpSpPr/>
              <p:nvPr/>
            </p:nvGrpSpPr>
            <p:grpSpPr>
              <a:xfrm rot="13096199" flipH="1">
                <a:off x="9996161" y="1130496"/>
                <a:ext cx="166688" cy="174793"/>
                <a:chOff x="3040856" y="3865592"/>
                <a:chExt cx="166688" cy="174793"/>
              </a:xfrm>
            </p:grpSpPr>
            <p:sp>
              <p:nvSpPr>
                <p:cNvPr id="1006" name="Freeform: Shape 1450"/>
                <p:cNvSpPr/>
                <p:nvPr/>
              </p:nvSpPr>
              <p:spPr>
                <a:xfrm>
                  <a:off x="3040856" y="3865592"/>
                  <a:ext cx="166688" cy="174793"/>
                </a:xfrm>
                <a:custGeom>
                  <a:avLst/>
                  <a:gdLst>
                    <a:gd name="connsiteX0" fmla="*/ 40481 w 226254"/>
                    <a:gd name="connsiteY0" fmla="*/ 16669 h 219282"/>
                    <a:gd name="connsiteX1" fmla="*/ 28575 w 226254"/>
                    <a:gd name="connsiteY1" fmla="*/ 26194 h 219282"/>
                    <a:gd name="connsiteX2" fmla="*/ 21431 w 226254"/>
                    <a:gd name="connsiteY2" fmla="*/ 28575 h 219282"/>
                    <a:gd name="connsiteX3" fmla="*/ 14288 w 226254"/>
                    <a:gd name="connsiteY3" fmla="*/ 33338 h 219282"/>
                    <a:gd name="connsiteX4" fmla="*/ 7144 w 226254"/>
                    <a:gd name="connsiteY4" fmla="*/ 47625 h 219282"/>
                    <a:gd name="connsiteX5" fmla="*/ 0 w 226254"/>
                    <a:gd name="connsiteY5" fmla="*/ 61913 h 219282"/>
                    <a:gd name="connsiteX6" fmla="*/ 2381 w 226254"/>
                    <a:gd name="connsiteY6" fmla="*/ 128588 h 219282"/>
                    <a:gd name="connsiteX7" fmla="*/ 4763 w 226254"/>
                    <a:gd name="connsiteY7" fmla="*/ 135732 h 219282"/>
                    <a:gd name="connsiteX8" fmla="*/ 7144 w 226254"/>
                    <a:gd name="connsiteY8" fmla="*/ 147638 h 219282"/>
                    <a:gd name="connsiteX9" fmla="*/ 11906 w 226254"/>
                    <a:gd name="connsiteY9" fmla="*/ 161925 h 219282"/>
                    <a:gd name="connsiteX10" fmla="*/ 14288 w 226254"/>
                    <a:gd name="connsiteY10" fmla="*/ 169069 h 219282"/>
                    <a:gd name="connsiteX11" fmla="*/ 19050 w 226254"/>
                    <a:gd name="connsiteY11" fmla="*/ 185738 h 219282"/>
                    <a:gd name="connsiteX12" fmla="*/ 26194 w 226254"/>
                    <a:gd name="connsiteY12" fmla="*/ 202407 h 219282"/>
                    <a:gd name="connsiteX13" fmla="*/ 40481 w 226254"/>
                    <a:gd name="connsiteY13" fmla="*/ 207169 h 219282"/>
                    <a:gd name="connsiteX14" fmla="*/ 47625 w 226254"/>
                    <a:gd name="connsiteY14" fmla="*/ 209550 h 219282"/>
                    <a:gd name="connsiteX15" fmla="*/ 54769 w 226254"/>
                    <a:gd name="connsiteY15" fmla="*/ 211932 h 219282"/>
                    <a:gd name="connsiteX16" fmla="*/ 64294 w 226254"/>
                    <a:gd name="connsiteY16" fmla="*/ 214313 h 219282"/>
                    <a:gd name="connsiteX17" fmla="*/ 166688 w 226254"/>
                    <a:gd name="connsiteY17" fmla="*/ 216694 h 219282"/>
                    <a:gd name="connsiteX18" fmla="*/ 195263 w 226254"/>
                    <a:gd name="connsiteY18" fmla="*/ 216694 h 219282"/>
                    <a:gd name="connsiteX19" fmla="*/ 202406 w 226254"/>
                    <a:gd name="connsiteY19" fmla="*/ 211932 h 219282"/>
                    <a:gd name="connsiteX20" fmla="*/ 204788 w 226254"/>
                    <a:gd name="connsiteY20" fmla="*/ 204788 h 219282"/>
                    <a:gd name="connsiteX21" fmla="*/ 211931 w 226254"/>
                    <a:gd name="connsiteY21" fmla="*/ 197644 h 219282"/>
                    <a:gd name="connsiteX22" fmla="*/ 216694 w 226254"/>
                    <a:gd name="connsiteY22" fmla="*/ 190500 h 219282"/>
                    <a:gd name="connsiteX23" fmla="*/ 221456 w 226254"/>
                    <a:gd name="connsiteY23" fmla="*/ 173832 h 219282"/>
                    <a:gd name="connsiteX24" fmla="*/ 223838 w 226254"/>
                    <a:gd name="connsiteY24" fmla="*/ 166688 h 219282"/>
                    <a:gd name="connsiteX25" fmla="*/ 223838 w 226254"/>
                    <a:gd name="connsiteY25" fmla="*/ 47625 h 219282"/>
                    <a:gd name="connsiteX26" fmla="*/ 216694 w 226254"/>
                    <a:gd name="connsiteY26" fmla="*/ 33338 h 219282"/>
                    <a:gd name="connsiteX27" fmla="*/ 202406 w 226254"/>
                    <a:gd name="connsiteY27" fmla="*/ 28575 h 219282"/>
                    <a:gd name="connsiteX28" fmla="*/ 195263 w 226254"/>
                    <a:gd name="connsiteY28" fmla="*/ 26194 h 219282"/>
                    <a:gd name="connsiteX29" fmla="*/ 173831 w 226254"/>
                    <a:gd name="connsiteY29" fmla="*/ 14288 h 219282"/>
                    <a:gd name="connsiteX30" fmla="*/ 166688 w 226254"/>
                    <a:gd name="connsiteY30" fmla="*/ 9525 h 219282"/>
                    <a:gd name="connsiteX31" fmla="*/ 142875 w 226254"/>
                    <a:gd name="connsiteY31" fmla="*/ 2382 h 219282"/>
                    <a:gd name="connsiteX32" fmla="*/ 135731 w 226254"/>
                    <a:gd name="connsiteY32" fmla="*/ 0 h 219282"/>
                    <a:gd name="connsiteX33" fmla="*/ 40481 w 226254"/>
                    <a:gd name="connsiteY33" fmla="*/ 16669 h 2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6254" h="219282">
                      <a:moveTo>
                        <a:pt x="40481" y="16669"/>
                      </a:moveTo>
                      <a:cubicBezTo>
                        <a:pt x="22622" y="21035"/>
                        <a:pt x="32885" y="23500"/>
                        <a:pt x="28575" y="26194"/>
                      </a:cubicBezTo>
                      <a:cubicBezTo>
                        <a:pt x="26446" y="27524"/>
                        <a:pt x="23676" y="27452"/>
                        <a:pt x="21431" y="28575"/>
                      </a:cubicBezTo>
                      <a:cubicBezTo>
                        <a:pt x="18871" y="29855"/>
                        <a:pt x="16669" y="31750"/>
                        <a:pt x="14288" y="33338"/>
                      </a:cubicBezTo>
                      <a:cubicBezTo>
                        <a:pt x="8298" y="51303"/>
                        <a:pt x="16380" y="29153"/>
                        <a:pt x="7144" y="47625"/>
                      </a:cubicBezTo>
                      <a:cubicBezTo>
                        <a:pt x="-2712" y="67339"/>
                        <a:pt x="13647" y="41444"/>
                        <a:pt x="0" y="61913"/>
                      </a:cubicBezTo>
                      <a:cubicBezTo>
                        <a:pt x="794" y="84138"/>
                        <a:pt x="949" y="106395"/>
                        <a:pt x="2381" y="128588"/>
                      </a:cubicBezTo>
                      <a:cubicBezTo>
                        <a:pt x="2543" y="131093"/>
                        <a:pt x="4154" y="133297"/>
                        <a:pt x="4763" y="135732"/>
                      </a:cubicBezTo>
                      <a:cubicBezTo>
                        <a:pt x="5745" y="139658"/>
                        <a:pt x="6079" y="143733"/>
                        <a:pt x="7144" y="147638"/>
                      </a:cubicBezTo>
                      <a:cubicBezTo>
                        <a:pt x="8465" y="152481"/>
                        <a:pt x="10319" y="157163"/>
                        <a:pt x="11906" y="161925"/>
                      </a:cubicBezTo>
                      <a:cubicBezTo>
                        <a:pt x="12700" y="164306"/>
                        <a:pt x="13679" y="166634"/>
                        <a:pt x="14288" y="169069"/>
                      </a:cubicBezTo>
                      <a:cubicBezTo>
                        <a:pt x="21731" y="198845"/>
                        <a:pt x="12218" y="161825"/>
                        <a:pt x="19050" y="185738"/>
                      </a:cubicBezTo>
                      <a:cubicBezTo>
                        <a:pt x="20371" y="190362"/>
                        <a:pt x="21150" y="199254"/>
                        <a:pt x="26194" y="202407"/>
                      </a:cubicBezTo>
                      <a:cubicBezTo>
                        <a:pt x="30451" y="205068"/>
                        <a:pt x="35719" y="205582"/>
                        <a:pt x="40481" y="207169"/>
                      </a:cubicBezTo>
                      <a:lnTo>
                        <a:pt x="47625" y="209550"/>
                      </a:lnTo>
                      <a:cubicBezTo>
                        <a:pt x="50006" y="210344"/>
                        <a:pt x="52334" y="211323"/>
                        <a:pt x="54769" y="211932"/>
                      </a:cubicBezTo>
                      <a:cubicBezTo>
                        <a:pt x="57944" y="212726"/>
                        <a:pt x="61024" y="214174"/>
                        <a:pt x="64294" y="214313"/>
                      </a:cubicBezTo>
                      <a:cubicBezTo>
                        <a:pt x="98404" y="215764"/>
                        <a:pt x="132557" y="215900"/>
                        <a:pt x="166688" y="216694"/>
                      </a:cubicBezTo>
                      <a:cubicBezTo>
                        <a:pt x="179412" y="219239"/>
                        <a:pt x="181086" y="220947"/>
                        <a:pt x="195263" y="216694"/>
                      </a:cubicBezTo>
                      <a:cubicBezTo>
                        <a:pt x="198004" y="215872"/>
                        <a:pt x="200025" y="213519"/>
                        <a:pt x="202406" y="211932"/>
                      </a:cubicBezTo>
                      <a:cubicBezTo>
                        <a:pt x="203200" y="209551"/>
                        <a:pt x="203396" y="206877"/>
                        <a:pt x="204788" y="204788"/>
                      </a:cubicBezTo>
                      <a:cubicBezTo>
                        <a:pt x="206656" y="201986"/>
                        <a:pt x="209775" y="200231"/>
                        <a:pt x="211931" y="197644"/>
                      </a:cubicBezTo>
                      <a:cubicBezTo>
                        <a:pt x="213763" y="195445"/>
                        <a:pt x="215106" y="192881"/>
                        <a:pt x="216694" y="190500"/>
                      </a:cubicBezTo>
                      <a:cubicBezTo>
                        <a:pt x="222407" y="173360"/>
                        <a:pt x="215470" y="194780"/>
                        <a:pt x="221456" y="173832"/>
                      </a:cubicBezTo>
                      <a:cubicBezTo>
                        <a:pt x="222146" y="171418"/>
                        <a:pt x="223044" y="169069"/>
                        <a:pt x="223838" y="166688"/>
                      </a:cubicBezTo>
                      <a:cubicBezTo>
                        <a:pt x="225391" y="115438"/>
                        <a:pt x="228396" y="93200"/>
                        <a:pt x="223838" y="47625"/>
                      </a:cubicBezTo>
                      <a:cubicBezTo>
                        <a:pt x="223509" y="44340"/>
                        <a:pt x="219474" y="35076"/>
                        <a:pt x="216694" y="33338"/>
                      </a:cubicBezTo>
                      <a:cubicBezTo>
                        <a:pt x="212437" y="30677"/>
                        <a:pt x="207169" y="30163"/>
                        <a:pt x="202406" y="28575"/>
                      </a:cubicBezTo>
                      <a:cubicBezTo>
                        <a:pt x="200025" y="27781"/>
                        <a:pt x="197351" y="27586"/>
                        <a:pt x="195263" y="26194"/>
                      </a:cubicBezTo>
                      <a:cubicBezTo>
                        <a:pt x="178886" y="15277"/>
                        <a:pt x="186405" y="18479"/>
                        <a:pt x="173831" y="14288"/>
                      </a:cubicBezTo>
                      <a:cubicBezTo>
                        <a:pt x="171450" y="12700"/>
                        <a:pt x="169303" y="10687"/>
                        <a:pt x="166688" y="9525"/>
                      </a:cubicBezTo>
                      <a:cubicBezTo>
                        <a:pt x="156501" y="4997"/>
                        <a:pt x="152573" y="5153"/>
                        <a:pt x="142875" y="2382"/>
                      </a:cubicBezTo>
                      <a:cubicBezTo>
                        <a:pt x="140461" y="1692"/>
                        <a:pt x="138112" y="794"/>
                        <a:pt x="135731" y="0"/>
                      </a:cubicBezTo>
                      <a:cubicBezTo>
                        <a:pt x="114301" y="824"/>
                        <a:pt x="58340" y="12303"/>
                        <a:pt x="40481" y="16669"/>
                      </a:cubicBezTo>
                      <a:close/>
                    </a:path>
                  </a:pathLst>
                </a:custGeom>
                <a:solidFill>
                  <a:srgbClr val="A9D28F"/>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07" name="Oval 1006"/>
                <p:cNvSpPr/>
                <p:nvPr/>
              </p:nvSpPr>
              <p:spPr>
                <a:xfrm rot="350126">
                  <a:off x="3067908" y="3896096"/>
                  <a:ext cx="133700" cy="12356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982" name="Group 981"/>
              <p:cNvGrpSpPr/>
              <p:nvPr/>
            </p:nvGrpSpPr>
            <p:grpSpPr>
              <a:xfrm rot="8027024" flipH="1">
                <a:off x="9917490" y="1023472"/>
                <a:ext cx="166688" cy="174793"/>
                <a:chOff x="3040856" y="3865592"/>
                <a:chExt cx="166688" cy="174793"/>
              </a:xfrm>
            </p:grpSpPr>
            <p:sp>
              <p:nvSpPr>
                <p:cNvPr id="1004" name="Freeform: Shape 1448"/>
                <p:cNvSpPr/>
                <p:nvPr/>
              </p:nvSpPr>
              <p:spPr>
                <a:xfrm>
                  <a:off x="3040856" y="3865592"/>
                  <a:ext cx="166688" cy="174793"/>
                </a:xfrm>
                <a:custGeom>
                  <a:avLst/>
                  <a:gdLst>
                    <a:gd name="connsiteX0" fmla="*/ 40481 w 226254"/>
                    <a:gd name="connsiteY0" fmla="*/ 16669 h 219282"/>
                    <a:gd name="connsiteX1" fmla="*/ 28575 w 226254"/>
                    <a:gd name="connsiteY1" fmla="*/ 26194 h 219282"/>
                    <a:gd name="connsiteX2" fmla="*/ 21431 w 226254"/>
                    <a:gd name="connsiteY2" fmla="*/ 28575 h 219282"/>
                    <a:gd name="connsiteX3" fmla="*/ 14288 w 226254"/>
                    <a:gd name="connsiteY3" fmla="*/ 33338 h 219282"/>
                    <a:gd name="connsiteX4" fmla="*/ 7144 w 226254"/>
                    <a:gd name="connsiteY4" fmla="*/ 47625 h 219282"/>
                    <a:gd name="connsiteX5" fmla="*/ 0 w 226254"/>
                    <a:gd name="connsiteY5" fmla="*/ 61913 h 219282"/>
                    <a:gd name="connsiteX6" fmla="*/ 2381 w 226254"/>
                    <a:gd name="connsiteY6" fmla="*/ 128588 h 219282"/>
                    <a:gd name="connsiteX7" fmla="*/ 4763 w 226254"/>
                    <a:gd name="connsiteY7" fmla="*/ 135732 h 219282"/>
                    <a:gd name="connsiteX8" fmla="*/ 7144 w 226254"/>
                    <a:gd name="connsiteY8" fmla="*/ 147638 h 219282"/>
                    <a:gd name="connsiteX9" fmla="*/ 11906 w 226254"/>
                    <a:gd name="connsiteY9" fmla="*/ 161925 h 219282"/>
                    <a:gd name="connsiteX10" fmla="*/ 14288 w 226254"/>
                    <a:gd name="connsiteY10" fmla="*/ 169069 h 219282"/>
                    <a:gd name="connsiteX11" fmla="*/ 19050 w 226254"/>
                    <a:gd name="connsiteY11" fmla="*/ 185738 h 219282"/>
                    <a:gd name="connsiteX12" fmla="*/ 26194 w 226254"/>
                    <a:gd name="connsiteY12" fmla="*/ 202407 h 219282"/>
                    <a:gd name="connsiteX13" fmla="*/ 40481 w 226254"/>
                    <a:gd name="connsiteY13" fmla="*/ 207169 h 219282"/>
                    <a:gd name="connsiteX14" fmla="*/ 47625 w 226254"/>
                    <a:gd name="connsiteY14" fmla="*/ 209550 h 219282"/>
                    <a:gd name="connsiteX15" fmla="*/ 54769 w 226254"/>
                    <a:gd name="connsiteY15" fmla="*/ 211932 h 219282"/>
                    <a:gd name="connsiteX16" fmla="*/ 64294 w 226254"/>
                    <a:gd name="connsiteY16" fmla="*/ 214313 h 219282"/>
                    <a:gd name="connsiteX17" fmla="*/ 166688 w 226254"/>
                    <a:gd name="connsiteY17" fmla="*/ 216694 h 219282"/>
                    <a:gd name="connsiteX18" fmla="*/ 195263 w 226254"/>
                    <a:gd name="connsiteY18" fmla="*/ 216694 h 219282"/>
                    <a:gd name="connsiteX19" fmla="*/ 202406 w 226254"/>
                    <a:gd name="connsiteY19" fmla="*/ 211932 h 219282"/>
                    <a:gd name="connsiteX20" fmla="*/ 204788 w 226254"/>
                    <a:gd name="connsiteY20" fmla="*/ 204788 h 219282"/>
                    <a:gd name="connsiteX21" fmla="*/ 211931 w 226254"/>
                    <a:gd name="connsiteY21" fmla="*/ 197644 h 219282"/>
                    <a:gd name="connsiteX22" fmla="*/ 216694 w 226254"/>
                    <a:gd name="connsiteY22" fmla="*/ 190500 h 219282"/>
                    <a:gd name="connsiteX23" fmla="*/ 221456 w 226254"/>
                    <a:gd name="connsiteY23" fmla="*/ 173832 h 219282"/>
                    <a:gd name="connsiteX24" fmla="*/ 223838 w 226254"/>
                    <a:gd name="connsiteY24" fmla="*/ 166688 h 219282"/>
                    <a:gd name="connsiteX25" fmla="*/ 223838 w 226254"/>
                    <a:gd name="connsiteY25" fmla="*/ 47625 h 219282"/>
                    <a:gd name="connsiteX26" fmla="*/ 216694 w 226254"/>
                    <a:gd name="connsiteY26" fmla="*/ 33338 h 219282"/>
                    <a:gd name="connsiteX27" fmla="*/ 202406 w 226254"/>
                    <a:gd name="connsiteY27" fmla="*/ 28575 h 219282"/>
                    <a:gd name="connsiteX28" fmla="*/ 195263 w 226254"/>
                    <a:gd name="connsiteY28" fmla="*/ 26194 h 219282"/>
                    <a:gd name="connsiteX29" fmla="*/ 173831 w 226254"/>
                    <a:gd name="connsiteY29" fmla="*/ 14288 h 219282"/>
                    <a:gd name="connsiteX30" fmla="*/ 166688 w 226254"/>
                    <a:gd name="connsiteY30" fmla="*/ 9525 h 219282"/>
                    <a:gd name="connsiteX31" fmla="*/ 142875 w 226254"/>
                    <a:gd name="connsiteY31" fmla="*/ 2382 h 219282"/>
                    <a:gd name="connsiteX32" fmla="*/ 135731 w 226254"/>
                    <a:gd name="connsiteY32" fmla="*/ 0 h 219282"/>
                    <a:gd name="connsiteX33" fmla="*/ 40481 w 226254"/>
                    <a:gd name="connsiteY33" fmla="*/ 16669 h 2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6254" h="219282">
                      <a:moveTo>
                        <a:pt x="40481" y="16669"/>
                      </a:moveTo>
                      <a:cubicBezTo>
                        <a:pt x="22622" y="21035"/>
                        <a:pt x="32885" y="23500"/>
                        <a:pt x="28575" y="26194"/>
                      </a:cubicBezTo>
                      <a:cubicBezTo>
                        <a:pt x="26446" y="27524"/>
                        <a:pt x="23676" y="27452"/>
                        <a:pt x="21431" y="28575"/>
                      </a:cubicBezTo>
                      <a:cubicBezTo>
                        <a:pt x="18871" y="29855"/>
                        <a:pt x="16669" y="31750"/>
                        <a:pt x="14288" y="33338"/>
                      </a:cubicBezTo>
                      <a:cubicBezTo>
                        <a:pt x="8298" y="51303"/>
                        <a:pt x="16380" y="29153"/>
                        <a:pt x="7144" y="47625"/>
                      </a:cubicBezTo>
                      <a:cubicBezTo>
                        <a:pt x="-2712" y="67339"/>
                        <a:pt x="13647" y="41444"/>
                        <a:pt x="0" y="61913"/>
                      </a:cubicBezTo>
                      <a:cubicBezTo>
                        <a:pt x="794" y="84138"/>
                        <a:pt x="949" y="106395"/>
                        <a:pt x="2381" y="128588"/>
                      </a:cubicBezTo>
                      <a:cubicBezTo>
                        <a:pt x="2543" y="131093"/>
                        <a:pt x="4154" y="133297"/>
                        <a:pt x="4763" y="135732"/>
                      </a:cubicBezTo>
                      <a:cubicBezTo>
                        <a:pt x="5745" y="139658"/>
                        <a:pt x="6079" y="143733"/>
                        <a:pt x="7144" y="147638"/>
                      </a:cubicBezTo>
                      <a:cubicBezTo>
                        <a:pt x="8465" y="152481"/>
                        <a:pt x="10319" y="157163"/>
                        <a:pt x="11906" y="161925"/>
                      </a:cubicBezTo>
                      <a:cubicBezTo>
                        <a:pt x="12700" y="164306"/>
                        <a:pt x="13679" y="166634"/>
                        <a:pt x="14288" y="169069"/>
                      </a:cubicBezTo>
                      <a:cubicBezTo>
                        <a:pt x="21731" y="198845"/>
                        <a:pt x="12218" y="161825"/>
                        <a:pt x="19050" y="185738"/>
                      </a:cubicBezTo>
                      <a:cubicBezTo>
                        <a:pt x="20371" y="190362"/>
                        <a:pt x="21150" y="199254"/>
                        <a:pt x="26194" y="202407"/>
                      </a:cubicBezTo>
                      <a:cubicBezTo>
                        <a:pt x="30451" y="205068"/>
                        <a:pt x="35719" y="205582"/>
                        <a:pt x="40481" y="207169"/>
                      </a:cubicBezTo>
                      <a:lnTo>
                        <a:pt x="47625" y="209550"/>
                      </a:lnTo>
                      <a:cubicBezTo>
                        <a:pt x="50006" y="210344"/>
                        <a:pt x="52334" y="211323"/>
                        <a:pt x="54769" y="211932"/>
                      </a:cubicBezTo>
                      <a:cubicBezTo>
                        <a:pt x="57944" y="212726"/>
                        <a:pt x="61024" y="214174"/>
                        <a:pt x="64294" y="214313"/>
                      </a:cubicBezTo>
                      <a:cubicBezTo>
                        <a:pt x="98404" y="215764"/>
                        <a:pt x="132557" y="215900"/>
                        <a:pt x="166688" y="216694"/>
                      </a:cubicBezTo>
                      <a:cubicBezTo>
                        <a:pt x="179412" y="219239"/>
                        <a:pt x="181086" y="220947"/>
                        <a:pt x="195263" y="216694"/>
                      </a:cubicBezTo>
                      <a:cubicBezTo>
                        <a:pt x="198004" y="215872"/>
                        <a:pt x="200025" y="213519"/>
                        <a:pt x="202406" y="211932"/>
                      </a:cubicBezTo>
                      <a:cubicBezTo>
                        <a:pt x="203200" y="209551"/>
                        <a:pt x="203396" y="206877"/>
                        <a:pt x="204788" y="204788"/>
                      </a:cubicBezTo>
                      <a:cubicBezTo>
                        <a:pt x="206656" y="201986"/>
                        <a:pt x="209775" y="200231"/>
                        <a:pt x="211931" y="197644"/>
                      </a:cubicBezTo>
                      <a:cubicBezTo>
                        <a:pt x="213763" y="195445"/>
                        <a:pt x="215106" y="192881"/>
                        <a:pt x="216694" y="190500"/>
                      </a:cubicBezTo>
                      <a:cubicBezTo>
                        <a:pt x="222407" y="173360"/>
                        <a:pt x="215470" y="194780"/>
                        <a:pt x="221456" y="173832"/>
                      </a:cubicBezTo>
                      <a:cubicBezTo>
                        <a:pt x="222146" y="171418"/>
                        <a:pt x="223044" y="169069"/>
                        <a:pt x="223838" y="166688"/>
                      </a:cubicBezTo>
                      <a:cubicBezTo>
                        <a:pt x="225391" y="115438"/>
                        <a:pt x="228396" y="93200"/>
                        <a:pt x="223838" y="47625"/>
                      </a:cubicBezTo>
                      <a:cubicBezTo>
                        <a:pt x="223509" y="44340"/>
                        <a:pt x="219474" y="35076"/>
                        <a:pt x="216694" y="33338"/>
                      </a:cubicBezTo>
                      <a:cubicBezTo>
                        <a:pt x="212437" y="30677"/>
                        <a:pt x="207169" y="30163"/>
                        <a:pt x="202406" y="28575"/>
                      </a:cubicBezTo>
                      <a:cubicBezTo>
                        <a:pt x="200025" y="27781"/>
                        <a:pt x="197351" y="27586"/>
                        <a:pt x="195263" y="26194"/>
                      </a:cubicBezTo>
                      <a:cubicBezTo>
                        <a:pt x="178886" y="15277"/>
                        <a:pt x="186405" y="18479"/>
                        <a:pt x="173831" y="14288"/>
                      </a:cubicBezTo>
                      <a:cubicBezTo>
                        <a:pt x="171450" y="12700"/>
                        <a:pt x="169303" y="10687"/>
                        <a:pt x="166688" y="9525"/>
                      </a:cubicBezTo>
                      <a:cubicBezTo>
                        <a:pt x="156501" y="4997"/>
                        <a:pt x="152573" y="5153"/>
                        <a:pt x="142875" y="2382"/>
                      </a:cubicBezTo>
                      <a:cubicBezTo>
                        <a:pt x="140461" y="1692"/>
                        <a:pt x="138112" y="794"/>
                        <a:pt x="135731" y="0"/>
                      </a:cubicBezTo>
                      <a:cubicBezTo>
                        <a:pt x="114301" y="824"/>
                        <a:pt x="58340" y="12303"/>
                        <a:pt x="40481" y="16669"/>
                      </a:cubicBezTo>
                      <a:close/>
                    </a:path>
                  </a:pathLst>
                </a:custGeom>
                <a:solidFill>
                  <a:srgbClr val="A9D28F"/>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05" name="Oval 1004"/>
                <p:cNvSpPr/>
                <p:nvPr/>
              </p:nvSpPr>
              <p:spPr>
                <a:xfrm rot="350126">
                  <a:off x="3067908" y="3896096"/>
                  <a:ext cx="133700" cy="12356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983" name="Group 982"/>
              <p:cNvGrpSpPr/>
              <p:nvPr/>
            </p:nvGrpSpPr>
            <p:grpSpPr>
              <a:xfrm rot="9659895" flipH="1">
                <a:off x="9697710" y="1311006"/>
                <a:ext cx="166688" cy="174793"/>
                <a:chOff x="3040856" y="3865592"/>
                <a:chExt cx="166688" cy="174793"/>
              </a:xfrm>
            </p:grpSpPr>
            <p:sp>
              <p:nvSpPr>
                <p:cNvPr id="1002" name="Freeform: Shape 1581"/>
                <p:cNvSpPr/>
                <p:nvPr/>
              </p:nvSpPr>
              <p:spPr>
                <a:xfrm>
                  <a:off x="3040856" y="3865592"/>
                  <a:ext cx="166688" cy="174793"/>
                </a:xfrm>
                <a:custGeom>
                  <a:avLst/>
                  <a:gdLst>
                    <a:gd name="connsiteX0" fmla="*/ 40481 w 226254"/>
                    <a:gd name="connsiteY0" fmla="*/ 16669 h 219282"/>
                    <a:gd name="connsiteX1" fmla="*/ 28575 w 226254"/>
                    <a:gd name="connsiteY1" fmla="*/ 26194 h 219282"/>
                    <a:gd name="connsiteX2" fmla="*/ 21431 w 226254"/>
                    <a:gd name="connsiteY2" fmla="*/ 28575 h 219282"/>
                    <a:gd name="connsiteX3" fmla="*/ 14288 w 226254"/>
                    <a:gd name="connsiteY3" fmla="*/ 33338 h 219282"/>
                    <a:gd name="connsiteX4" fmla="*/ 7144 w 226254"/>
                    <a:gd name="connsiteY4" fmla="*/ 47625 h 219282"/>
                    <a:gd name="connsiteX5" fmla="*/ 0 w 226254"/>
                    <a:gd name="connsiteY5" fmla="*/ 61913 h 219282"/>
                    <a:gd name="connsiteX6" fmla="*/ 2381 w 226254"/>
                    <a:gd name="connsiteY6" fmla="*/ 128588 h 219282"/>
                    <a:gd name="connsiteX7" fmla="*/ 4763 w 226254"/>
                    <a:gd name="connsiteY7" fmla="*/ 135732 h 219282"/>
                    <a:gd name="connsiteX8" fmla="*/ 7144 w 226254"/>
                    <a:gd name="connsiteY8" fmla="*/ 147638 h 219282"/>
                    <a:gd name="connsiteX9" fmla="*/ 11906 w 226254"/>
                    <a:gd name="connsiteY9" fmla="*/ 161925 h 219282"/>
                    <a:gd name="connsiteX10" fmla="*/ 14288 w 226254"/>
                    <a:gd name="connsiteY10" fmla="*/ 169069 h 219282"/>
                    <a:gd name="connsiteX11" fmla="*/ 19050 w 226254"/>
                    <a:gd name="connsiteY11" fmla="*/ 185738 h 219282"/>
                    <a:gd name="connsiteX12" fmla="*/ 26194 w 226254"/>
                    <a:gd name="connsiteY12" fmla="*/ 202407 h 219282"/>
                    <a:gd name="connsiteX13" fmla="*/ 40481 w 226254"/>
                    <a:gd name="connsiteY13" fmla="*/ 207169 h 219282"/>
                    <a:gd name="connsiteX14" fmla="*/ 47625 w 226254"/>
                    <a:gd name="connsiteY14" fmla="*/ 209550 h 219282"/>
                    <a:gd name="connsiteX15" fmla="*/ 54769 w 226254"/>
                    <a:gd name="connsiteY15" fmla="*/ 211932 h 219282"/>
                    <a:gd name="connsiteX16" fmla="*/ 64294 w 226254"/>
                    <a:gd name="connsiteY16" fmla="*/ 214313 h 219282"/>
                    <a:gd name="connsiteX17" fmla="*/ 166688 w 226254"/>
                    <a:gd name="connsiteY17" fmla="*/ 216694 h 219282"/>
                    <a:gd name="connsiteX18" fmla="*/ 195263 w 226254"/>
                    <a:gd name="connsiteY18" fmla="*/ 216694 h 219282"/>
                    <a:gd name="connsiteX19" fmla="*/ 202406 w 226254"/>
                    <a:gd name="connsiteY19" fmla="*/ 211932 h 219282"/>
                    <a:gd name="connsiteX20" fmla="*/ 204788 w 226254"/>
                    <a:gd name="connsiteY20" fmla="*/ 204788 h 219282"/>
                    <a:gd name="connsiteX21" fmla="*/ 211931 w 226254"/>
                    <a:gd name="connsiteY21" fmla="*/ 197644 h 219282"/>
                    <a:gd name="connsiteX22" fmla="*/ 216694 w 226254"/>
                    <a:gd name="connsiteY22" fmla="*/ 190500 h 219282"/>
                    <a:gd name="connsiteX23" fmla="*/ 221456 w 226254"/>
                    <a:gd name="connsiteY23" fmla="*/ 173832 h 219282"/>
                    <a:gd name="connsiteX24" fmla="*/ 223838 w 226254"/>
                    <a:gd name="connsiteY24" fmla="*/ 166688 h 219282"/>
                    <a:gd name="connsiteX25" fmla="*/ 223838 w 226254"/>
                    <a:gd name="connsiteY25" fmla="*/ 47625 h 219282"/>
                    <a:gd name="connsiteX26" fmla="*/ 216694 w 226254"/>
                    <a:gd name="connsiteY26" fmla="*/ 33338 h 219282"/>
                    <a:gd name="connsiteX27" fmla="*/ 202406 w 226254"/>
                    <a:gd name="connsiteY27" fmla="*/ 28575 h 219282"/>
                    <a:gd name="connsiteX28" fmla="*/ 195263 w 226254"/>
                    <a:gd name="connsiteY28" fmla="*/ 26194 h 219282"/>
                    <a:gd name="connsiteX29" fmla="*/ 173831 w 226254"/>
                    <a:gd name="connsiteY29" fmla="*/ 14288 h 219282"/>
                    <a:gd name="connsiteX30" fmla="*/ 166688 w 226254"/>
                    <a:gd name="connsiteY30" fmla="*/ 9525 h 219282"/>
                    <a:gd name="connsiteX31" fmla="*/ 142875 w 226254"/>
                    <a:gd name="connsiteY31" fmla="*/ 2382 h 219282"/>
                    <a:gd name="connsiteX32" fmla="*/ 135731 w 226254"/>
                    <a:gd name="connsiteY32" fmla="*/ 0 h 219282"/>
                    <a:gd name="connsiteX33" fmla="*/ 40481 w 226254"/>
                    <a:gd name="connsiteY33" fmla="*/ 16669 h 2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6254" h="219282">
                      <a:moveTo>
                        <a:pt x="40481" y="16669"/>
                      </a:moveTo>
                      <a:cubicBezTo>
                        <a:pt x="22622" y="21035"/>
                        <a:pt x="32885" y="23500"/>
                        <a:pt x="28575" y="26194"/>
                      </a:cubicBezTo>
                      <a:cubicBezTo>
                        <a:pt x="26446" y="27524"/>
                        <a:pt x="23676" y="27452"/>
                        <a:pt x="21431" y="28575"/>
                      </a:cubicBezTo>
                      <a:cubicBezTo>
                        <a:pt x="18871" y="29855"/>
                        <a:pt x="16669" y="31750"/>
                        <a:pt x="14288" y="33338"/>
                      </a:cubicBezTo>
                      <a:cubicBezTo>
                        <a:pt x="8298" y="51303"/>
                        <a:pt x="16380" y="29153"/>
                        <a:pt x="7144" y="47625"/>
                      </a:cubicBezTo>
                      <a:cubicBezTo>
                        <a:pt x="-2712" y="67339"/>
                        <a:pt x="13647" y="41444"/>
                        <a:pt x="0" y="61913"/>
                      </a:cubicBezTo>
                      <a:cubicBezTo>
                        <a:pt x="794" y="84138"/>
                        <a:pt x="949" y="106395"/>
                        <a:pt x="2381" y="128588"/>
                      </a:cubicBezTo>
                      <a:cubicBezTo>
                        <a:pt x="2543" y="131093"/>
                        <a:pt x="4154" y="133297"/>
                        <a:pt x="4763" y="135732"/>
                      </a:cubicBezTo>
                      <a:cubicBezTo>
                        <a:pt x="5745" y="139658"/>
                        <a:pt x="6079" y="143733"/>
                        <a:pt x="7144" y="147638"/>
                      </a:cubicBezTo>
                      <a:cubicBezTo>
                        <a:pt x="8465" y="152481"/>
                        <a:pt x="10319" y="157163"/>
                        <a:pt x="11906" y="161925"/>
                      </a:cubicBezTo>
                      <a:cubicBezTo>
                        <a:pt x="12700" y="164306"/>
                        <a:pt x="13679" y="166634"/>
                        <a:pt x="14288" y="169069"/>
                      </a:cubicBezTo>
                      <a:cubicBezTo>
                        <a:pt x="21731" y="198845"/>
                        <a:pt x="12218" y="161825"/>
                        <a:pt x="19050" y="185738"/>
                      </a:cubicBezTo>
                      <a:cubicBezTo>
                        <a:pt x="20371" y="190362"/>
                        <a:pt x="21150" y="199254"/>
                        <a:pt x="26194" y="202407"/>
                      </a:cubicBezTo>
                      <a:cubicBezTo>
                        <a:pt x="30451" y="205068"/>
                        <a:pt x="35719" y="205582"/>
                        <a:pt x="40481" y="207169"/>
                      </a:cubicBezTo>
                      <a:lnTo>
                        <a:pt x="47625" y="209550"/>
                      </a:lnTo>
                      <a:cubicBezTo>
                        <a:pt x="50006" y="210344"/>
                        <a:pt x="52334" y="211323"/>
                        <a:pt x="54769" y="211932"/>
                      </a:cubicBezTo>
                      <a:cubicBezTo>
                        <a:pt x="57944" y="212726"/>
                        <a:pt x="61024" y="214174"/>
                        <a:pt x="64294" y="214313"/>
                      </a:cubicBezTo>
                      <a:cubicBezTo>
                        <a:pt x="98404" y="215764"/>
                        <a:pt x="132557" y="215900"/>
                        <a:pt x="166688" y="216694"/>
                      </a:cubicBezTo>
                      <a:cubicBezTo>
                        <a:pt x="179412" y="219239"/>
                        <a:pt x="181086" y="220947"/>
                        <a:pt x="195263" y="216694"/>
                      </a:cubicBezTo>
                      <a:cubicBezTo>
                        <a:pt x="198004" y="215872"/>
                        <a:pt x="200025" y="213519"/>
                        <a:pt x="202406" y="211932"/>
                      </a:cubicBezTo>
                      <a:cubicBezTo>
                        <a:pt x="203200" y="209551"/>
                        <a:pt x="203396" y="206877"/>
                        <a:pt x="204788" y="204788"/>
                      </a:cubicBezTo>
                      <a:cubicBezTo>
                        <a:pt x="206656" y="201986"/>
                        <a:pt x="209775" y="200231"/>
                        <a:pt x="211931" y="197644"/>
                      </a:cubicBezTo>
                      <a:cubicBezTo>
                        <a:pt x="213763" y="195445"/>
                        <a:pt x="215106" y="192881"/>
                        <a:pt x="216694" y="190500"/>
                      </a:cubicBezTo>
                      <a:cubicBezTo>
                        <a:pt x="222407" y="173360"/>
                        <a:pt x="215470" y="194780"/>
                        <a:pt x="221456" y="173832"/>
                      </a:cubicBezTo>
                      <a:cubicBezTo>
                        <a:pt x="222146" y="171418"/>
                        <a:pt x="223044" y="169069"/>
                        <a:pt x="223838" y="166688"/>
                      </a:cubicBezTo>
                      <a:cubicBezTo>
                        <a:pt x="225391" y="115438"/>
                        <a:pt x="228396" y="93200"/>
                        <a:pt x="223838" y="47625"/>
                      </a:cubicBezTo>
                      <a:cubicBezTo>
                        <a:pt x="223509" y="44340"/>
                        <a:pt x="219474" y="35076"/>
                        <a:pt x="216694" y="33338"/>
                      </a:cubicBezTo>
                      <a:cubicBezTo>
                        <a:pt x="212437" y="30677"/>
                        <a:pt x="207169" y="30163"/>
                        <a:pt x="202406" y="28575"/>
                      </a:cubicBezTo>
                      <a:cubicBezTo>
                        <a:pt x="200025" y="27781"/>
                        <a:pt x="197351" y="27586"/>
                        <a:pt x="195263" y="26194"/>
                      </a:cubicBezTo>
                      <a:cubicBezTo>
                        <a:pt x="178886" y="15277"/>
                        <a:pt x="186405" y="18479"/>
                        <a:pt x="173831" y="14288"/>
                      </a:cubicBezTo>
                      <a:cubicBezTo>
                        <a:pt x="171450" y="12700"/>
                        <a:pt x="169303" y="10687"/>
                        <a:pt x="166688" y="9525"/>
                      </a:cubicBezTo>
                      <a:cubicBezTo>
                        <a:pt x="156501" y="4997"/>
                        <a:pt x="152573" y="5153"/>
                        <a:pt x="142875" y="2382"/>
                      </a:cubicBezTo>
                      <a:cubicBezTo>
                        <a:pt x="140461" y="1692"/>
                        <a:pt x="138112" y="794"/>
                        <a:pt x="135731" y="0"/>
                      </a:cubicBezTo>
                      <a:cubicBezTo>
                        <a:pt x="114301" y="824"/>
                        <a:pt x="58340" y="12303"/>
                        <a:pt x="40481" y="16669"/>
                      </a:cubicBezTo>
                      <a:close/>
                    </a:path>
                  </a:pathLst>
                </a:custGeom>
                <a:solidFill>
                  <a:srgbClr val="A9D28F"/>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03" name="Oval 1002"/>
                <p:cNvSpPr/>
                <p:nvPr/>
              </p:nvSpPr>
              <p:spPr>
                <a:xfrm rot="350126">
                  <a:off x="3067908" y="3896096"/>
                  <a:ext cx="133700" cy="12356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984" name="Group 983"/>
              <p:cNvGrpSpPr/>
              <p:nvPr/>
            </p:nvGrpSpPr>
            <p:grpSpPr>
              <a:xfrm rot="15399933" flipH="1">
                <a:off x="9706597" y="1144404"/>
                <a:ext cx="166688" cy="174793"/>
                <a:chOff x="3040856" y="3865592"/>
                <a:chExt cx="166688" cy="174793"/>
              </a:xfrm>
            </p:grpSpPr>
            <p:sp>
              <p:nvSpPr>
                <p:cNvPr id="1000" name="Freeform: Shape 1584"/>
                <p:cNvSpPr/>
                <p:nvPr/>
              </p:nvSpPr>
              <p:spPr>
                <a:xfrm>
                  <a:off x="3040856" y="3865592"/>
                  <a:ext cx="166688" cy="174793"/>
                </a:xfrm>
                <a:custGeom>
                  <a:avLst/>
                  <a:gdLst>
                    <a:gd name="connsiteX0" fmla="*/ 40481 w 226254"/>
                    <a:gd name="connsiteY0" fmla="*/ 16669 h 219282"/>
                    <a:gd name="connsiteX1" fmla="*/ 28575 w 226254"/>
                    <a:gd name="connsiteY1" fmla="*/ 26194 h 219282"/>
                    <a:gd name="connsiteX2" fmla="*/ 21431 w 226254"/>
                    <a:gd name="connsiteY2" fmla="*/ 28575 h 219282"/>
                    <a:gd name="connsiteX3" fmla="*/ 14288 w 226254"/>
                    <a:gd name="connsiteY3" fmla="*/ 33338 h 219282"/>
                    <a:gd name="connsiteX4" fmla="*/ 7144 w 226254"/>
                    <a:gd name="connsiteY4" fmla="*/ 47625 h 219282"/>
                    <a:gd name="connsiteX5" fmla="*/ 0 w 226254"/>
                    <a:gd name="connsiteY5" fmla="*/ 61913 h 219282"/>
                    <a:gd name="connsiteX6" fmla="*/ 2381 w 226254"/>
                    <a:gd name="connsiteY6" fmla="*/ 128588 h 219282"/>
                    <a:gd name="connsiteX7" fmla="*/ 4763 w 226254"/>
                    <a:gd name="connsiteY7" fmla="*/ 135732 h 219282"/>
                    <a:gd name="connsiteX8" fmla="*/ 7144 w 226254"/>
                    <a:gd name="connsiteY8" fmla="*/ 147638 h 219282"/>
                    <a:gd name="connsiteX9" fmla="*/ 11906 w 226254"/>
                    <a:gd name="connsiteY9" fmla="*/ 161925 h 219282"/>
                    <a:gd name="connsiteX10" fmla="*/ 14288 w 226254"/>
                    <a:gd name="connsiteY10" fmla="*/ 169069 h 219282"/>
                    <a:gd name="connsiteX11" fmla="*/ 19050 w 226254"/>
                    <a:gd name="connsiteY11" fmla="*/ 185738 h 219282"/>
                    <a:gd name="connsiteX12" fmla="*/ 26194 w 226254"/>
                    <a:gd name="connsiteY12" fmla="*/ 202407 h 219282"/>
                    <a:gd name="connsiteX13" fmla="*/ 40481 w 226254"/>
                    <a:gd name="connsiteY13" fmla="*/ 207169 h 219282"/>
                    <a:gd name="connsiteX14" fmla="*/ 47625 w 226254"/>
                    <a:gd name="connsiteY14" fmla="*/ 209550 h 219282"/>
                    <a:gd name="connsiteX15" fmla="*/ 54769 w 226254"/>
                    <a:gd name="connsiteY15" fmla="*/ 211932 h 219282"/>
                    <a:gd name="connsiteX16" fmla="*/ 64294 w 226254"/>
                    <a:gd name="connsiteY16" fmla="*/ 214313 h 219282"/>
                    <a:gd name="connsiteX17" fmla="*/ 166688 w 226254"/>
                    <a:gd name="connsiteY17" fmla="*/ 216694 h 219282"/>
                    <a:gd name="connsiteX18" fmla="*/ 195263 w 226254"/>
                    <a:gd name="connsiteY18" fmla="*/ 216694 h 219282"/>
                    <a:gd name="connsiteX19" fmla="*/ 202406 w 226254"/>
                    <a:gd name="connsiteY19" fmla="*/ 211932 h 219282"/>
                    <a:gd name="connsiteX20" fmla="*/ 204788 w 226254"/>
                    <a:gd name="connsiteY20" fmla="*/ 204788 h 219282"/>
                    <a:gd name="connsiteX21" fmla="*/ 211931 w 226254"/>
                    <a:gd name="connsiteY21" fmla="*/ 197644 h 219282"/>
                    <a:gd name="connsiteX22" fmla="*/ 216694 w 226254"/>
                    <a:gd name="connsiteY22" fmla="*/ 190500 h 219282"/>
                    <a:gd name="connsiteX23" fmla="*/ 221456 w 226254"/>
                    <a:gd name="connsiteY23" fmla="*/ 173832 h 219282"/>
                    <a:gd name="connsiteX24" fmla="*/ 223838 w 226254"/>
                    <a:gd name="connsiteY24" fmla="*/ 166688 h 219282"/>
                    <a:gd name="connsiteX25" fmla="*/ 223838 w 226254"/>
                    <a:gd name="connsiteY25" fmla="*/ 47625 h 219282"/>
                    <a:gd name="connsiteX26" fmla="*/ 216694 w 226254"/>
                    <a:gd name="connsiteY26" fmla="*/ 33338 h 219282"/>
                    <a:gd name="connsiteX27" fmla="*/ 202406 w 226254"/>
                    <a:gd name="connsiteY27" fmla="*/ 28575 h 219282"/>
                    <a:gd name="connsiteX28" fmla="*/ 195263 w 226254"/>
                    <a:gd name="connsiteY28" fmla="*/ 26194 h 219282"/>
                    <a:gd name="connsiteX29" fmla="*/ 173831 w 226254"/>
                    <a:gd name="connsiteY29" fmla="*/ 14288 h 219282"/>
                    <a:gd name="connsiteX30" fmla="*/ 166688 w 226254"/>
                    <a:gd name="connsiteY30" fmla="*/ 9525 h 219282"/>
                    <a:gd name="connsiteX31" fmla="*/ 142875 w 226254"/>
                    <a:gd name="connsiteY31" fmla="*/ 2382 h 219282"/>
                    <a:gd name="connsiteX32" fmla="*/ 135731 w 226254"/>
                    <a:gd name="connsiteY32" fmla="*/ 0 h 219282"/>
                    <a:gd name="connsiteX33" fmla="*/ 40481 w 226254"/>
                    <a:gd name="connsiteY33" fmla="*/ 16669 h 2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6254" h="219282">
                      <a:moveTo>
                        <a:pt x="40481" y="16669"/>
                      </a:moveTo>
                      <a:cubicBezTo>
                        <a:pt x="22622" y="21035"/>
                        <a:pt x="32885" y="23500"/>
                        <a:pt x="28575" y="26194"/>
                      </a:cubicBezTo>
                      <a:cubicBezTo>
                        <a:pt x="26446" y="27524"/>
                        <a:pt x="23676" y="27452"/>
                        <a:pt x="21431" y="28575"/>
                      </a:cubicBezTo>
                      <a:cubicBezTo>
                        <a:pt x="18871" y="29855"/>
                        <a:pt x="16669" y="31750"/>
                        <a:pt x="14288" y="33338"/>
                      </a:cubicBezTo>
                      <a:cubicBezTo>
                        <a:pt x="8298" y="51303"/>
                        <a:pt x="16380" y="29153"/>
                        <a:pt x="7144" y="47625"/>
                      </a:cubicBezTo>
                      <a:cubicBezTo>
                        <a:pt x="-2712" y="67339"/>
                        <a:pt x="13647" y="41444"/>
                        <a:pt x="0" y="61913"/>
                      </a:cubicBezTo>
                      <a:cubicBezTo>
                        <a:pt x="794" y="84138"/>
                        <a:pt x="949" y="106395"/>
                        <a:pt x="2381" y="128588"/>
                      </a:cubicBezTo>
                      <a:cubicBezTo>
                        <a:pt x="2543" y="131093"/>
                        <a:pt x="4154" y="133297"/>
                        <a:pt x="4763" y="135732"/>
                      </a:cubicBezTo>
                      <a:cubicBezTo>
                        <a:pt x="5745" y="139658"/>
                        <a:pt x="6079" y="143733"/>
                        <a:pt x="7144" y="147638"/>
                      </a:cubicBezTo>
                      <a:cubicBezTo>
                        <a:pt x="8465" y="152481"/>
                        <a:pt x="10319" y="157163"/>
                        <a:pt x="11906" y="161925"/>
                      </a:cubicBezTo>
                      <a:cubicBezTo>
                        <a:pt x="12700" y="164306"/>
                        <a:pt x="13679" y="166634"/>
                        <a:pt x="14288" y="169069"/>
                      </a:cubicBezTo>
                      <a:cubicBezTo>
                        <a:pt x="21731" y="198845"/>
                        <a:pt x="12218" y="161825"/>
                        <a:pt x="19050" y="185738"/>
                      </a:cubicBezTo>
                      <a:cubicBezTo>
                        <a:pt x="20371" y="190362"/>
                        <a:pt x="21150" y="199254"/>
                        <a:pt x="26194" y="202407"/>
                      </a:cubicBezTo>
                      <a:cubicBezTo>
                        <a:pt x="30451" y="205068"/>
                        <a:pt x="35719" y="205582"/>
                        <a:pt x="40481" y="207169"/>
                      </a:cubicBezTo>
                      <a:lnTo>
                        <a:pt x="47625" y="209550"/>
                      </a:lnTo>
                      <a:cubicBezTo>
                        <a:pt x="50006" y="210344"/>
                        <a:pt x="52334" y="211323"/>
                        <a:pt x="54769" y="211932"/>
                      </a:cubicBezTo>
                      <a:cubicBezTo>
                        <a:pt x="57944" y="212726"/>
                        <a:pt x="61024" y="214174"/>
                        <a:pt x="64294" y="214313"/>
                      </a:cubicBezTo>
                      <a:cubicBezTo>
                        <a:pt x="98404" y="215764"/>
                        <a:pt x="132557" y="215900"/>
                        <a:pt x="166688" y="216694"/>
                      </a:cubicBezTo>
                      <a:cubicBezTo>
                        <a:pt x="179412" y="219239"/>
                        <a:pt x="181086" y="220947"/>
                        <a:pt x="195263" y="216694"/>
                      </a:cubicBezTo>
                      <a:cubicBezTo>
                        <a:pt x="198004" y="215872"/>
                        <a:pt x="200025" y="213519"/>
                        <a:pt x="202406" y="211932"/>
                      </a:cubicBezTo>
                      <a:cubicBezTo>
                        <a:pt x="203200" y="209551"/>
                        <a:pt x="203396" y="206877"/>
                        <a:pt x="204788" y="204788"/>
                      </a:cubicBezTo>
                      <a:cubicBezTo>
                        <a:pt x="206656" y="201986"/>
                        <a:pt x="209775" y="200231"/>
                        <a:pt x="211931" y="197644"/>
                      </a:cubicBezTo>
                      <a:cubicBezTo>
                        <a:pt x="213763" y="195445"/>
                        <a:pt x="215106" y="192881"/>
                        <a:pt x="216694" y="190500"/>
                      </a:cubicBezTo>
                      <a:cubicBezTo>
                        <a:pt x="222407" y="173360"/>
                        <a:pt x="215470" y="194780"/>
                        <a:pt x="221456" y="173832"/>
                      </a:cubicBezTo>
                      <a:cubicBezTo>
                        <a:pt x="222146" y="171418"/>
                        <a:pt x="223044" y="169069"/>
                        <a:pt x="223838" y="166688"/>
                      </a:cubicBezTo>
                      <a:cubicBezTo>
                        <a:pt x="225391" y="115438"/>
                        <a:pt x="228396" y="93200"/>
                        <a:pt x="223838" y="47625"/>
                      </a:cubicBezTo>
                      <a:cubicBezTo>
                        <a:pt x="223509" y="44340"/>
                        <a:pt x="219474" y="35076"/>
                        <a:pt x="216694" y="33338"/>
                      </a:cubicBezTo>
                      <a:cubicBezTo>
                        <a:pt x="212437" y="30677"/>
                        <a:pt x="207169" y="30163"/>
                        <a:pt x="202406" y="28575"/>
                      </a:cubicBezTo>
                      <a:cubicBezTo>
                        <a:pt x="200025" y="27781"/>
                        <a:pt x="197351" y="27586"/>
                        <a:pt x="195263" y="26194"/>
                      </a:cubicBezTo>
                      <a:cubicBezTo>
                        <a:pt x="178886" y="15277"/>
                        <a:pt x="186405" y="18479"/>
                        <a:pt x="173831" y="14288"/>
                      </a:cubicBezTo>
                      <a:cubicBezTo>
                        <a:pt x="171450" y="12700"/>
                        <a:pt x="169303" y="10687"/>
                        <a:pt x="166688" y="9525"/>
                      </a:cubicBezTo>
                      <a:cubicBezTo>
                        <a:pt x="156501" y="4997"/>
                        <a:pt x="152573" y="5153"/>
                        <a:pt x="142875" y="2382"/>
                      </a:cubicBezTo>
                      <a:cubicBezTo>
                        <a:pt x="140461" y="1692"/>
                        <a:pt x="138112" y="794"/>
                        <a:pt x="135731" y="0"/>
                      </a:cubicBezTo>
                      <a:cubicBezTo>
                        <a:pt x="114301" y="824"/>
                        <a:pt x="58340" y="12303"/>
                        <a:pt x="40481" y="16669"/>
                      </a:cubicBezTo>
                      <a:close/>
                    </a:path>
                  </a:pathLst>
                </a:custGeom>
                <a:solidFill>
                  <a:srgbClr val="A9D28F"/>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001" name="Oval 1000"/>
                <p:cNvSpPr/>
                <p:nvPr/>
              </p:nvSpPr>
              <p:spPr>
                <a:xfrm rot="350126">
                  <a:off x="3067908" y="3896096"/>
                  <a:ext cx="133700" cy="12356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985" name="Group 984"/>
              <p:cNvGrpSpPr/>
              <p:nvPr/>
            </p:nvGrpSpPr>
            <p:grpSpPr>
              <a:xfrm rot="15399933" flipH="1">
                <a:off x="9692462" y="1480297"/>
                <a:ext cx="166688" cy="174793"/>
                <a:chOff x="3040856" y="3865592"/>
                <a:chExt cx="166688" cy="174793"/>
              </a:xfrm>
            </p:grpSpPr>
            <p:sp>
              <p:nvSpPr>
                <p:cNvPr id="998" name="Freeform: Shape 1587"/>
                <p:cNvSpPr/>
                <p:nvPr/>
              </p:nvSpPr>
              <p:spPr>
                <a:xfrm>
                  <a:off x="3040856" y="3865592"/>
                  <a:ext cx="166688" cy="174793"/>
                </a:xfrm>
                <a:custGeom>
                  <a:avLst/>
                  <a:gdLst>
                    <a:gd name="connsiteX0" fmla="*/ 40481 w 226254"/>
                    <a:gd name="connsiteY0" fmla="*/ 16669 h 219282"/>
                    <a:gd name="connsiteX1" fmla="*/ 28575 w 226254"/>
                    <a:gd name="connsiteY1" fmla="*/ 26194 h 219282"/>
                    <a:gd name="connsiteX2" fmla="*/ 21431 w 226254"/>
                    <a:gd name="connsiteY2" fmla="*/ 28575 h 219282"/>
                    <a:gd name="connsiteX3" fmla="*/ 14288 w 226254"/>
                    <a:gd name="connsiteY3" fmla="*/ 33338 h 219282"/>
                    <a:gd name="connsiteX4" fmla="*/ 7144 w 226254"/>
                    <a:gd name="connsiteY4" fmla="*/ 47625 h 219282"/>
                    <a:gd name="connsiteX5" fmla="*/ 0 w 226254"/>
                    <a:gd name="connsiteY5" fmla="*/ 61913 h 219282"/>
                    <a:gd name="connsiteX6" fmla="*/ 2381 w 226254"/>
                    <a:gd name="connsiteY6" fmla="*/ 128588 h 219282"/>
                    <a:gd name="connsiteX7" fmla="*/ 4763 w 226254"/>
                    <a:gd name="connsiteY7" fmla="*/ 135732 h 219282"/>
                    <a:gd name="connsiteX8" fmla="*/ 7144 w 226254"/>
                    <a:gd name="connsiteY8" fmla="*/ 147638 h 219282"/>
                    <a:gd name="connsiteX9" fmla="*/ 11906 w 226254"/>
                    <a:gd name="connsiteY9" fmla="*/ 161925 h 219282"/>
                    <a:gd name="connsiteX10" fmla="*/ 14288 w 226254"/>
                    <a:gd name="connsiteY10" fmla="*/ 169069 h 219282"/>
                    <a:gd name="connsiteX11" fmla="*/ 19050 w 226254"/>
                    <a:gd name="connsiteY11" fmla="*/ 185738 h 219282"/>
                    <a:gd name="connsiteX12" fmla="*/ 26194 w 226254"/>
                    <a:gd name="connsiteY12" fmla="*/ 202407 h 219282"/>
                    <a:gd name="connsiteX13" fmla="*/ 40481 w 226254"/>
                    <a:gd name="connsiteY13" fmla="*/ 207169 h 219282"/>
                    <a:gd name="connsiteX14" fmla="*/ 47625 w 226254"/>
                    <a:gd name="connsiteY14" fmla="*/ 209550 h 219282"/>
                    <a:gd name="connsiteX15" fmla="*/ 54769 w 226254"/>
                    <a:gd name="connsiteY15" fmla="*/ 211932 h 219282"/>
                    <a:gd name="connsiteX16" fmla="*/ 64294 w 226254"/>
                    <a:gd name="connsiteY16" fmla="*/ 214313 h 219282"/>
                    <a:gd name="connsiteX17" fmla="*/ 166688 w 226254"/>
                    <a:gd name="connsiteY17" fmla="*/ 216694 h 219282"/>
                    <a:gd name="connsiteX18" fmla="*/ 195263 w 226254"/>
                    <a:gd name="connsiteY18" fmla="*/ 216694 h 219282"/>
                    <a:gd name="connsiteX19" fmla="*/ 202406 w 226254"/>
                    <a:gd name="connsiteY19" fmla="*/ 211932 h 219282"/>
                    <a:gd name="connsiteX20" fmla="*/ 204788 w 226254"/>
                    <a:gd name="connsiteY20" fmla="*/ 204788 h 219282"/>
                    <a:gd name="connsiteX21" fmla="*/ 211931 w 226254"/>
                    <a:gd name="connsiteY21" fmla="*/ 197644 h 219282"/>
                    <a:gd name="connsiteX22" fmla="*/ 216694 w 226254"/>
                    <a:gd name="connsiteY22" fmla="*/ 190500 h 219282"/>
                    <a:gd name="connsiteX23" fmla="*/ 221456 w 226254"/>
                    <a:gd name="connsiteY23" fmla="*/ 173832 h 219282"/>
                    <a:gd name="connsiteX24" fmla="*/ 223838 w 226254"/>
                    <a:gd name="connsiteY24" fmla="*/ 166688 h 219282"/>
                    <a:gd name="connsiteX25" fmla="*/ 223838 w 226254"/>
                    <a:gd name="connsiteY25" fmla="*/ 47625 h 219282"/>
                    <a:gd name="connsiteX26" fmla="*/ 216694 w 226254"/>
                    <a:gd name="connsiteY26" fmla="*/ 33338 h 219282"/>
                    <a:gd name="connsiteX27" fmla="*/ 202406 w 226254"/>
                    <a:gd name="connsiteY27" fmla="*/ 28575 h 219282"/>
                    <a:gd name="connsiteX28" fmla="*/ 195263 w 226254"/>
                    <a:gd name="connsiteY28" fmla="*/ 26194 h 219282"/>
                    <a:gd name="connsiteX29" fmla="*/ 173831 w 226254"/>
                    <a:gd name="connsiteY29" fmla="*/ 14288 h 219282"/>
                    <a:gd name="connsiteX30" fmla="*/ 166688 w 226254"/>
                    <a:gd name="connsiteY30" fmla="*/ 9525 h 219282"/>
                    <a:gd name="connsiteX31" fmla="*/ 142875 w 226254"/>
                    <a:gd name="connsiteY31" fmla="*/ 2382 h 219282"/>
                    <a:gd name="connsiteX32" fmla="*/ 135731 w 226254"/>
                    <a:gd name="connsiteY32" fmla="*/ 0 h 219282"/>
                    <a:gd name="connsiteX33" fmla="*/ 40481 w 226254"/>
                    <a:gd name="connsiteY33" fmla="*/ 16669 h 2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6254" h="219282">
                      <a:moveTo>
                        <a:pt x="40481" y="16669"/>
                      </a:moveTo>
                      <a:cubicBezTo>
                        <a:pt x="22622" y="21035"/>
                        <a:pt x="32885" y="23500"/>
                        <a:pt x="28575" y="26194"/>
                      </a:cubicBezTo>
                      <a:cubicBezTo>
                        <a:pt x="26446" y="27524"/>
                        <a:pt x="23676" y="27452"/>
                        <a:pt x="21431" y="28575"/>
                      </a:cubicBezTo>
                      <a:cubicBezTo>
                        <a:pt x="18871" y="29855"/>
                        <a:pt x="16669" y="31750"/>
                        <a:pt x="14288" y="33338"/>
                      </a:cubicBezTo>
                      <a:cubicBezTo>
                        <a:pt x="8298" y="51303"/>
                        <a:pt x="16380" y="29153"/>
                        <a:pt x="7144" y="47625"/>
                      </a:cubicBezTo>
                      <a:cubicBezTo>
                        <a:pt x="-2712" y="67339"/>
                        <a:pt x="13647" y="41444"/>
                        <a:pt x="0" y="61913"/>
                      </a:cubicBezTo>
                      <a:cubicBezTo>
                        <a:pt x="794" y="84138"/>
                        <a:pt x="949" y="106395"/>
                        <a:pt x="2381" y="128588"/>
                      </a:cubicBezTo>
                      <a:cubicBezTo>
                        <a:pt x="2543" y="131093"/>
                        <a:pt x="4154" y="133297"/>
                        <a:pt x="4763" y="135732"/>
                      </a:cubicBezTo>
                      <a:cubicBezTo>
                        <a:pt x="5745" y="139658"/>
                        <a:pt x="6079" y="143733"/>
                        <a:pt x="7144" y="147638"/>
                      </a:cubicBezTo>
                      <a:cubicBezTo>
                        <a:pt x="8465" y="152481"/>
                        <a:pt x="10319" y="157163"/>
                        <a:pt x="11906" y="161925"/>
                      </a:cubicBezTo>
                      <a:cubicBezTo>
                        <a:pt x="12700" y="164306"/>
                        <a:pt x="13679" y="166634"/>
                        <a:pt x="14288" y="169069"/>
                      </a:cubicBezTo>
                      <a:cubicBezTo>
                        <a:pt x="21731" y="198845"/>
                        <a:pt x="12218" y="161825"/>
                        <a:pt x="19050" y="185738"/>
                      </a:cubicBezTo>
                      <a:cubicBezTo>
                        <a:pt x="20371" y="190362"/>
                        <a:pt x="21150" y="199254"/>
                        <a:pt x="26194" y="202407"/>
                      </a:cubicBezTo>
                      <a:cubicBezTo>
                        <a:pt x="30451" y="205068"/>
                        <a:pt x="35719" y="205582"/>
                        <a:pt x="40481" y="207169"/>
                      </a:cubicBezTo>
                      <a:lnTo>
                        <a:pt x="47625" y="209550"/>
                      </a:lnTo>
                      <a:cubicBezTo>
                        <a:pt x="50006" y="210344"/>
                        <a:pt x="52334" y="211323"/>
                        <a:pt x="54769" y="211932"/>
                      </a:cubicBezTo>
                      <a:cubicBezTo>
                        <a:pt x="57944" y="212726"/>
                        <a:pt x="61024" y="214174"/>
                        <a:pt x="64294" y="214313"/>
                      </a:cubicBezTo>
                      <a:cubicBezTo>
                        <a:pt x="98404" y="215764"/>
                        <a:pt x="132557" y="215900"/>
                        <a:pt x="166688" y="216694"/>
                      </a:cubicBezTo>
                      <a:cubicBezTo>
                        <a:pt x="179412" y="219239"/>
                        <a:pt x="181086" y="220947"/>
                        <a:pt x="195263" y="216694"/>
                      </a:cubicBezTo>
                      <a:cubicBezTo>
                        <a:pt x="198004" y="215872"/>
                        <a:pt x="200025" y="213519"/>
                        <a:pt x="202406" y="211932"/>
                      </a:cubicBezTo>
                      <a:cubicBezTo>
                        <a:pt x="203200" y="209551"/>
                        <a:pt x="203396" y="206877"/>
                        <a:pt x="204788" y="204788"/>
                      </a:cubicBezTo>
                      <a:cubicBezTo>
                        <a:pt x="206656" y="201986"/>
                        <a:pt x="209775" y="200231"/>
                        <a:pt x="211931" y="197644"/>
                      </a:cubicBezTo>
                      <a:cubicBezTo>
                        <a:pt x="213763" y="195445"/>
                        <a:pt x="215106" y="192881"/>
                        <a:pt x="216694" y="190500"/>
                      </a:cubicBezTo>
                      <a:cubicBezTo>
                        <a:pt x="222407" y="173360"/>
                        <a:pt x="215470" y="194780"/>
                        <a:pt x="221456" y="173832"/>
                      </a:cubicBezTo>
                      <a:cubicBezTo>
                        <a:pt x="222146" y="171418"/>
                        <a:pt x="223044" y="169069"/>
                        <a:pt x="223838" y="166688"/>
                      </a:cubicBezTo>
                      <a:cubicBezTo>
                        <a:pt x="225391" y="115438"/>
                        <a:pt x="228396" y="93200"/>
                        <a:pt x="223838" y="47625"/>
                      </a:cubicBezTo>
                      <a:cubicBezTo>
                        <a:pt x="223509" y="44340"/>
                        <a:pt x="219474" y="35076"/>
                        <a:pt x="216694" y="33338"/>
                      </a:cubicBezTo>
                      <a:cubicBezTo>
                        <a:pt x="212437" y="30677"/>
                        <a:pt x="207169" y="30163"/>
                        <a:pt x="202406" y="28575"/>
                      </a:cubicBezTo>
                      <a:cubicBezTo>
                        <a:pt x="200025" y="27781"/>
                        <a:pt x="197351" y="27586"/>
                        <a:pt x="195263" y="26194"/>
                      </a:cubicBezTo>
                      <a:cubicBezTo>
                        <a:pt x="178886" y="15277"/>
                        <a:pt x="186405" y="18479"/>
                        <a:pt x="173831" y="14288"/>
                      </a:cubicBezTo>
                      <a:cubicBezTo>
                        <a:pt x="171450" y="12700"/>
                        <a:pt x="169303" y="10687"/>
                        <a:pt x="166688" y="9525"/>
                      </a:cubicBezTo>
                      <a:cubicBezTo>
                        <a:pt x="156501" y="4997"/>
                        <a:pt x="152573" y="5153"/>
                        <a:pt x="142875" y="2382"/>
                      </a:cubicBezTo>
                      <a:cubicBezTo>
                        <a:pt x="140461" y="1692"/>
                        <a:pt x="138112" y="794"/>
                        <a:pt x="135731" y="0"/>
                      </a:cubicBezTo>
                      <a:cubicBezTo>
                        <a:pt x="114301" y="824"/>
                        <a:pt x="58340" y="12303"/>
                        <a:pt x="40481" y="16669"/>
                      </a:cubicBezTo>
                      <a:close/>
                    </a:path>
                  </a:pathLst>
                </a:custGeom>
                <a:solidFill>
                  <a:srgbClr val="A9D28F"/>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999" name="Oval 998"/>
                <p:cNvSpPr/>
                <p:nvPr/>
              </p:nvSpPr>
              <p:spPr>
                <a:xfrm rot="350126">
                  <a:off x="3067908" y="3896096"/>
                  <a:ext cx="133700" cy="12356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986" name="Group 985"/>
              <p:cNvGrpSpPr/>
              <p:nvPr/>
            </p:nvGrpSpPr>
            <p:grpSpPr>
              <a:xfrm rot="8122675" flipH="1">
                <a:off x="9843713" y="1550093"/>
                <a:ext cx="166688" cy="174793"/>
                <a:chOff x="3040856" y="3865592"/>
                <a:chExt cx="166688" cy="174793"/>
              </a:xfrm>
            </p:grpSpPr>
            <p:sp>
              <p:nvSpPr>
                <p:cNvPr id="996" name="Freeform: Shape 1590"/>
                <p:cNvSpPr/>
                <p:nvPr/>
              </p:nvSpPr>
              <p:spPr>
                <a:xfrm>
                  <a:off x="3040856" y="3865592"/>
                  <a:ext cx="166688" cy="174793"/>
                </a:xfrm>
                <a:custGeom>
                  <a:avLst/>
                  <a:gdLst>
                    <a:gd name="connsiteX0" fmla="*/ 40481 w 226254"/>
                    <a:gd name="connsiteY0" fmla="*/ 16669 h 219282"/>
                    <a:gd name="connsiteX1" fmla="*/ 28575 w 226254"/>
                    <a:gd name="connsiteY1" fmla="*/ 26194 h 219282"/>
                    <a:gd name="connsiteX2" fmla="*/ 21431 w 226254"/>
                    <a:gd name="connsiteY2" fmla="*/ 28575 h 219282"/>
                    <a:gd name="connsiteX3" fmla="*/ 14288 w 226254"/>
                    <a:gd name="connsiteY3" fmla="*/ 33338 h 219282"/>
                    <a:gd name="connsiteX4" fmla="*/ 7144 w 226254"/>
                    <a:gd name="connsiteY4" fmla="*/ 47625 h 219282"/>
                    <a:gd name="connsiteX5" fmla="*/ 0 w 226254"/>
                    <a:gd name="connsiteY5" fmla="*/ 61913 h 219282"/>
                    <a:gd name="connsiteX6" fmla="*/ 2381 w 226254"/>
                    <a:gd name="connsiteY6" fmla="*/ 128588 h 219282"/>
                    <a:gd name="connsiteX7" fmla="*/ 4763 w 226254"/>
                    <a:gd name="connsiteY7" fmla="*/ 135732 h 219282"/>
                    <a:gd name="connsiteX8" fmla="*/ 7144 w 226254"/>
                    <a:gd name="connsiteY8" fmla="*/ 147638 h 219282"/>
                    <a:gd name="connsiteX9" fmla="*/ 11906 w 226254"/>
                    <a:gd name="connsiteY9" fmla="*/ 161925 h 219282"/>
                    <a:gd name="connsiteX10" fmla="*/ 14288 w 226254"/>
                    <a:gd name="connsiteY10" fmla="*/ 169069 h 219282"/>
                    <a:gd name="connsiteX11" fmla="*/ 19050 w 226254"/>
                    <a:gd name="connsiteY11" fmla="*/ 185738 h 219282"/>
                    <a:gd name="connsiteX12" fmla="*/ 26194 w 226254"/>
                    <a:gd name="connsiteY12" fmla="*/ 202407 h 219282"/>
                    <a:gd name="connsiteX13" fmla="*/ 40481 w 226254"/>
                    <a:gd name="connsiteY13" fmla="*/ 207169 h 219282"/>
                    <a:gd name="connsiteX14" fmla="*/ 47625 w 226254"/>
                    <a:gd name="connsiteY14" fmla="*/ 209550 h 219282"/>
                    <a:gd name="connsiteX15" fmla="*/ 54769 w 226254"/>
                    <a:gd name="connsiteY15" fmla="*/ 211932 h 219282"/>
                    <a:gd name="connsiteX16" fmla="*/ 64294 w 226254"/>
                    <a:gd name="connsiteY16" fmla="*/ 214313 h 219282"/>
                    <a:gd name="connsiteX17" fmla="*/ 166688 w 226254"/>
                    <a:gd name="connsiteY17" fmla="*/ 216694 h 219282"/>
                    <a:gd name="connsiteX18" fmla="*/ 195263 w 226254"/>
                    <a:gd name="connsiteY18" fmla="*/ 216694 h 219282"/>
                    <a:gd name="connsiteX19" fmla="*/ 202406 w 226254"/>
                    <a:gd name="connsiteY19" fmla="*/ 211932 h 219282"/>
                    <a:gd name="connsiteX20" fmla="*/ 204788 w 226254"/>
                    <a:gd name="connsiteY20" fmla="*/ 204788 h 219282"/>
                    <a:gd name="connsiteX21" fmla="*/ 211931 w 226254"/>
                    <a:gd name="connsiteY21" fmla="*/ 197644 h 219282"/>
                    <a:gd name="connsiteX22" fmla="*/ 216694 w 226254"/>
                    <a:gd name="connsiteY22" fmla="*/ 190500 h 219282"/>
                    <a:gd name="connsiteX23" fmla="*/ 221456 w 226254"/>
                    <a:gd name="connsiteY23" fmla="*/ 173832 h 219282"/>
                    <a:gd name="connsiteX24" fmla="*/ 223838 w 226254"/>
                    <a:gd name="connsiteY24" fmla="*/ 166688 h 219282"/>
                    <a:gd name="connsiteX25" fmla="*/ 223838 w 226254"/>
                    <a:gd name="connsiteY25" fmla="*/ 47625 h 219282"/>
                    <a:gd name="connsiteX26" fmla="*/ 216694 w 226254"/>
                    <a:gd name="connsiteY26" fmla="*/ 33338 h 219282"/>
                    <a:gd name="connsiteX27" fmla="*/ 202406 w 226254"/>
                    <a:gd name="connsiteY27" fmla="*/ 28575 h 219282"/>
                    <a:gd name="connsiteX28" fmla="*/ 195263 w 226254"/>
                    <a:gd name="connsiteY28" fmla="*/ 26194 h 219282"/>
                    <a:gd name="connsiteX29" fmla="*/ 173831 w 226254"/>
                    <a:gd name="connsiteY29" fmla="*/ 14288 h 219282"/>
                    <a:gd name="connsiteX30" fmla="*/ 166688 w 226254"/>
                    <a:gd name="connsiteY30" fmla="*/ 9525 h 219282"/>
                    <a:gd name="connsiteX31" fmla="*/ 142875 w 226254"/>
                    <a:gd name="connsiteY31" fmla="*/ 2382 h 219282"/>
                    <a:gd name="connsiteX32" fmla="*/ 135731 w 226254"/>
                    <a:gd name="connsiteY32" fmla="*/ 0 h 219282"/>
                    <a:gd name="connsiteX33" fmla="*/ 40481 w 226254"/>
                    <a:gd name="connsiteY33" fmla="*/ 16669 h 2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6254" h="219282">
                      <a:moveTo>
                        <a:pt x="40481" y="16669"/>
                      </a:moveTo>
                      <a:cubicBezTo>
                        <a:pt x="22622" y="21035"/>
                        <a:pt x="32885" y="23500"/>
                        <a:pt x="28575" y="26194"/>
                      </a:cubicBezTo>
                      <a:cubicBezTo>
                        <a:pt x="26446" y="27524"/>
                        <a:pt x="23676" y="27452"/>
                        <a:pt x="21431" y="28575"/>
                      </a:cubicBezTo>
                      <a:cubicBezTo>
                        <a:pt x="18871" y="29855"/>
                        <a:pt x="16669" y="31750"/>
                        <a:pt x="14288" y="33338"/>
                      </a:cubicBezTo>
                      <a:cubicBezTo>
                        <a:pt x="8298" y="51303"/>
                        <a:pt x="16380" y="29153"/>
                        <a:pt x="7144" y="47625"/>
                      </a:cubicBezTo>
                      <a:cubicBezTo>
                        <a:pt x="-2712" y="67339"/>
                        <a:pt x="13647" y="41444"/>
                        <a:pt x="0" y="61913"/>
                      </a:cubicBezTo>
                      <a:cubicBezTo>
                        <a:pt x="794" y="84138"/>
                        <a:pt x="949" y="106395"/>
                        <a:pt x="2381" y="128588"/>
                      </a:cubicBezTo>
                      <a:cubicBezTo>
                        <a:pt x="2543" y="131093"/>
                        <a:pt x="4154" y="133297"/>
                        <a:pt x="4763" y="135732"/>
                      </a:cubicBezTo>
                      <a:cubicBezTo>
                        <a:pt x="5745" y="139658"/>
                        <a:pt x="6079" y="143733"/>
                        <a:pt x="7144" y="147638"/>
                      </a:cubicBezTo>
                      <a:cubicBezTo>
                        <a:pt x="8465" y="152481"/>
                        <a:pt x="10319" y="157163"/>
                        <a:pt x="11906" y="161925"/>
                      </a:cubicBezTo>
                      <a:cubicBezTo>
                        <a:pt x="12700" y="164306"/>
                        <a:pt x="13679" y="166634"/>
                        <a:pt x="14288" y="169069"/>
                      </a:cubicBezTo>
                      <a:cubicBezTo>
                        <a:pt x="21731" y="198845"/>
                        <a:pt x="12218" y="161825"/>
                        <a:pt x="19050" y="185738"/>
                      </a:cubicBezTo>
                      <a:cubicBezTo>
                        <a:pt x="20371" y="190362"/>
                        <a:pt x="21150" y="199254"/>
                        <a:pt x="26194" y="202407"/>
                      </a:cubicBezTo>
                      <a:cubicBezTo>
                        <a:pt x="30451" y="205068"/>
                        <a:pt x="35719" y="205582"/>
                        <a:pt x="40481" y="207169"/>
                      </a:cubicBezTo>
                      <a:lnTo>
                        <a:pt x="47625" y="209550"/>
                      </a:lnTo>
                      <a:cubicBezTo>
                        <a:pt x="50006" y="210344"/>
                        <a:pt x="52334" y="211323"/>
                        <a:pt x="54769" y="211932"/>
                      </a:cubicBezTo>
                      <a:cubicBezTo>
                        <a:pt x="57944" y="212726"/>
                        <a:pt x="61024" y="214174"/>
                        <a:pt x="64294" y="214313"/>
                      </a:cubicBezTo>
                      <a:cubicBezTo>
                        <a:pt x="98404" y="215764"/>
                        <a:pt x="132557" y="215900"/>
                        <a:pt x="166688" y="216694"/>
                      </a:cubicBezTo>
                      <a:cubicBezTo>
                        <a:pt x="179412" y="219239"/>
                        <a:pt x="181086" y="220947"/>
                        <a:pt x="195263" y="216694"/>
                      </a:cubicBezTo>
                      <a:cubicBezTo>
                        <a:pt x="198004" y="215872"/>
                        <a:pt x="200025" y="213519"/>
                        <a:pt x="202406" y="211932"/>
                      </a:cubicBezTo>
                      <a:cubicBezTo>
                        <a:pt x="203200" y="209551"/>
                        <a:pt x="203396" y="206877"/>
                        <a:pt x="204788" y="204788"/>
                      </a:cubicBezTo>
                      <a:cubicBezTo>
                        <a:pt x="206656" y="201986"/>
                        <a:pt x="209775" y="200231"/>
                        <a:pt x="211931" y="197644"/>
                      </a:cubicBezTo>
                      <a:cubicBezTo>
                        <a:pt x="213763" y="195445"/>
                        <a:pt x="215106" y="192881"/>
                        <a:pt x="216694" y="190500"/>
                      </a:cubicBezTo>
                      <a:cubicBezTo>
                        <a:pt x="222407" y="173360"/>
                        <a:pt x="215470" y="194780"/>
                        <a:pt x="221456" y="173832"/>
                      </a:cubicBezTo>
                      <a:cubicBezTo>
                        <a:pt x="222146" y="171418"/>
                        <a:pt x="223044" y="169069"/>
                        <a:pt x="223838" y="166688"/>
                      </a:cubicBezTo>
                      <a:cubicBezTo>
                        <a:pt x="225391" y="115438"/>
                        <a:pt x="228396" y="93200"/>
                        <a:pt x="223838" y="47625"/>
                      </a:cubicBezTo>
                      <a:cubicBezTo>
                        <a:pt x="223509" y="44340"/>
                        <a:pt x="219474" y="35076"/>
                        <a:pt x="216694" y="33338"/>
                      </a:cubicBezTo>
                      <a:cubicBezTo>
                        <a:pt x="212437" y="30677"/>
                        <a:pt x="207169" y="30163"/>
                        <a:pt x="202406" y="28575"/>
                      </a:cubicBezTo>
                      <a:cubicBezTo>
                        <a:pt x="200025" y="27781"/>
                        <a:pt x="197351" y="27586"/>
                        <a:pt x="195263" y="26194"/>
                      </a:cubicBezTo>
                      <a:cubicBezTo>
                        <a:pt x="178886" y="15277"/>
                        <a:pt x="186405" y="18479"/>
                        <a:pt x="173831" y="14288"/>
                      </a:cubicBezTo>
                      <a:cubicBezTo>
                        <a:pt x="171450" y="12700"/>
                        <a:pt x="169303" y="10687"/>
                        <a:pt x="166688" y="9525"/>
                      </a:cubicBezTo>
                      <a:cubicBezTo>
                        <a:pt x="156501" y="4997"/>
                        <a:pt x="152573" y="5153"/>
                        <a:pt x="142875" y="2382"/>
                      </a:cubicBezTo>
                      <a:cubicBezTo>
                        <a:pt x="140461" y="1692"/>
                        <a:pt x="138112" y="794"/>
                        <a:pt x="135731" y="0"/>
                      </a:cubicBezTo>
                      <a:cubicBezTo>
                        <a:pt x="114301" y="824"/>
                        <a:pt x="58340" y="12303"/>
                        <a:pt x="40481" y="16669"/>
                      </a:cubicBezTo>
                      <a:close/>
                    </a:path>
                  </a:pathLst>
                </a:custGeom>
                <a:solidFill>
                  <a:srgbClr val="A9D28F"/>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997" name="Oval 996"/>
                <p:cNvSpPr/>
                <p:nvPr/>
              </p:nvSpPr>
              <p:spPr>
                <a:xfrm rot="350126">
                  <a:off x="3067908" y="3896096"/>
                  <a:ext cx="133700" cy="12356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987" name="Group 986"/>
              <p:cNvGrpSpPr/>
              <p:nvPr/>
            </p:nvGrpSpPr>
            <p:grpSpPr>
              <a:xfrm rot="5400000" flipH="1">
                <a:off x="10000581" y="1572517"/>
                <a:ext cx="166688" cy="174793"/>
                <a:chOff x="3040856" y="3865592"/>
                <a:chExt cx="166688" cy="174793"/>
              </a:xfrm>
            </p:grpSpPr>
            <p:sp>
              <p:nvSpPr>
                <p:cNvPr id="994" name="Freeform: Shape 1593"/>
                <p:cNvSpPr/>
                <p:nvPr/>
              </p:nvSpPr>
              <p:spPr>
                <a:xfrm>
                  <a:off x="3040856" y="3865592"/>
                  <a:ext cx="166688" cy="174793"/>
                </a:xfrm>
                <a:custGeom>
                  <a:avLst/>
                  <a:gdLst>
                    <a:gd name="connsiteX0" fmla="*/ 40481 w 226254"/>
                    <a:gd name="connsiteY0" fmla="*/ 16669 h 219282"/>
                    <a:gd name="connsiteX1" fmla="*/ 28575 w 226254"/>
                    <a:gd name="connsiteY1" fmla="*/ 26194 h 219282"/>
                    <a:gd name="connsiteX2" fmla="*/ 21431 w 226254"/>
                    <a:gd name="connsiteY2" fmla="*/ 28575 h 219282"/>
                    <a:gd name="connsiteX3" fmla="*/ 14288 w 226254"/>
                    <a:gd name="connsiteY3" fmla="*/ 33338 h 219282"/>
                    <a:gd name="connsiteX4" fmla="*/ 7144 w 226254"/>
                    <a:gd name="connsiteY4" fmla="*/ 47625 h 219282"/>
                    <a:gd name="connsiteX5" fmla="*/ 0 w 226254"/>
                    <a:gd name="connsiteY5" fmla="*/ 61913 h 219282"/>
                    <a:gd name="connsiteX6" fmla="*/ 2381 w 226254"/>
                    <a:gd name="connsiteY6" fmla="*/ 128588 h 219282"/>
                    <a:gd name="connsiteX7" fmla="*/ 4763 w 226254"/>
                    <a:gd name="connsiteY7" fmla="*/ 135732 h 219282"/>
                    <a:gd name="connsiteX8" fmla="*/ 7144 w 226254"/>
                    <a:gd name="connsiteY8" fmla="*/ 147638 h 219282"/>
                    <a:gd name="connsiteX9" fmla="*/ 11906 w 226254"/>
                    <a:gd name="connsiteY9" fmla="*/ 161925 h 219282"/>
                    <a:gd name="connsiteX10" fmla="*/ 14288 w 226254"/>
                    <a:gd name="connsiteY10" fmla="*/ 169069 h 219282"/>
                    <a:gd name="connsiteX11" fmla="*/ 19050 w 226254"/>
                    <a:gd name="connsiteY11" fmla="*/ 185738 h 219282"/>
                    <a:gd name="connsiteX12" fmla="*/ 26194 w 226254"/>
                    <a:gd name="connsiteY12" fmla="*/ 202407 h 219282"/>
                    <a:gd name="connsiteX13" fmla="*/ 40481 w 226254"/>
                    <a:gd name="connsiteY13" fmla="*/ 207169 h 219282"/>
                    <a:gd name="connsiteX14" fmla="*/ 47625 w 226254"/>
                    <a:gd name="connsiteY14" fmla="*/ 209550 h 219282"/>
                    <a:gd name="connsiteX15" fmla="*/ 54769 w 226254"/>
                    <a:gd name="connsiteY15" fmla="*/ 211932 h 219282"/>
                    <a:gd name="connsiteX16" fmla="*/ 64294 w 226254"/>
                    <a:gd name="connsiteY16" fmla="*/ 214313 h 219282"/>
                    <a:gd name="connsiteX17" fmla="*/ 166688 w 226254"/>
                    <a:gd name="connsiteY17" fmla="*/ 216694 h 219282"/>
                    <a:gd name="connsiteX18" fmla="*/ 195263 w 226254"/>
                    <a:gd name="connsiteY18" fmla="*/ 216694 h 219282"/>
                    <a:gd name="connsiteX19" fmla="*/ 202406 w 226254"/>
                    <a:gd name="connsiteY19" fmla="*/ 211932 h 219282"/>
                    <a:gd name="connsiteX20" fmla="*/ 204788 w 226254"/>
                    <a:gd name="connsiteY20" fmla="*/ 204788 h 219282"/>
                    <a:gd name="connsiteX21" fmla="*/ 211931 w 226254"/>
                    <a:gd name="connsiteY21" fmla="*/ 197644 h 219282"/>
                    <a:gd name="connsiteX22" fmla="*/ 216694 w 226254"/>
                    <a:gd name="connsiteY22" fmla="*/ 190500 h 219282"/>
                    <a:gd name="connsiteX23" fmla="*/ 221456 w 226254"/>
                    <a:gd name="connsiteY23" fmla="*/ 173832 h 219282"/>
                    <a:gd name="connsiteX24" fmla="*/ 223838 w 226254"/>
                    <a:gd name="connsiteY24" fmla="*/ 166688 h 219282"/>
                    <a:gd name="connsiteX25" fmla="*/ 223838 w 226254"/>
                    <a:gd name="connsiteY25" fmla="*/ 47625 h 219282"/>
                    <a:gd name="connsiteX26" fmla="*/ 216694 w 226254"/>
                    <a:gd name="connsiteY26" fmla="*/ 33338 h 219282"/>
                    <a:gd name="connsiteX27" fmla="*/ 202406 w 226254"/>
                    <a:gd name="connsiteY27" fmla="*/ 28575 h 219282"/>
                    <a:gd name="connsiteX28" fmla="*/ 195263 w 226254"/>
                    <a:gd name="connsiteY28" fmla="*/ 26194 h 219282"/>
                    <a:gd name="connsiteX29" fmla="*/ 173831 w 226254"/>
                    <a:gd name="connsiteY29" fmla="*/ 14288 h 219282"/>
                    <a:gd name="connsiteX30" fmla="*/ 166688 w 226254"/>
                    <a:gd name="connsiteY30" fmla="*/ 9525 h 219282"/>
                    <a:gd name="connsiteX31" fmla="*/ 142875 w 226254"/>
                    <a:gd name="connsiteY31" fmla="*/ 2382 h 219282"/>
                    <a:gd name="connsiteX32" fmla="*/ 135731 w 226254"/>
                    <a:gd name="connsiteY32" fmla="*/ 0 h 219282"/>
                    <a:gd name="connsiteX33" fmla="*/ 40481 w 226254"/>
                    <a:gd name="connsiteY33" fmla="*/ 16669 h 2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6254" h="219282">
                      <a:moveTo>
                        <a:pt x="40481" y="16669"/>
                      </a:moveTo>
                      <a:cubicBezTo>
                        <a:pt x="22622" y="21035"/>
                        <a:pt x="32885" y="23500"/>
                        <a:pt x="28575" y="26194"/>
                      </a:cubicBezTo>
                      <a:cubicBezTo>
                        <a:pt x="26446" y="27524"/>
                        <a:pt x="23676" y="27452"/>
                        <a:pt x="21431" y="28575"/>
                      </a:cubicBezTo>
                      <a:cubicBezTo>
                        <a:pt x="18871" y="29855"/>
                        <a:pt x="16669" y="31750"/>
                        <a:pt x="14288" y="33338"/>
                      </a:cubicBezTo>
                      <a:cubicBezTo>
                        <a:pt x="8298" y="51303"/>
                        <a:pt x="16380" y="29153"/>
                        <a:pt x="7144" y="47625"/>
                      </a:cubicBezTo>
                      <a:cubicBezTo>
                        <a:pt x="-2712" y="67339"/>
                        <a:pt x="13647" y="41444"/>
                        <a:pt x="0" y="61913"/>
                      </a:cubicBezTo>
                      <a:cubicBezTo>
                        <a:pt x="794" y="84138"/>
                        <a:pt x="949" y="106395"/>
                        <a:pt x="2381" y="128588"/>
                      </a:cubicBezTo>
                      <a:cubicBezTo>
                        <a:pt x="2543" y="131093"/>
                        <a:pt x="4154" y="133297"/>
                        <a:pt x="4763" y="135732"/>
                      </a:cubicBezTo>
                      <a:cubicBezTo>
                        <a:pt x="5745" y="139658"/>
                        <a:pt x="6079" y="143733"/>
                        <a:pt x="7144" y="147638"/>
                      </a:cubicBezTo>
                      <a:cubicBezTo>
                        <a:pt x="8465" y="152481"/>
                        <a:pt x="10319" y="157163"/>
                        <a:pt x="11906" y="161925"/>
                      </a:cubicBezTo>
                      <a:cubicBezTo>
                        <a:pt x="12700" y="164306"/>
                        <a:pt x="13679" y="166634"/>
                        <a:pt x="14288" y="169069"/>
                      </a:cubicBezTo>
                      <a:cubicBezTo>
                        <a:pt x="21731" y="198845"/>
                        <a:pt x="12218" y="161825"/>
                        <a:pt x="19050" y="185738"/>
                      </a:cubicBezTo>
                      <a:cubicBezTo>
                        <a:pt x="20371" y="190362"/>
                        <a:pt x="21150" y="199254"/>
                        <a:pt x="26194" y="202407"/>
                      </a:cubicBezTo>
                      <a:cubicBezTo>
                        <a:pt x="30451" y="205068"/>
                        <a:pt x="35719" y="205582"/>
                        <a:pt x="40481" y="207169"/>
                      </a:cubicBezTo>
                      <a:lnTo>
                        <a:pt x="47625" y="209550"/>
                      </a:lnTo>
                      <a:cubicBezTo>
                        <a:pt x="50006" y="210344"/>
                        <a:pt x="52334" y="211323"/>
                        <a:pt x="54769" y="211932"/>
                      </a:cubicBezTo>
                      <a:cubicBezTo>
                        <a:pt x="57944" y="212726"/>
                        <a:pt x="61024" y="214174"/>
                        <a:pt x="64294" y="214313"/>
                      </a:cubicBezTo>
                      <a:cubicBezTo>
                        <a:pt x="98404" y="215764"/>
                        <a:pt x="132557" y="215900"/>
                        <a:pt x="166688" y="216694"/>
                      </a:cubicBezTo>
                      <a:cubicBezTo>
                        <a:pt x="179412" y="219239"/>
                        <a:pt x="181086" y="220947"/>
                        <a:pt x="195263" y="216694"/>
                      </a:cubicBezTo>
                      <a:cubicBezTo>
                        <a:pt x="198004" y="215872"/>
                        <a:pt x="200025" y="213519"/>
                        <a:pt x="202406" y="211932"/>
                      </a:cubicBezTo>
                      <a:cubicBezTo>
                        <a:pt x="203200" y="209551"/>
                        <a:pt x="203396" y="206877"/>
                        <a:pt x="204788" y="204788"/>
                      </a:cubicBezTo>
                      <a:cubicBezTo>
                        <a:pt x="206656" y="201986"/>
                        <a:pt x="209775" y="200231"/>
                        <a:pt x="211931" y="197644"/>
                      </a:cubicBezTo>
                      <a:cubicBezTo>
                        <a:pt x="213763" y="195445"/>
                        <a:pt x="215106" y="192881"/>
                        <a:pt x="216694" y="190500"/>
                      </a:cubicBezTo>
                      <a:cubicBezTo>
                        <a:pt x="222407" y="173360"/>
                        <a:pt x="215470" y="194780"/>
                        <a:pt x="221456" y="173832"/>
                      </a:cubicBezTo>
                      <a:cubicBezTo>
                        <a:pt x="222146" y="171418"/>
                        <a:pt x="223044" y="169069"/>
                        <a:pt x="223838" y="166688"/>
                      </a:cubicBezTo>
                      <a:cubicBezTo>
                        <a:pt x="225391" y="115438"/>
                        <a:pt x="228396" y="93200"/>
                        <a:pt x="223838" y="47625"/>
                      </a:cubicBezTo>
                      <a:cubicBezTo>
                        <a:pt x="223509" y="44340"/>
                        <a:pt x="219474" y="35076"/>
                        <a:pt x="216694" y="33338"/>
                      </a:cubicBezTo>
                      <a:cubicBezTo>
                        <a:pt x="212437" y="30677"/>
                        <a:pt x="207169" y="30163"/>
                        <a:pt x="202406" y="28575"/>
                      </a:cubicBezTo>
                      <a:cubicBezTo>
                        <a:pt x="200025" y="27781"/>
                        <a:pt x="197351" y="27586"/>
                        <a:pt x="195263" y="26194"/>
                      </a:cubicBezTo>
                      <a:cubicBezTo>
                        <a:pt x="178886" y="15277"/>
                        <a:pt x="186405" y="18479"/>
                        <a:pt x="173831" y="14288"/>
                      </a:cubicBezTo>
                      <a:cubicBezTo>
                        <a:pt x="171450" y="12700"/>
                        <a:pt x="169303" y="10687"/>
                        <a:pt x="166688" y="9525"/>
                      </a:cubicBezTo>
                      <a:cubicBezTo>
                        <a:pt x="156501" y="4997"/>
                        <a:pt x="152573" y="5153"/>
                        <a:pt x="142875" y="2382"/>
                      </a:cubicBezTo>
                      <a:cubicBezTo>
                        <a:pt x="140461" y="1692"/>
                        <a:pt x="138112" y="794"/>
                        <a:pt x="135731" y="0"/>
                      </a:cubicBezTo>
                      <a:cubicBezTo>
                        <a:pt x="114301" y="824"/>
                        <a:pt x="58340" y="12303"/>
                        <a:pt x="40481" y="16669"/>
                      </a:cubicBezTo>
                      <a:close/>
                    </a:path>
                  </a:pathLst>
                </a:custGeom>
                <a:solidFill>
                  <a:srgbClr val="A9D28F"/>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995" name="Oval 994"/>
                <p:cNvSpPr/>
                <p:nvPr/>
              </p:nvSpPr>
              <p:spPr>
                <a:xfrm rot="350126">
                  <a:off x="3067908" y="3896096"/>
                  <a:ext cx="133700" cy="12356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988" name="Group 987"/>
              <p:cNvGrpSpPr/>
              <p:nvPr/>
            </p:nvGrpSpPr>
            <p:grpSpPr>
              <a:xfrm rot="1941318" flipH="1">
                <a:off x="10153761" y="1450172"/>
                <a:ext cx="166688" cy="174793"/>
                <a:chOff x="3040856" y="3865592"/>
                <a:chExt cx="166688" cy="174793"/>
              </a:xfrm>
            </p:grpSpPr>
            <p:sp>
              <p:nvSpPr>
                <p:cNvPr id="992" name="Freeform: Shape 1596"/>
                <p:cNvSpPr/>
                <p:nvPr/>
              </p:nvSpPr>
              <p:spPr>
                <a:xfrm>
                  <a:off x="3040856" y="3865592"/>
                  <a:ext cx="166688" cy="174793"/>
                </a:xfrm>
                <a:custGeom>
                  <a:avLst/>
                  <a:gdLst>
                    <a:gd name="connsiteX0" fmla="*/ 40481 w 226254"/>
                    <a:gd name="connsiteY0" fmla="*/ 16669 h 219282"/>
                    <a:gd name="connsiteX1" fmla="*/ 28575 w 226254"/>
                    <a:gd name="connsiteY1" fmla="*/ 26194 h 219282"/>
                    <a:gd name="connsiteX2" fmla="*/ 21431 w 226254"/>
                    <a:gd name="connsiteY2" fmla="*/ 28575 h 219282"/>
                    <a:gd name="connsiteX3" fmla="*/ 14288 w 226254"/>
                    <a:gd name="connsiteY3" fmla="*/ 33338 h 219282"/>
                    <a:gd name="connsiteX4" fmla="*/ 7144 w 226254"/>
                    <a:gd name="connsiteY4" fmla="*/ 47625 h 219282"/>
                    <a:gd name="connsiteX5" fmla="*/ 0 w 226254"/>
                    <a:gd name="connsiteY5" fmla="*/ 61913 h 219282"/>
                    <a:gd name="connsiteX6" fmla="*/ 2381 w 226254"/>
                    <a:gd name="connsiteY6" fmla="*/ 128588 h 219282"/>
                    <a:gd name="connsiteX7" fmla="*/ 4763 w 226254"/>
                    <a:gd name="connsiteY7" fmla="*/ 135732 h 219282"/>
                    <a:gd name="connsiteX8" fmla="*/ 7144 w 226254"/>
                    <a:gd name="connsiteY8" fmla="*/ 147638 h 219282"/>
                    <a:gd name="connsiteX9" fmla="*/ 11906 w 226254"/>
                    <a:gd name="connsiteY9" fmla="*/ 161925 h 219282"/>
                    <a:gd name="connsiteX10" fmla="*/ 14288 w 226254"/>
                    <a:gd name="connsiteY10" fmla="*/ 169069 h 219282"/>
                    <a:gd name="connsiteX11" fmla="*/ 19050 w 226254"/>
                    <a:gd name="connsiteY11" fmla="*/ 185738 h 219282"/>
                    <a:gd name="connsiteX12" fmla="*/ 26194 w 226254"/>
                    <a:gd name="connsiteY12" fmla="*/ 202407 h 219282"/>
                    <a:gd name="connsiteX13" fmla="*/ 40481 w 226254"/>
                    <a:gd name="connsiteY13" fmla="*/ 207169 h 219282"/>
                    <a:gd name="connsiteX14" fmla="*/ 47625 w 226254"/>
                    <a:gd name="connsiteY14" fmla="*/ 209550 h 219282"/>
                    <a:gd name="connsiteX15" fmla="*/ 54769 w 226254"/>
                    <a:gd name="connsiteY15" fmla="*/ 211932 h 219282"/>
                    <a:gd name="connsiteX16" fmla="*/ 64294 w 226254"/>
                    <a:gd name="connsiteY16" fmla="*/ 214313 h 219282"/>
                    <a:gd name="connsiteX17" fmla="*/ 166688 w 226254"/>
                    <a:gd name="connsiteY17" fmla="*/ 216694 h 219282"/>
                    <a:gd name="connsiteX18" fmla="*/ 195263 w 226254"/>
                    <a:gd name="connsiteY18" fmla="*/ 216694 h 219282"/>
                    <a:gd name="connsiteX19" fmla="*/ 202406 w 226254"/>
                    <a:gd name="connsiteY19" fmla="*/ 211932 h 219282"/>
                    <a:gd name="connsiteX20" fmla="*/ 204788 w 226254"/>
                    <a:gd name="connsiteY20" fmla="*/ 204788 h 219282"/>
                    <a:gd name="connsiteX21" fmla="*/ 211931 w 226254"/>
                    <a:gd name="connsiteY21" fmla="*/ 197644 h 219282"/>
                    <a:gd name="connsiteX22" fmla="*/ 216694 w 226254"/>
                    <a:gd name="connsiteY22" fmla="*/ 190500 h 219282"/>
                    <a:gd name="connsiteX23" fmla="*/ 221456 w 226254"/>
                    <a:gd name="connsiteY23" fmla="*/ 173832 h 219282"/>
                    <a:gd name="connsiteX24" fmla="*/ 223838 w 226254"/>
                    <a:gd name="connsiteY24" fmla="*/ 166688 h 219282"/>
                    <a:gd name="connsiteX25" fmla="*/ 223838 w 226254"/>
                    <a:gd name="connsiteY25" fmla="*/ 47625 h 219282"/>
                    <a:gd name="connsiteX26" fmla="*/ 216694 w 226254"/>
                    <a:gd name="connsiteY26" fmla="*/ 33338 h 219282"/>
                    <a:gd name="connsiteX27" fmla="*/ 202406 w 226254"/>
                    <a:gd name="connsiteY27" fmla="*/ 28575 h 219282"/>
                    <a:gd name="connsiteX28" fmla="*/ 195263 w 226254"/>
                    <a:gd name="connsiteY28" fmla="*/ 26194 h 219282"/>
                    <a:gd name="connsiteX29" fmla="*/ 173831 w 226254"/>
                    <a:gd name="connsiteY29" fmla="*/ 14288 h 219282"/>
                    <a:gd name="connsiteX30" fmla="*/ 166688 w 226254"/>
                    <a:gd name="connsiteY30" fmla="*/ 9525 h 219282"/>
                    <a:gd name="connsiteX31" fmla="*/ 142875 w 226254"/>
                    <a:gd name="connsiteY31" fmla="*/ 2382 h 219282"/>
                    <a:gd name="connsiteX32" fmla="*/ 135731 w 226254"/>
                    <a:gd name="connsiteY32" fmla="*/ 0 h 219282"/>
                    <a:gd name="connsiteX33" fmla="*/ 40481 w 226254"/>
                    <a:gd name="connsiteY33" fmla="*/ 16669 h 2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6254" h="219282">
                      <a:moveTo>
                        <a:pt x="40481" y="16669"/>
                      </a:moveTo>
                      <a:cubicBezTo>
                        <a:pt x="22622" y="21035"/>
                        <a:pt x="32885" y="23500"/>
                        <a:pt x="28575" y="26194"/>
                      </a:cubicBezTo>
                      <a:cubicBezTo>
                        <a:pt x="26446" y="27524"/>
                        <a:pt x="23676" y="27452"/>
                        <a:pt x="21431" y="28575"/>
                      </a:cubicBezTo>
                      <a:cubicBezTo>
                        <a:pt x="18871" y="29855"/>
                        <a:pt x="16669" y="31750"/>
                        <a:pt x="14288" y="33338"/>
                      </a:cubicBezTo>
                      <a:cubicBezTo>
                        <a:pt x="8298" y="51303"/>
                        <a:pt x="16380" y="29153"/>
                        <a:pt x="7144" y="47625"/>
                      </a:cubicBezTo>
                      <a:cubicBezTo>
                        <a:pt x="-2712" y="67339"/>
                        <a:pt x="13647" y="41444"/>
                        <a:pt x="0" y="61913"/>
                      </a:cubicBezTo>
                      <a:cubicBezTo>
                        <a:pt x="794" y="84138"/>
                        <a:pt x="949" y="106395"/>
                        <a:pt x="2381" y="128588"/>
                      </a:cubicBezTo>
                      <a:cubicBezTo>
                        <a:pt x="2543" y="131093"/>
                        <a:pt x="4154" y="133297"/>
                        <a:pt x="4763" y="135732"/>
                      </a:cubicBezTo>
                      <a:cubicBezTo>
                        <a:pt x="5745" y="139658"/>
                        <a:pt x="6079" y="143733"/>
                        <a:pt x="7144" y="147638"/>
                      </a:cubicBezTo>
                      <a:cubicBezTo>
                        <a:pt x="8465" y="152481"/>
                        <a:pt x="10319" y="157163"/>
                        <a:pt x="11906" y="161925"/>
                      </a:cubicBezTo>
                      <a:cubicBezTo>
                        <a:pt x="12700" y="164306"/>
                        <a:pt x="13679" y="166634"/>
                        <a:pt x="14288" y="169069"/>
                      </a:cubicBezTo>
                      <a:cubicBezTo>
                        <a:pt x="21731" y="198845"/>
                        <a:pt x="12218" y="161825"/>
                        <a:pt x="19050" y="185738"/>
                      </a:cubicBezTo>
                      <a:cubicBezTo>
                        <a:pt x="20371" y="190362"/>
                        <a:pt x="21150" y="199254"/>
                        <a:pt x="26194" y="202407"/>
                      </a:cubicBezTo>
                      <a:cubicBezTo>
                        <a:pt x="30451" y="205068"/>
                        <a:pt x="35719" y="205582"/>
                        <a:pt x="40481" y="207169"/>
                      </a:cubicBezTo>
                      <a:lnTo>
                        <a:pt x="47625" y="209550"/>
                      </a:lnTo>
                      <a:cubicBezTo>
                        <a:pt x="50006" y="210344"/>
                        <a:pt x="52334" y="211323"/>
                        <a:pt x="54769" y="211932"/>
                      </a:cubicBezTo>
                      <a:cubicBezTo>
                        <a:pt x="57944" y="212726"/>
                        <a:pt x="61024" y="214174"/>
                        <a:pt x="64294" y="214313"/>
                      </a:cubicBezTo>
                      <a:cubicBezTo>
                        <a:pt x="98404" y="215764"/>
                        <a:pt x="132557" y="215900"/>
                        <a:pt x="166688" y="216694"/>
                      </a:cubicBezTo>
                      <a:cubicBezTo>
                        <a:pt x="179412" y="219239"/>
                        <a:pt x="181086" y="220947"/>
                        <a:pt x="195263" y="216694"/>
                      </a:cubicBezTo>
                      <a:cubicBezTo>
                        <a:pt x="198004" y="215872"/>
                        <a:pt x="200025" y="213519"/>
                        <a:pt x="202406" y="211932"/>
                      </a:cubicBezTo>
                      <a:cubicBezTo>
                        <a:pt x="203200" y="209551"/>
                        <a:pt x="203396" y="206877"/>
                        <a:pt x="204788" y="204788"/>
                      </a:cubicBezTo>
                      <a:cubicBezTo>
                        <a:pt x="206656" y="201986"/>
                        <a:pt x="209775" y="200231"/>
                        <a:pt x="211931" y="197644"/>
                      </a:cubicBezTo>
                      <a:cubicBezTo>
                        <a:pt x="213763" y="195445"/>
                        <a:pt x="215106" y="192881"/>
                        <a:pt x="216694" y="190500"/>
                      </a:cubicBezTo>
                      <a:cubicBezTo>
                        <a:pt x="222407" y="173360"/>
                        <a:pt x="215470" y="194780"/>
                        <a:pt x="221456" y="173832"/>
                      </a:cubicBezTo>
                      <a:cubicBezTo>
                        <a:pt x="222146" y="171418"/>
                        <a:pt x="223044" y="169069"/>
                        <a:pt x="223838" y="166688"/>
                      </a:cubicBezTo>
                      <a:cubicBezTo>
                        <a:pt x="225391" y="115438"/>
                        <a:pt x="228396" y="93200"/>
                        <a:pt x="223838" y="47625"/>
                      </a:cubicBezTo>
                      <a:cubicBezTo>
                        <a:pt x="223509" y="44340"/>
                        <a:pt x="219474" y="35076"/>
                        <a:pt x="216694" y="33338"/>
                      </a:cubicBezTo>
                      <a:cubicBezTo>
                        <a:pt x="212437" y="30677"/>
                        <a:pt x="207169" y="30163"/>
                        <a:pt x="202406" y="28575"/>
                      </a:cubicBezTo>
                      <a:cubicBezTo>
                        <a:pt x="200025" y="27781"/>
                        <a:pt x="197351" y="27586"/>
                        <a:pt x="195263" y="26194"/>
                      </a:cubicBezTo>
                      <a:cubicBezTo>
                        <a:pt x="178886" y="15277"/>
                        <a:pt x="186405" y="18479"/>
                        <a:pt x="173831" y="14288"/>
                      </a:cubicBezTo>
                      <a:cubicBezTo>
                        <a:pt x="171450" y="12700"/>
                        <a:pt x="169303" y="10687"/>
                        <a:pt x="166688" y="9525"/>
                      </a:cubicBezTo>
                      <a:cubicBezTo>
                        <a:pt x="156501" y="4997"/>
                        <a:pt x="152573" y="5153"/>
                        <a:pt x="142875" y="2382"/>
                      </a:cubicBezTo>
                      <a:cubicBezTo>
                        <a:pt x="140461" y="1692"/>
                        <a:pt x="138112" y="794"/>
                        <a:pt x="135731" y="0"/>
                      </a:cubicBezTo>
                      <a:cubicBezTo>
                        <a:pt x="114301" y="824"/>
                        <a:pt x="58340" y="12303"/>
                        <a:pt x="40481" y="16669"/>
                      </a:cubicBezTo>
                      <a:close/>
                    </a:path>
                  </a:pathLst>
                </a:custGeom>
                <a:solidFill>
                  <a:srgbClr val="A9D28F"/>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993" name="Oval 992"/>
                <p:cNvSpPr/>
                <p:nvPr/>
              </p:nvSpPr>
              <p:spPr>
                <a:xfrm rot="350126">
                  <a:off x="3067908" y="3896096"/>
                  <a:ext cx="133700" cy="12356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989" name="Group 988"/>
              <p:cNvGrpSpPr/>
              <p:nvPr/>
            </p:nvGrpSpPr>
            <p:grpSpPr>
              <a:xfrm rot="8225428" flipH="1">
                <a:off x="10071903" y="964319"/>
                <a:ext cx="166688" cy="174793"/>
                <a:chOff x="3040856" y="3865592"/>
                <a:chExt cx="166688" cy="174793"/>
              </a:xfrm>
            </p:grpSpPr>
            <p:sp>
              <p:nvSpPr>
                <p:cNvPr id="990" name="Freeform: Shape 1602"/>
                <p:cNvSpPr/>
                <p:nvPr/>
              </p:nvSpPr>
              <p:spPr>
                <a:xfrm>
                  <a:off x="3040856" y="3865592"/>
                  <a:ext cx="166688" cy="174793"/>
                </a:xfrm>
                <a:custGeom>
                  <a:avLst/>
                  <a:gdLst>
                    <a:gd name="connsiteX0" fmla="*/ 40481 w 226254"/>
                    <a:gd name="connsiteY0" fmla="*/ 16669 h 219282"/>
                    <a:gd name="connsiteX1" fmla="*/ 28575 w 226254"/>
                    <a:gd name="connsiteY1" fmla="*/ 26194 h 219282"/>
                    <a:gd name="connsiteX2" fmla="*/ 21431 w 226254"/>
                    <a:gd name="connsiteY2" fmla="*/ 28575 h 219282"/>
                    <a:gd name="connsiteX3" fmla="*/ 14288 w 226254"/>
                    <a:gd name="connsiteY3" fmla="*/ 33338 h 219282"/>
                    <a:gd name="connsiteX4" fmla="*/ 7144 w 226254"/>
                    <a:gd name="connsiteY4" fmla="*/ 47625 h 219282"/>
                    <a:gd name="connsiteX5" fmla="*/ 0 w 226254"/>
                    <a:gd name="connsiteY5" fmla="*/ 61913 h 219282"/>
                    <a:gd name="connsiteX6" fmla="*/ 2381 w 226254"/>
                    <a:gd name="connsiteY6" fmla="*/ 128588 h 219282"/>
                    <a:gd name="connsiteX7" fmla="*/ 4763 w 226254"/>
                    <a:gd name="connsiteY7" fmla="*/ 135732 h 219282"/>
                    <a:gd name="connsiteX8" fmla="*/ 7144 w 226254"/>
                    <a:gd name="connsiteY8" fmla="*/ 147638 h 219282"/>
                    <a:gd name="connsiteX9" fmla="*/ 11906 w 226254"/>
                    <a:gd name="connsiteY9" fmla="*/ 161925 h 219282"/>
                    <a:gd name="connsiteX10" fmla="*/ 14288 w 226254"/>
                    <a:gd name="connsiteY10" fmla="*/ 169069 h 219282"/>
                    <a:gd name="connsiteX11" fmla="*/ 19050 w 226254"/>
                    <a:gd name="connsiteY11" fmla="*/ 185738 h 219282"/>
                    <a:gd name="connsiteX12" fmla="*/ 26194 w 226254"/>
                    <a:gd name="connsiteY12" fmla="*/ 202407 h 219282"/>
                    <a:gd name="connsiteX13" fmla="*/ 40481 w 226254"/>
                    <a:gd name="connsiteY13" fmla="*/ 207169 h 219282"/>
                    <a:gd name="connsiteX14" fmla="*/ 47625 w 226254"/>
                    <a:gd name="connsiteY14" fmla="*/ 209550 h 219282"/>
                    <a:gd name="connsiteX15" fmla="*/ 54769 w 226254"/>
                    <a:gd name="connsiteY15" fmla="*/ 211932 h 219282"/>
                    <a:gd name="connsiteX16" fmla="*/ 64294 w 226254"/>
                    <a:gd name="connsiteY16" fmla="*/ 214313 h 219282"/>
                    <a:gd name="connsiteX17" fmla="*/ 166688 w 226254"/>
                    <a:gd name="connsiteY17" fmla="*/ 216694 h 219282"/>
                    <a:gd name="connsiteX18" fmla="*/ 195263 w 226254"/>
                    <a:gd name="connsiteY18" fmla="*/ 216694 h 219282"/>
                    <a:gd name="connsiteX19" fmla="*/ 202406 w 226254"/>
                    <a:gd name="connsiteY19" fmla="*/ 211932 h 219282"/>
                    <a:gd name="connsiteX20" fmla="*/ 204788 w 226254"/>
                    <a:gd name="connsiteY20" fmla="*/ 204788 h 219282"/>
                    <a:gd name="connsiteX21" fmla="*/ 211931 w 226254"/>
                    <a:gd name="connsiteY21" fmla="*/ 197644 h 219282"/>
                    <a:gd name="connsiteX22" fmla="*/ 216694 w 226254"/>
                    <a:gd name="connsiteY22" fmla="*/ 190500 h 219282"/>
                    <a:gd name="connsiteX23" fmla="*/ 221456 w 226254"/>
                    <a:gd name="connsiteY23" fmla="*/ 173832 h 219282"/>
                    <a:gd name="connsiteX24" fmla="*/ 223838 w 226254"/>
                    <a:gd name="connsiteY24" fmla="*/ 166688 h 219282"/>
                    <a:gd name="connsiteX25" fmla="*/ 223838 w 226254"/>
                    <a:gd name="connsiteY25" fmla="*/ 47625 h 219282"/>
                    <a:gd name="connsiteX26" fmla="*/ 216694 w 226254"/>
                    <a:gd name="connsiteY26" fmla="*/ 33338 h 219282"/>
                    <a:gd name="connsiteX27" fmla="*/ 202406 w 226254"/>
                    <a:gd name="connsiteY27" fmla="*/ 28575 h 219282"/>
                    <a:gd name="connsiteX28" fmla="*/ 195263 w 226254"/>
                    <a:gd name="connsiteY28" fmla="*/ 26194 h 219282"/>
                    <a:gd name="connsiteX29" fmla="*/ 173831 w 226254"/>
                    <a:gd name="connsiteY29" fmla="*/ 14288 h 219282"/>
                    <a:gd name="connsiteX30" fmla="*/ 166688 w 226254"/>
                    <a:gd name="connsiteY30" fmla="*/ 9525 h 219282"/>
                    <a:gd name="connsiteX31" fmla="*/ 142875 w 226254"/>
                    <a:gd name="connsiteY31" fmla="*/ 2382 h 219282"/>
                    <a:gd name="connsiteX32" fmla="*/ 135731 w 226254"/>
                    <a:gd name="connsiteY32" fmla="*/ 0 h 219282"/>
                    <a:gd name="connsiteX33" fmla="*/ 40481 w 226254"/>
                    <a:gd name="connsiteY33" fmla="*/ 16669 h 2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6254" h="219282">
                      <a:moveTo>
                        <a:pt x="40481" y="16669"/>
                      </a:moveTo>
                      <a:cubicBezTo>
                        <a:pt x="22622" y="21035"/>
                        <a:pt x="32885" y="23500"/>
                        <a:pt x="28575" y="26194"/>
                      </a:cubicBezTo>
                      <a:cubicBezTo>
                        <a:pt x="26446" y="27524"/>
                        <a:pt x="23676" y="27452"/>
                        <a:pt x="21431" y="28575"/>
                      </a:cubicBezTo>
                      <a:cubicBezTo>
                        <a:pt x="18871" y="29855"/>
                        <a:pt x="16669" y="31750"/>
                        <a:pt x="14288" y="33338"/>
                      </a:cubicBezTo>
                      <a:cubicBezTo>
                        <a:pt x="8298" y="51303"/>
                        <a:pt x="16380" y="29153"/>
                        <a:pt x="7144" y="47625"/>
                      </a:cubicBezTo>
                      <a:cubicBezTo>
                        <a:pt x="-2712" y="67339"/>
                        <a:pt x="13647" y="41444"/>
                        <a:pt x="0" y="61913"/>
                      </a:cubicBezTo>
                      <a:cubicBezTo>
                        <a:pt x="794" y="84138"/>
                        <a:pt x="949" y="106395"/>
                        <a:pt x="2381" y="128588"/>
                      </a:cubicBezTo>
                      <a:cubicBezTo>
                        <a:pt x="2543" y="131093"/>
                        <a:pt x="4154" y="133297"/>
                        <a:pt x="4763" y="135732"/>
                      </a:cubicBezTo>
                      <a:cubicBezTo>
                        <a:pt x="5745" y="139658"/>
                        <a:pt x="6079" y="143733"/>
                        <a:pt x="7144" y="147638"/>
                      </a:cubicBezTo>
                      <a:cubicBezTo>
                        <a:pt x="8465" y="152481"/>
                        <a:pt x="10319" y="157163"/>
                        <a:pt x="11906" y="161925"/>
                      </a:cubicBezTo>
                      <a:cubicBezTo>
                        <a:pt x="12700" y="164306"/>
                        <a:pt x="13679" y="166634"/>
                        <a:pt x="14288" y="169069"/>
                      </a:cubicBezTo>
                      <a:cubicBezTo>
                        <a:pt x="21731" y="198845"/>
                        <a:pt x="12218" y="161825"/>
                        <a:pt x="19050" y="185738"/>
                      </a:cubicBezTo>
                      <a:cubicBezTo>
                        <a:pt x="20371" y="190362"/>
                        <a:pt x="21150" y="199254"/>
                        <a:pt x="26194" y="202407"/>
                      </a:cubicBezTo>
                      <a:cubicBezTo>
                        <a:pt x="30451" y="205068"/>
                        <a:pt x="35719" y="205582"/>
                        <a:pt x="40481" y="207169"/>
                      </a:cubicBezTo>
                      <a:lnTo>
                        <a:pt x="47625" y="209550"/>
                      </a:lnTo>
                      <a:cubicBezTo>
                        <a:pt x="50006" y="210344"/>
                        <a:pt x="52334" y="211323"/>
                        <a:pt x="54769" y="211932"/>
                      </a:cubicBezTo>
                      <a:cubicBezTo>
                        <a:pt x="57944" y="212726"/>
                        <a:pt x="61024" y="214174"/>
                        <a:pt x="64294" y="214313"/>
                      </a:cubicBezTo>
                      <a:cubicBezTo>
                        <a:pt x="98404" y="215764"/>
                        <a:pt x="132557" y="215900"/>
                        <a:pt x="166688" y="216694"/>
                      </a:cubicBezTo>
                      <a:cubicBezTo>
                        <a:pt x="179412" y="219239"/>
                        <a:pt x="181086" y="220947"/>
                        <a:pt x="195263" y="216694"/>
                      </a:cubicBezTo>
                      <a:cubicBezTo>
                        <a:pt x="198004" y="215872"/>
                        <a:pt x="200025" y="213519"/>
                        <a:pt x="202406" y="211932"/>
                      </a:cubicBezTo>
                      <a:cubicBezTo>
                        <a:pt x="203200" y="209551"/>
                        <a:pt x="203396" y="206877"/>
                        <a:pt x="204788" y="204788"/>
                      </a:cubicBezTo>
                      <a:cubicBezTo>
                        <a:pt x="206656" y="201986"/>
                        <a:pt x="209775" y="200231"/>
                        <a:pt x="211931" y="197644"/>
                      </a:cubicBezTo>
                      <a:cubicBezTo>
                        <a:pt x="213763" y="195445"/>
                        <a:pt x="215106" y="192881"/>
                        <a:pt x="216694" y="190500"/>
                      </a:cubicBezTo>
                      <a:cubicBezTo>
                        <a:pt x="222407" y="173360"/>
                        <a:pt x="215470" y="194780"/>
                        <a:pt x="221456" y="173832"/>
                      </a:cubicBezTo>
                      <a:cubicBezTo>
                        <a:pt x="222146" y="171418"/>
                        <a:pt x="223044" y="169069"/>
                        <a:pt x="223838" y="166688"/>
                      </a:cubicBezTo>
                      <a:cubicBezTo>
                        <a:pt x="225391" y="115438"/>
                        <a:pt x="228396" y="93200"/>
                        <a:pt x="223838" y="47625"/>
                      </a:cubicBezTo>
                      <a:cubicBezTo>
                        <a:pt x="223509" y="44340"/>
                        <a:pt x="219474" y="35076"/>
                        <a:pt x="216694" y="33338"/>
                      </a:cubicBezTo>
                      <a:cubicBezTo>
                        <a:pt x="212437" y="30677"/>
                        <a:pt x="207169" y="30163"/>
                        <a:pt x="202406" y="28575"/>
                      </a:cubicBezTo>
                      <a:cubicBezTo>
                        <a:pt x="200025" y="27781"/>
                        <a:pt x="197351" y="27586"/>
                        <a:pt x="195263" y="26194"/>
                      </a:cubicBezTo>
                      <a:cubicBezTo>
                        <a:pt x="178886" y="15277"/>
                        <a:pt x="186405" y="18479"/>
                        <a:pt x="173831" y="14288"/>
                      </a:cubicBezTo>
                      <a:cubicBezTo>
                        <a:pt x="171450" y="12700"/>
                        <a:pt x="169303" y="10687"/>
                        <a:pt x="166688" y="9525"/>
                      </a:cubicBezTo>
                      <a:cubicBezTo>
                        <a:pt x="156501" y="4997"/>
                        <a:pt x="152573" y="5153"/>
                        <a:pt x="142875" y="2382"/>
                      </a:cubicBezTo>
                      <a:cubicBezTo>
                        <a:pt x="140461" y="1692"/>
                        <a:pt x="138112" y="794"/>
                        <a:pt x="135731" y="0"/>
                      </a:cubicBezTo>
                      <a:cubicBezTo>
                        <a:pt x="114301" y="824"/>
                        <a:pt x="58340" y="12303"/>
                        <a:pt x="40481" y="16669"/>
                      </a:cubicBezTo>
                      <a:close/>
                    </a:path>
                  </a:pathLst>
                </a:custGeom>
                <a:solidFill>
                  <a:srgbClr val="A9D28F"/>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991" name="Oval 990"/>
                <p:cNvSpPr/>
                <p:nvPr/>
              </p:nvSpPr>
              <p:spPr>
                <a:xfrm rot="350126">
                  <a:off x="3067908" y="3896096"/>
                  <a:ext cx="133700" cy="12356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grpSp>
          <p:nvGrpSpPr>
            <p:cNvPr id="971" name="Group 970"/>
            <p:cNvGrpSpPr/>
            <p:nvPr/>
          </p:nvGrpSpPr>
          <p:grpSpPr>
            <a:xfrm rot="10103535" flipH="1">
              <a:off x="9217108" y="1228968"/>
              <a:ext cx="1290333" cy="670909"/>
              <a:chOff x="1438847" y="4455803"/>
              <a:chExt cx="1364234" cy="770099"/>
            </a:xfrm>
          </p:grpSpPr>
          <p:cxnSp>
            <p:nvCxnSpPr>
              <p:cNvPr id="972" name="Straight Connector 971"/>
              <p:cNvCxnSpPr/>
              <p:nvPr/>
            </p:nvCxnSpPr>
            <p:spPr>
              <a:xfrm rot="10103535" flipH="1" flipV="1">
                <a:off x="1438847" y="4455803"/>
                <a:ext cx="1364234" cy="49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973" name="Straight Connector 972"/>
              <p:cNvCxnSpPr/>
              <p:nvPr/>
            </p:nvCxnSpPr>
            <p:spPr>
              <a:xfrm rot="10103535" flipH="1" flipV="1">
                <a:off x="1478203" y="4573215"/>
                <a:ext cx="1013509" cy="652687"/>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441" name="Group 1440"/>
          <p:cNvGrpSpPr/>
          <p:nvPr/>
        </p:nvGrpSpPr>
        <p:grpSpPr>
          <a:xfrm>
            <a:off x="603245" y="3293876"/>
            <a:ext cx="4217615" cy="702597"/>
            <a:chOff x="2068282" y="3130860"/>
            <a:chExt cx="9347927" cy="822931"/>
          </a:xfrm>
        </p:grpSpPr>
        <p:sp>
          <p:nvSpPr>
            <p:cNvPr id="1442" name="Freeform 915"/>
            <p:cNvSpPr/>
            <p:nvPr/>
          </p:nvSpPr>
          <p:spPr bwMode="auto">
            <a:xfrm flipH="1">
              <a:off x="6777151" y="3149307"/>
              <a:ext cx="2688666" cy="734042"/>
            </a:xfrm>
            <a:custGeom>
              <a:avLst/>
              <a:gdLst>
                <a:gd name="connsiteX0" fmla="*/ 17929 w 6499411"/>
                <a:gd name="connsiteY0" fmla="*/ 403411 h 1676400"/>
                <a:gd name="connsiteX1" fmla="*/ 26894 w 6499411"/>
                <a:gd name="connsiteY1" fmla="*/ 528917 h 1676400"/>
                <a:gd name="connsiteX2" fmla="*/ 0 w 6499411"/>
                <a:gd name="connsiteY2" fmla="*/ 600635 h 1676400"/>
                <a:gd name="connsiteX3" fmla="*/ 35858 w 6499411"/>
                <a:gd name="connsiteY3" fmla="*/ 735105 h 1676400"/>
                <a:gd name="connsiteX4" fmla="*/ 89647 w 6499411"/>
                <a:gd name="connsiteY4" fmla="*/ 914400 h 1676400"/>
                <a:gd name="connsiteX5" fmla="*/ 206188 w 6499411"/>
                <a:gd name="connsiteY5" fmla="*/ 1084729 h 1676400"/>
                <a:gd name="connsiteX6" fmla="*/ 98611 w 6499411"/>
                <a:gd name="connsiteY6" fmla="*/ 1335741 h 1676400"/>
                <a:gd name="connsiteX7" fmla="*/ 116541 w 6499411"/>
                <a:gd name="connsiteY7" fmla="*/ 1613647 h 1676400"/>
                <a:gd name="connsiteX8" fmla="*/ 950258 w 6499411"/>
                <a:gd name="connsiteY8" fmla="*/ 1604682 h 1676400"/>
                <a:gd name="connsiteX9" fmla="*/ 1739152 w 6499411"/>
                <a:gd name="connsiteY9" fmla="*/ 1461247 h 1676400"/>
                <a:gd name="connsiteX10" fmla="*/ 2599764 w 6499411"/>
                <a:gd name="connsiteY10" fmla="*/ 1470211 h 1676400"/>
                <a:gd name="connsiteX11" fmla="*/ 3442447 w 6499411"/>
                <a:gd name="connsiteY11" fmla="*/ 1479176 h 1676400"/>
                <a:gd name="connsiteX12" fmla="*/ 4249270 w 6499411"/>
                <a:gd name="connsiteY12" fmla="*/ 1595717 h 1676400"/>
                <a:gd name="connsiteX13" fmla="*/ 4697505 w 6499411"/>
                <a:gd name="connsiteY13" fmla="*/ 1577788 h 1676400"/>
                <a:gd name="connsiteX14" fmla="*/ 5522258 w 6499411"/>
                <a:gd name="connsiteY14" fmla="*/ 1649505 h 1676400"/>
                <a:gd name="connsiteX15" fmla="*/ 6364941 w 6499411"/>
                <a:gd name="connsiteY15" fmla="*/ 1676400 h 1676400"/>
                <a:gd name="connsiteX16" fmla="*/ 6382870 w 6499411"/>
                <a:gd name="connsiteY16" fmla="*/ 1344705 h 1676400"/>
                <a:gd name="connsiteX17" fmla="*/ 6409764 w 6499411"/>
                <a:gd name="connsiteY17" fmla="*/ 1272988 h 1676400"/>
                <a:gd name="connsiteX18" fmla="*/ 6463552 w 6499411"/>
                <a:gd name="connsiteY18" fmla="*/ 1129553 h 1676400"/>
                <a:gd name="connsiteX19" fmla="*/ 6499411 w 6499411"/>
                <a:gd name="connsiteY19" fmla="*/ 1021976 h 1676400"/>
                <a:gd name="connsiteX20" fmla="*/ 6427694 w 6499411"/>
                <a:gd name="connsiteY20" fmla="*/ 905435 h 1676400"/>
                <a:gd name="connsiteX21" fmla="*/ 6347011 w 6499411"/>
                <a:gd name="connsiteY21" fmla="*/ 779929 h 1676400"/>
                <a:gd name="connsiteX22" fmla="*/ 6257364 w 6499411"/>
                <a:gd name="connsiteY22" fmla="*/ 699247 h 1676400"/>
                <a:gd name="connsiteX23" fmla="*/ 6194611 w 6499411"/>
                <a:gd name="connsiteY23" fmla="*/ 645458 h 1676400"/>
                <a:gd name="connsiteX24" fmla="*/ 6131858 w 6499411"/>
                <a:gd name="connsiteY24" fmla="*/ 546847 h 1676400"/>
                <a:gd name="connsiteX25" fmla="*/ 6078070 w 6499411"/>
                <a:gd name="connsiteY25" fmla="*/ 475129 h 1676400"/>
                <a:gd name="connsiteX26" fmla="*/ 6087035 w 6499411"/>
                <a:gd name="connsiteY26" fmla="*/ 224117 h 1676400"/>
                <a:gd name="connsiteX27" fmla="*/ 5226423 w 6499411"/>
                <a:gd name="connsiteY27" fmla="*/ 251011 h 1676400"/>
                <a:gd name="connsiteX28" fmla="*/ 4446494 w 6499411"/>
                <a:gd name="connsiteY28" fmla="*/ 134470 h 1676400"/>
                <a:gd name="connsiteX29" fmla="*/ 3594847 w 6499411"/>
                <a:gd name="connsiteY29" fmla="*/ 89647 h 1676400"/>
                <a:gd name="connsiteX30" fmla="*/ 2752164 w 6499411"/>
                <a:gd name="connsiteY30" fmla="*/ 35858 h 1676400"/>
                <a:gd name="connsiteX31" fmla="*/ 2330823 w 6499411"/>
                <a:gd name="connsiteY31" fmla="*/ 0 h 1676400"/>
                <a:gd name="connsiteX32" fmla="*/ 1640541 w 6499411"/>
                <a:gd name="connsiteY32" fmla="*/ 44823 h 1676400"/>
                <a:gd name="connsiteX33" fmla="*/ 806823 w 6499411"/>
                <a:gd name="connsiteY33" fmla="*/ 143435 h 1676400"/>
                <a:gd name="connsiteX34" fmla="*/ 8964 w 6499411"/>
                <a:gd name="connsiteY34" fmla="*/ 152400 h 1676400"/>
                <a:gd name="connsiteX35" fmla="*/ 17929 w 6499411"/>
                <a:gd name="connsiteY35" fmla="*/ 403411 h 1676400"/>
                <a:gd name="connsiteX0" fmla="*/ 17929 w 6463552"/>
                <a:gd name="connsiteY0" fmla="*/ 403411 h 1676400"/>
                <a:gd name="connsiteX1" fmla="*/ 26894 w 6463552"/>
                <a:gd name="connsiteY1" fmla="*/ 528917 h 1676400"/>
                <a:gd name="connsiteX2" fmla="*/ 0 w 6463552"/>
                <a:gd name="connsiteY2" fmla="*/ 600635 h 1676400"/>
                <a:gd name="connsiteX3" fmla="*/ 35858 w 6463552"/>
                <a:gd name="connsiteY3" fmla="*/ 735105 h 1676400"/>
                <a:gd name="connsiteX4" fmla="*/ 89647 w 6463552"/>
                <a:gd name="connsiteY4" fmla="*/ 914400 h 1676400"/>
                <a:gd name="connsiteX5" fmla="*/ 206188 w 6463552"/>
                <a:gd name="connsiteY5" fmla="*/ 1084729 h 1676400"/>
                <a:gd name="connsiteX6" fmla="*/ 98611 w 6463552"/>
                <a:gd name="connsiteY6" fmla="*/ 1335741 h 1676400"/>
                <a:gd name="connsiteX7" fmla="*/ 116541 w 6463552"/>
                <a:gd name="connsiteY7" fmla="*/ 1613647 h 1676400"/>
                <a:gd name="connsiteX8" fmla="*/ 950258 w 6463552"/>
                <a:gd name="connsiteY8" fmla="*/ 1604682 h 1676400"/>
                <a:gd name="connsiteX9" fmla="*/ 1739152 w 6463552"/>
                <a:gd name="connsiteY9" fmla="*/ 1461247 h 1676400"/>
                <a:gd name="connsiteX10" fmla="*/ 2599764 w 6463552"/>
                <a:gd name="connsiteY10" fmla="*/ 1470211 h 1676400"/>
                <a:gd name="connsiteX11" fmla="*/ 3442447 w 6463552"/>
                <a:gd name="connsiteY11" fmla="*/ 1479176 h 1676400"/>
                <a:gd name="connsiteX12" fmla="*/ 4249270 w 6463552"/>
                <a:gd name="connsiteY12" fmla="*/ 1595717 h 1676400"/>
                <a:gd name="connsiteX13" fmla="*/ 4697505 w 6463552"/>
                <a:gd name="connsiteY13" fmla="*/ 1577788 h 1676400"/>
                <a:gd name="connsiteX14" fmla="*/ 5522258 w 6463552"/>
                <a:gd name="connsiteY14" fmla="*/ 1649505 h 1676400"/>
                <a:gd name="connsiteX15" fmla="*/ 6364941 w 6463552"/>
                <a:gd name="connsiteY15" fmla="*/ 1676400 h 1676400"/>
                <a:gd name="connsiteX16" fmla="*/ 6382870 w 6463552"/>
                <a:gd name="connsiteY16" fmla="*/ 1344705 h 1676400"/>
                <a:gd name="connsiteX17" fmla="*/ 6409764 w 6463552"/>
                <a:gd name="connsiteY17" fmla="*/ 1272988 h 1676400"/>
                <a:gd name="connsiteX18" fmla="*/ 6463552 w 6463552"/>
                <a:gd name="connsiteY18" fmla="*/ 1129553 h 1676400"/>
                <a:gd name="connsiteX19" fmla="*/ 6293223 w 6463552"/>
                <a:gd name="connsiteY19" fmla="*/ 1039906 h 1676400"/>
                <a:gd name="connsiteX20" fmla="*/ 6427694 w 6463552"/>
                <a:gd name="connsiteY20" fmla="*/ 905435 h 1676400"/>
                <a:gd name="connsiteX21" fmla="*/ 6347011 w 6463552"/>
                <a:gd name="connsiteY21" fmla="*/ 779929 h 1676400"/>
                <a:gd name="connsiteX22" fmla="*/ 6257364 w 6463552"/>
                <a:gd name="connsiteY22" fmla="*/ 699247 h 1676400"/>
                <a:gd name="connsiteX23" fmla="*/ 6194611 w 6463552"/>
                <a:gd name="connsiteY23" fmla="*/ 645458 h 1676400"/>
                <a:gd name="connsiteX24" fmla="*/ 6131858 w 6463552"/>
                <a:gd name="connsiteY24" fmla="*/ 546847 h 1676400"/>
                <a:gd name="connsiteX25" fmla="*/ 6078070 w 6463552"/>
                <a:gd name="connsiteY25" fmla="*/ 475129 h 1676400"/>
                <a:gd name="connsiteX26" fmla="*/ 6087035 w 6463552"/>
                <a:gd name="connsiteY26" fmla="*/ 224117 h 1676400"/>
                <a:gd name="connsiteX27" fmla="*/ 5226423 w 6463552"/>
                <a:gd name="connsiteY27" fmla="*/ 251011 h 1676400"/>
                <a:gd name="connsiteX28" fmla="*/ 4446494 w 6463552"/>
                <a:gd name="connsiteY28" fmla="*/ 134470 h 1676400"/>
                <a:gd name="connsiteX29" fmla="*/ 3594847 w 6463552"/>
                <a:gd name="connsiteY29" fmla="*/ 89647 h 1676400"/>
                <a:gd name="connsiteX30" fmla="*/ 2752164 w 6463552"/>
                <a:gd name="connsiteY30" fmla="*/ 35858 h 1676400"/>
                <a:gd name="connsiteX31" fmla="*/ 2330823 w 6463552"/>
                <a:gd name="connsiteY31" fmla="*/ 0 h 1676400"/>
                <a:gd name="connsiteX32" fmla="*/ 1640541 w 6463552"/>
                <a:gd name="connsiteY32" fmla="*/ 44823 h 1676400"/>
                <a:gd name="connsiteX33" fmla="*/ 806823 w 6463552"/>
                <a:gd name="connsiteY33" fmla="*/ 143435 h 1676400"/>
                <a:gd name="connsiteX34" fmla="*/ 8964 w 6463552"/>
                <a:gd name="connsiteY34" fmla="*/ 152400 h 1676400"/>
                <a:gd name="connsiteX35" fmla="*/ 17929 w 6463552"/>
                <a:gd name="connsiteY35" fmla="*/ 403411 h 1676400"/>
                <a:gd name="connsiteX0" fmla="*/ 17929 w 6463552"/>
                <a:gd name="connsiteY0" fmla="*/ 403411 h 1676400"/>
                <a:gd name="connsiteX1" fmla="*/ 26894 w 6463552"/>
                <a:gd name="connsiteY1" fmla="*/ 528917 h 1676400"/>
                <a:gd name="connsiteX2" fmla="*/ 0 w 6463552"/>
                <a:gd name="connsiteY2" fmla="*/ 600635 h 1676400"/>
                <a:gd name="connsiteX3" fmla="*/ 35858 w 6463552"/>
                <a:gd name="connsiteY3" fmla="*/ 735105 h 1676400"/>
                <a:gd name="connsiteX4" fmla="*/ 89647 w 6463552"/>
                <a:gd name="connsiteY4" fmla="*/ 914400 h 1676400"/>
                <a:gd name="connsiteX5" fmla="*/ 206188 w 6463552"/>
                <a:gd name="connsiteY5" fmla="*/ 1084729 h 1676400"/>
                <a:gd name="connsiteX6" fmla="*/ 98611 w 6463552"/>
                <a:gd name="connsiteY6" fmla="*/ 1335741 h 1676400"/>
                <a:gd name="connsiteX7" fmla="*/ 116541 w 6463552"/>
                <a:gd name="connsiteY7" fmla="*/ 1613647 h 1676400"/>
                <a:gd name="connsiteX8" fmla="*/ 950258 w 6463552"/>
                <a:gd name="connsiteY8" fmla="*/ 1604682 h 1676400"/>
                <a:gd name="connsiteX9" fmla="*/ 1739152 w 6463552"/>
                <a:gd name="connsiteY9" fmla="*/ 1461247 h 1676400"/>
                <a:gd name="connsiteX10" fmla="*/ 2599764 w 6463552"/>
                <a:gd name="connsiteY10" fmla="*/ 1470211 h 1676400"/>
                <a:gd name="connsiteX11" fmla="*/ 3442447 w 6463552"/>
                <a:gd name="connsiteY11" fmla="*/ 1479176 h 1676400"/>
                <a:gd name="connsiteX12" fmla="*/ 4249270 w 6463552"/>
                <a:gd name="connsiteY12" fmla="*/ 1595717 h 1676400"/>
                <a:gd name="connsiteX13" fmla="*/ 4697505 w 6463552"/>
                <a:gd name="connsiteY13" fmla="*/ 1577788 h 1676400"/>
                <a:gd name="connsiteX14" fmla="*/ 5522258 w 6463552"/>
                <a:gd name="connsiteY14" fmla="*/ 1649505 h 1676400"/>
                <a:gd name="connsiteX15" fmla="*/ 6364941 w 6463552"/>
                <a:gd name="connsiteY15" fmla="*/ 1676400 h 1676400"/>
                <a:gd name="connsiteX16" fmla="*/ 6382870 w 6463552"/>
                <a:gd name="connsiteY16" fmla="*/ 1344705 h 1676400"/>
                <a:gd name="connsiteX17" fmla="*/ 6409764 w 6463552"/>
                <a:gd name="connsiteY17" fmla="*/ 1272988 h 1676400"/>
                <a:gd name="connsiteX18" fmla="*/ 6463552 w 6463552"/>
                <a:gd name="connsiteY18" fmla="*/ 1129553 h 1676400"/>
                <a:gd name="connsiteX19" fmla="*/ 6293223 w 6463552"/>
                <a:gd name="connsiteY19" fmla="*/ 1039906 h 1676400"/>
                <a:gd name="connsiteX20" fmla="*/ 6266329 w 6463552"/>
                <a:gd name="connsiteY20" fmla="*/ 905435 h 1676400"/>
                <a:gd name="connsiteX21" fmla="*/ 6347011 w 6463552"/>
                <a:gd name="connsiteY21" fmla="*/ 779929 h 1676400"/>
                <a:gd name="connsiteX22" fmla="*/ 6257364 w 6463552"/>
                <a:gd name="connsiteY22" fmla="*/ 699247 h 1676400"/>
                <a:gd name="connsiteX23" fmla="*/ 6194611 w 6463552"/>
                <a:gd name="connsiteY23" fmla="*/ 645458 h 1676400"/>
                <a:gd name="connsiteX24" fmla="*/ 6131858 w 6463552"/>
                <a:gd name="connsiteY24" fmla="*/ 546847 h 1676400"/>
                <a:gd name="connsiteX25" fmla="*/ 6078070 w 6463552"/>
                <a:gd name="connsiteY25" fmla="*/ 475129 h 1676400"/>
                <a:gd name="connsiteX26" fmla="*/ 6087035 w 6463552"/>
                <a:gd name="connsiteY26" fmla="*/ 224117 h 1676400"/>
                <a:gd name="connsiteX27" fmla="*/ 5226423 w 6463552"/>
                <a:gd name="connsiteY27" fmla="*/ 251011 h 1676400"/>
                <a:gd name="connsiteX28" fmla="*/ 4446494 w 6463552"/>
                <a:gd name="connsiteY28" fmla="*/ 134470 h 1676400"/>
                <a:gd name="connsiteX29" fmla="*/ 3594847 w 6463552"/>
                <a:gd name="connsiteY29" fmla="*/ 89647 h 1676400"/>
                <a:gd name="connsiteX30" fmla="*/ 2752164 w 6463552"/>
                <a:gd name="connsiteY30" fmla="*/ 35858 h 1676400"/>
                <a:gd name="connsiteX31" fmla="*/ 2330823 w 6463552"/>
                <a:gd name="connsiteY31" fmla="*/ 0 h 1676400"/>
                <a:gd name="connsiteX32" fmla="*/ 1640541 w 6463552"/>
                <a:gd name="connsiteY32" fmla="*/ 44823 h 1676400"/>
                <a:gd name="connsiteX33" fmla="*/ 806823 w 6463552"/>
                <a:gd name="connsiteY33" fmla="*/ 143435 h 1676400"/>
                <a:gd name="connsiteX34" fmla="*/ 8964 w 6463552"/>
                <a:gd name="connsiteY34" fmla="*/ 152400 h 1676400"/>
                <a:gd name="connsiteX35" fmla="*/ 17929 w 6463552"/>
                <a:gd name="connsiteY35" fmla="*/ 403411 h 1676400"/>
                <a:gd name="connsiteX0" fmla="*/ 17929 w 6463552"/>
                <a:gd name="connsiteY0" fmla="*/ 403411 h 1676400"/>
                <a:gd name="connsiteX1" fmla="*/ 26894 w 6463552"/>
                <a:gd name="connsiteY1" fmla="*/ 528917 h 1676400"/>
                <a:gd name="connsiteX2" fmla="*/ 0 w 6463552"/>
                <a:gd name="connsiteY2" fmla="*/ 600635 h 1676400"/>
                <a:gd name="connsiteX3" fmla="*/ 35858 w 6463552"/>
                <a:gd name="connsiteY3" fmla="*/ 735105 h 1676400"/>
                <a:gd name="connsiteX4" fmla="*/ 89647 w 6463552"/>
                <a:gd name="connsiteY4" fmla="*/ 914400 h 1676400"/>
                <a:gd name="connsiteX5" fmla="*/ 206188 w 6463552"/>
                <a:gd name="connsiteY5" fmla="*/ 1084729 h 1676400"/>
                <a:gd name="connsiteX6" fmla="*/ 98611 w 6463552"/>
                <a:gd name="connsiteY6" fmla="*/ 1335741 h 1676400"/>
                <a:gd name="connsiteX7" fmla="*/ 116541 w 6463552"/>
                <a:gd name="connsiteY7" fmla="*/ 1613647 h 1676400"/>
                <a:gd name="connsiteX8" fmla="*/ 950258 w 6463552"/>
                <a:gd name="connsiteY8" fmla="*/ 1604682 h 1676400"/>
                <a:gd name="connsiteX9" fmla="*/ 1739152 w 6463552"/>
                <a:gd name="connsiteY9" fmla="*/ 1461247 h 1676400"/>
                <a:gd name="connsiteX10" fmla="*/ 2599764 w 6463552"/>
                <a:gd name="connsiteY10" fmla="*/ 1470211 h 1676400"/>
                <a:gd name="connsiteX11" fmla="*/ 3442447 w 6463552"/>
                <a:gd name="connsiteY11" fmla="*/ 1479176 h 1676400"/>
                <a:gd name="connsiteX12" fmla="*/ 4249270 w 6463552"/>
                <a:gd name="connsiteY12" fmla="*/ 1595717 h 1676400"/>
                <a:gd name="connsiteX13" fmla="*/ 4697505 w 6463552"/>
                <a:gd name="connsiteY13" fmla="*/ 1577788 h 1676400"/>
                <a:gd name="connsiteX14" fmla="*/ 5522258 w 6463552"/>
                <a:gd name="connsiteY14" fmla="*/ 1649505 h 1676400"/>
                <a:gd name="connsiteX15" fmla="*/ 6364941 w 6463552"/>
                <a:gd name="connsiteY15" fmla="*/ 1676400 h 1676400"/>
                <a:gd name="connsiteX16" fmla="*/ 6382870 w 6463552"/>
                <a:gd name="connsiteY16" fmla="*/ 1344705 h 1676400"/>
                <a:gd name="connsiteX17" fmla="*/ 6409764 w 6463552"/>
                <a:gd name="connsiteY17" fmla="*/ 1272988 h 1676400"/>
                <a:gd name="connsiteX18" fmla="*/ 6463552 w 6463552"/>
                <a:gd name="connsiteY18" fmla="*/ 1129553 h 1676400"/>
                <a:gd name="connsiteX19" fmla="*/ 6293223 w 6463552"/>
                <a:gd name="connsiteY19" fmla="*/ 1039906 h 1676400"/>
                <a:gd name="connsiteX20" fmla="*/ 6266329 w 6463552"/>
                <a:gd name="connsiteY20" fmla="*/ 905435 h 1676400"/>
                <a:gd name="connsiteX21" fmla="*/ 6194611 w 6463552"/>
                <a:gd name="connsiteY21" fmla="*/ 797858 h 1676400"/>
                <a:gd name="connsiteX22" fmla="*/ 6257364 w 6463552"/>
                <a:gd name="connsiteY22" fmla="*/ 699247 h 1676400"/>
                <a:gd name="connsiteX23" fmla="*/ 6194611 w 6463552"/>
                <a:gd name="connsiteY23" fmla="*/ 645458 h 1676400"/>
                <a:gd name="connsiteX24" fmla="*/ 6131858 w 6463552"/>
                <a:gd name="connsiteY24" fmla="*/ 546847 h 1676400"/>
                <a:gd name="connsiteX25" fmla="*/ 6078070 w 6463552"/>
                <a:gd name="connsiteY25" fmla="*/ 475129 h 1676400"/>
                <a:gd name="connsiteX26" fmla="*/ 6087035 w 6463552"/>
                <a:gd name="connsiteY26" fmla="*/ 224117 h 1676400"/>
                <a:gd name="connsiteX27" fmla="*/ 5226423 w 6463552"/>
                <a:gd name="connsiteY27" fmla="*/ 251011 h 1676400"/>
                <a:gd name="connsiteX28" fmla="*/ 4446494 w 6463552"/>
                <a:gd name="connsiteY28" fmla="*/ 134470 h 1676400"/>
                <a:gd name="connsiteX29" fmla="*/ 3594847 w 6463552"/>
                <a:gd name="connsiteY29" fmla="*/ 89647 h 1676400"/>
                <a:gd name="connsiteX30" fmla="*/ 2752164 w 6463552"/>
                <a:gd name="connsiteY30" fmla="*/ 35858 h 1676400"/>
                <a:gd name="connsiteX31" fmla="*/ 2330823 w 6463552"/>
                <a:gd name="connsiteY31" fmla="*/ 0 h 1676400"/>
                <a:gd name="connsiteX32" fmla="*/ 1640541 w 6463552"/>
                <a:gd name="connsiteY32" fmla="*/ 44823 h 1676400"/>
                <a:gd name="connsiteX33" fmla="*/ 806823 w 6463552"/>
                <a:gd name="connsiteY33" fmla="*/ 143435 h 1676400"/>
                <a:gd name="connsiteX34" fmla="*/ 8964 w 6463552"/>
                <a:gd name="connsiteY34" fmla="*/ 152400 h 1676400"/>
                <a:gd name="connsiteX35" fmla="*/ 17929 w 6463552"/>
                <a:gd name="connsiteY35" fmla="*/ 403411 h 1676400"/>
                <a:gd name="connsiteX0" fmla="*/ 17929 w 6416453"/>
                <a:gd name="connsiteY0" fmla="*/ 403411 h 1676400"/>
                <a:gd name="connsiteX1" fmla="*/ 26894 w 6416453"/>
                <a:gd name="connsiteY1" fmla="*/ 528917 h 1676400"/>
                <a:gd name="connsiteX2" fmla="*/ 0 w 6416453"/>
                <a:gd name="connsiteY2" fmla="*/ 600635 h 1676400"/>
                <a:gd name="connsiteX3" fmla="*/ 35858 w 6416453"/>
                <a:gd name="connsiteY3" fmla="*/ 735105 h 1676400"/>
                <a:gd name="connsiteX4" fmla="*/ 89647 w 6416453"/>
                <a:gd name="connsiteY4" fmla="*/ 914400 h 1676400"/>
                <a:gd name="connsiteX5" fmla="*/ 206188 w 6416453"/>
                <a:gd name="connsiteY5" fmla="*/ 1084729 h 1676400"/>
                <a:gd name="connsiteX6" fmla="*/ 98611 w 6416453"/>
                <a:gd name="connsiteY6" fmla="*/ 1335741 h 1676400"/>
                <a:gd name="connsiteX7" fmla="*/ 116541 w 6416453"/>
                <a:gd name="connsiteY7" fmla="*/ 1613647 h 1676400"/>
                <a:gd name="connsiteX8" fmla="*/ 950258 w 6416453"/>
                <a:gd name="connsiteY8" fmla="*/ 1604682 h 1676400"/>
                <a:gd name="connsiteX9" fmla="*/ 1739152 w 6416453"/>
                <a:gd name="connsiteY9" fmla="*/ 1461247 h 1676400"/>
                <a:gd name="connsiteX10" fmla="*/ 2599764 w 6416453"/>
                <a:gd name="connsiteY10" fmla="*/ 1470211 h 1676400"/>
                <a:gd name="connsiteX11" fmla="*/ 3442447 w 6416453"/>
                <a:gd name="connsiteY11" fmla="*/ 1479176 h 1676400"/>
                <a:gd name="connsiteX12" fmla="*/ 4249270 w 6416453"/>
                <a:gd name="connsiteY12" fmla="*/ 1595717 h 1676400"/>
                <a:gd name="connsiteX13" fmla="*/ 4697505 w 6416453"/>
                <a:gd name="connsiteY13" fmla="*/ 1577788 h 1676400"/>
                <a:gd name="connsiteX14" fmla="*/ 5522258 w 6416453"/>
                <a:gd name="connsiteY14" fmla="*/ 1649505 h 1676400"/>
                <a:gd name="connsiteX15" fmla="*/ 6364941 w 6416453"/>
                <a:gd name="connsiteY15" fmla="*/ 1676400 h 1676400"/>
                <a:gd name="connsiteX16" fmla="*/ 6382870 w 6416453"/>
                <a:gd name="connsiteY16" fmla="*/ 1344705 h 1676400"/>
                <a:gd name="connsiteX17" fmla="*/ 6409764 w 6416453"/>
                <a:gd name="connsiteY17" fmla="*/ 1272988 h 1676400"/>
                <a:gd name="connsiteX18" fmla="*/ 6248399 w 6416453"/>
                <a:gd name="connsiteY18" fmla="*/ 1147482 h 1676400"/>
                <a:gd name="connsiteX19" fmla="*/ 6293223 w 6416453"/>
                <a:gd name="connsiteY19" fmla="*/ 1039906 h 1676400"/>
                <a:gd name="connsiteX20" fmla="*/ 6266329 w 6416453"/>
                <a:gd name="connsiteY20" fmla="*/ 905435 h 1676400"/>
                <a:gd name="connsiteX21" fmla="*/ 6194611 w 6416453"/>
                <a:gd name="connsiteY21" fmla="*/ 797858 h 1676400"/>
                <a:gd name="connsiteX22" fmla="*/ 6257364 w 6416453"/>
                <a:gd name="connsiteY22" fmla="*/ 699247 h 1676400"/>
                <a:gd name="connsiteX23" fmla="*/ 6194611 w 6416453"/>
                <a:gd name="connsiteY23" fmla="*/ 645458 h 1676400"/>
                <a:gd name="connsiteX24" fmla="*/ 6131858 w 6416453"/>
                <a:gd name="connsiteY24" fmla="*/ 546847 h 1676400"/>
                <a:gd name="connsiteX25" fmla="*/ 6078070 w 6416453"/>
                <a:gd name="connsiteY25" fmla="*/ 475129 h 1676400"/>
                <a:gd name="connsiteX26" fmla="*/ 6087035 w 6416453"/>
                <a:gd name="connsiteY26" fmla="*/ 224117 h 1676400"/>
                <a:gd name="connsiteX27" fmla="*/ 5226423 w 6416453"/>
                <a:gd name="connsiteY27" fmla="*/ 251011 h 1676400"/>
                <a:gd name="connsiteX28" fmla="*/ 4446494 w 6416453"/>
                <a:gd name="connsiteY28" fmla="*/ 134470 h 1676400"/>
                <a:gd name="connsiteX29" fmla="*/ 3594847 w 6416453"/>
                <a:gd name="connsiteY29" fmla="*/ 89647 h 1676400"/>
                <a:gd name="connsiteX30" fmla="*/ 2752164 w 6416453"/>
                <a:gd name="connsiteY30" fmla="*/ 35858 h 1676400"/>
                <a:gd name="connsiteX31" fmla="*/ 2330823 w 6416453"/>
                <a:gd name="connsiteY31" fmla="*/ 0 h 1676400"/>
                <a:gd name="connsiteX32" fmla="*/ 1640541 w 6416453"/>
                <a:gd name="connsiteY32" fmla="*/ 44823 h 1676400"/>
                <a:gd name="connsiteX33" fmla="*/ 806823 w 6416453"/>
                <a:gd name="connsiteY33" fmla="*/ 143435 h 1676400"/>
                <a:gd name="connsiteX34" fmla="*/ 8964 w 6416453"/>
                <a:gd name="connsiteY34" fmla="*/ 152400 h 1676400"/>
                <a:gd name="connsiteX35" fmla="*/ 17929 w 6416453"/>
                <a:gd name="connsiteY35"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206188 w 6384148"/>
                <a:gd name="connsiteY5" fmla="*/ 1084729 h 1676400"/>
                <a:gd name="connsiteX6" fmla="*/ 98611 w 6384148"/>
                <a:gd name="connsiteY6" fmla="*/ 1335741 h 1676400"/>
                <a:gd name="connsiteX7" fmla="*/ 116541 w 6384148"/>
                <a:gd name="connsiteY7" fmla="*/ 1613647 h 1676400"/>
                <a:gd name="connsiteX8" fmla="*/ 950258 w 6384148"/>
                <a:gd name="connsiteY8" fmla="*/ 1604682 h 1676400"/>
                <a:gd name="connsiteX9" fmla="*/ 1739152 w 6384148"/>
                <a:gd name="connsiteY9" fmla="*/ 1461247 h 1676400"/>
                <a:gd name="connsiteX10" fmla="*/ 2599764 w 6384148"/>
                <a:gd name="connsiteY10" fmla="*/ 1470211 h 1676400"/>
                <a:gd name="connsiteX11" fmla="*/ 3442447 w 6384148"/>
                <a:gd name="connsiteY11" fmla="*/ 1479176 h 1676400"/>
                <a:gd name="connsiteX12" fmla="*/ 4249270 w 6384148"/>
                <a:gd name="connsiteY12" fmla="*/ 1595717 h 1676400"/>
                <a:gd name="connsiteX13" fmla="*/ 4697505 w 6384148"/>
                <a:gd name="connsiteY13" fmla="*/ 1577788 h 1676400"/>
                <a:gd name="connsiteX14" fmla="*/ 5522258 w 6384148"/>
                <a:gd name="connsiteY14" fmla="*/ 1649505 h 1676400"/>
                <a:gd name="connsiteX15" fmla="*/ 6364941 w 6384148"/>
                <a:gd name="connsiteY15" fmla="*/ 1676400 h 1676400"/>
                <a:gd name="connsiteX16" fmla="*/ 6382870 w 6384148"/>
                <a:gd name="connsiteY16" fmla="*/ 1344705 h 1676400"/>
                <a:gd name="connsiteX17" fmla="*/ 6329081 w 6384148"/>
                <a:gd name="connsiteY17" fmla="*/ 1264023 h 1676400"/>
                <a:gd name="connsiteX18" fmla="*/ 6248399 w 6384148"/>
                <a:gd name="connsiteY18" fmla="*/ 1147482 h 1676400"/>
                <a:gd name="connsiteX19" fmla="*/ 6293223 w 6384148"/>
                <a:gd name="connsiteY19" fmla="*/ 1039906 h 1676400"/>
                <a:gd name="connsiteX20" fmla="*/ 6266329 w 6384148"/>
                <a:gd name="connsiteY20" fmla="*/ 905435 h 1676400"/>
                <a:gd name="connsiteX21" fmla="*/ 6194611 w 6384148"/>
                <a:gd name="connsiteY21" fmla="*/ 797858 h 1676400"/>
                <a:gd name="connsiteX22" fmla="*/ 6257364 w 6384148"/>
                <a:gd name="connsiteY22" fmla="*/ 699247 h 1676400"/>
                <a:gd name="connsiteX23" fmla="*/ 6194611 w 6384148"/>
                <a:gd name="connsiteY23" fmla="*/ 645458 h 1676400"/>
                <a:gd name="connsiteX24" fmla="*/ 6131858 w 6384148"/>
                <a:gd name="connsiteY24" fmla="*/ 546847 h 1676400"/>
                <a:gd name="connsiteX25" fmla="*/ 6078070 w 6384148"/>
                <a:gd name="connsiteY25" fmla="*/ 475129 h 1676400"/>
                <a:gd name="connsiteX26" fmla="*/ 6087035 w 6384148"/>
                <a:gd name="connsiteY26" fmla="*/ 224117 h 1676400"/>
                <a:gd name="connsiteX27" fmla="*/ 5226423 w 6384148"/>
                <a:gd name="connsiteY27" fmla="*/ 251011 h 1676400"/>
                <a:gd name="connsiteX28" fmla="*/ 4446494 w 6384148"/>
                <a:gd name="connsiteY28" fmla="*/ 134470 h 1676400"/>
                <a:gd name="connsiteX29" fmla="*/ 3594847 w 6384148"/>
                <a:gd name="connsiteY29" fmla="*/ 89647 h 1676400"/>
                <a:gd name="connsiteX30" fmla="*/ 2752164 w 6384148"/>
                <a:gd name="connsiteY30" fmla="*/ 35858 h 1676400"/>
                <a:gd name="connsiteX31" fmla="*/ 2330823 w 6384148"/>
                <a:gd name="connsiteY31" fmla="*/ 0 h 1676400"/>
                <a:gd name="connsiteX32" fmla="*/ 1640541 w 6384148"/>
                <a:gd name="connsiteY32" fmla="*/ 44823 h 1676400"/>
                <a:gd name="connsiteX33" fmla="*/ 806823 w 6384148"/>
                <a:gd name="connsiteY33" fmla="*/ 143435 h 1676400"/>
                <a:gd name="connsiteX34" fmla="*/ 8964 w 6384148"/>
                <a:gd name="connsiteY34" fmla="*/ 152400 h 1676400"/>
                <a:gd name="connsiteX35" fmla="*/ 17929 w 6384148"/>
                <a:gd name="connsiteY35"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206188 w 6384148"/>
                <a:gd name="connsiteY5" fmla="*/ 1084729 h 1676400"/>
                <a:gd name="connsiteX6" fmla="*/ 161365 w 6384148"/>
                <a:gd name="connsiteY6" fmla="*/ 1111623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93223 w 6384148"/>
                <a:gd name="connsiteY20" fmla="*/ 1039906 h 1676400"/>
                <a:gd name="connsiteX21" fmla="*/ 6266329 w 6384148"/>
                <a:gd name="connsiteY21" fmla="*/ 905435 h 1676400"/>
                <a:gd name="connsiteX22" fmla="*/ 6194611 w 6384148"/>
                <a:gd name="connsiteY22" fmla="*/ 797858 h 1676400"/>
                <a:gd name="connsiteX23" fmla="*/ 6257364 w 6384148"/>
                <a:gd name="connsiteY23" fmla="*/ 699247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98612 w 6384148"/>
                <a:gd name="connsiteY5" fmla="*/ 1084729 h 1676400"/>
                <a:gd name="connsiteX6" fmla="*/ 161365 w 6384148"/>
                <a:gd name="connsiteY6" fmla="*/ 1111623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93223 w 6384148"/>
                <a:gd name="connsiteY20" fmla="*/ 1039906 h 1676400"/>
                <a:gd name="connsiteX21" fmla="*/ 6266329 w 6384148"/>
                <a:gd name="connsiteY21" fmla="*/ 905435 h 1676400"/>
                <a:gd name="connsiteX22" fmla="*/ 6194611 w 6384148"/>
                <a:gd name="connsiteY22" fmla="*/ 797858 h 1676400"/>
                <a:gd name="connsiteX23" fmla="*/ 6257364 w 6384148"/>
                <a:gd name="connsiteY23" fmla="*/ 699247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98612 w 6384148"/>
                <a:gd name="connsiteY5" fmla="*/ 1084729 h 1676400"/>
                <a:gd name="connsiteX6" fmla="*/ 125506 w 6384148"/>
                <a:gd name="connsiteY6" fmla="*/ 1138517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93223 w 6384148"/>
                <a:gd name="connsiteY20" fmla="*/ 1039906 h 1676400"/>
                <a:gd name="connsiteX21" fmla="*/ 6266329 w 6384148"/>
                <a:gd name="connsiteY21" fmla="*/ 905435 h 1676400"/>
                <a:gd name="connsiteX22" fmla="*/ 6194611 w 6384148"/>
                <a:gd name="connsiteY22" fmla="*/ 797858 h 1676400"/>
                <a:gd name="connsiteX23" fmla="*/ 6257364 w 6384148"/>
                <a:gd name="connsiteY23" fmla="*/ 699247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98612 w 6384148"/>
                <a:gd name="connsiteY5" fmla="*/ 1084729 h 1676400"/>
                <a:gd name="connsiteX6" fmla="*/ 125506 w 6384148"/>
                <a:gd name="connsiteY6" fmla="*/ 1138517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93223 w 6384148"/>
                <a:gd name="connsiteY20" fmla="*/ 1039906 h 1676400"/>
                <a:gd name="connsiteX21" fmla="*/ 6266329 w 6384148"/>
                <a:gd name="connsiteY21" fmla="*/ 905435 h 1676400"/>
                <a:gd name="connsiteX22" fmla="*/ 6194611 w 6384148"/>
                <a:gd name="connsiteY22" fmla="*/ 797858 h 1676400"/>
                <a:gd name="connsiteX23" fmla="*/ 6203576 w 6384148"/>
                <a:gd name="connsiteY23" fmla="*/ 681318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98612 w 6384148"/>
                <a:gd name="connsiteY5" fmla="*/ 1084729 h 1676400"/>
                <a:gd name="connsiteX6" fmla="*/ 125506 w 6384148"/>
                <a:gd name="connsiteY6" fmla="*/ 1138517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48400 w 6384148"/>
                <a:gd name="connsiteY20" fmla="*/ 1048871 h 1676400"/>
                <a:gd name="connsiteX21" fmla="*/ 6266329 w 6384148"/>
                <a:gd name="connsiteY21" fmla="*/ 905435 h 1676400"/>
                <a:gd name="connsiteX22" fmla="*/ 6194611 w 6384148"/>
                <a:gd name="connsiteY22" fmla="*/ 797858 h 1676400"/>
                <a:gd name="connsiteX23" fmla="*/ 6203576 w 6384148"/>
                <a:gd name="connsiteY23" fmla="*/ 681318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98612 w 6384148"/>
                <a:gd name="connsiteY5" fmla="*/ 1084729 h 1676400"/>
                <a:gd name="connsiteX6" fmla="*/ 125506 w 6384148"/>
                <a:gd name="connsiteY6" fmla="*/ 1138517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48400 w 6384148"/>
                <a:gd name="connsiteY20" fmla="*/ 1048871 h 1676400"/>
                <a:gd name="connsiteX21" fmla="*/ 6239435 w 6384148"/>
                <a:gd name="connsiteY21" fmla="*/ 905435 h 1676400"/>
                <a:gd name="connsiteX22" fmla="*/ 6194611 w 6384148"/>
                <a:gd name="connsiteY22" fmla="*/ 797858 h 1676400"/>
                <a:gd name="connsiteX23" fmla="*/ 6203576 w 6384148"/>
                <a:gd name="connsiteY23" fmla="*/ 681318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84148" h="1676400">
                  <a:moveTo>
                    <a:pt x="17929" y="403411"/>
                  </a:moveTo>
                  <a:lnTo>
                    <a:pt x="26894" y="528917"/>
                  </a:lnTo>
                  <a:lnTo>
                    <a:pt x="0" y="600635"/>
                  </a:lnTo>
                  <a:lnTo>
                    <a:pt x="35858" y="735105"/>
                  </a:lnTo>
                  <a:lnTo>
                    <a:pt x="89647" y="914400"/>
                  </a:lnTo>
                  <a:lnTo>
                    <a:pt x="98612" y="1084729"/>
                  </a:lnTo>
                  <a:cubicBezTo>
                    <a:pt x="98612" y="1093694"/>
                    <a:pt x="125506" y="1129552"/>
                    <a:pt x="125506" y="1138517"/>
                  </a:cubicBezTo>
                  <a:lnTo>
                    <a:pt x="98611" y="1335741"/>
                  </a:lnTo>
                  <a:lnTo>
                    <a:pt x="116541" y="1613647"/>
                  </a:lnTo>
                  <a:lnTo>
                    <a:pt x="950258" y="1604682"/>
                  </a:lnTo>
                  <a:lnTo>
                    <a:pt x="1739152" y="1461247"/>
                  </a:lnTo>
                  <a:lnTo>
                    <a:pt x="2599764" y="1470211"/>
                  </a:lnTo>
                  <a:lnTo>
                    <a:pt x="3442447" y="1479176"/>
                  </a:lnTo>
                  <a:lnTo>
                    <a:pt x="4249270" y="1595717"/>
                  </a:lnTo>
                  <a:lnTo>
                    <a:pt x="4697505" y="1577788"/>
                  </a:lnTo>
                  <a:lnTo>
                    <a:pt x="5522258" y="1649505"/>
                  </a:lnTo>
                  <a:lnTo>
                    <a:pt x="6364941" y="1676400"/>
                  </a:lnTo>
                  <a:lnTo>
                    <a:pt x="6382870" y="1344705"/>
                  </a:lnTo>
                  <a:cubicBezTo>
                    <a:pt x="6391835" y="1320799"/>
                    <a:pt x="6351493" y="1296894"/>
                    <a:pt x="6329081" y="1264023"/>
                  </a:cubicBezTo>
                  <a:cubicBezTo>
                    <a:pt x="6306669" y="1231153"/>
                    <a:pt x="6302187" y="1189317"/>
                    <a:pt x="6248399" y="1147482"/>
                  </a:cubicBezTo>
                  <a:cubicBezTo>
                    <a:pt x="6248399" y="1114612"/>
                    <a:pt x="6248400" y="1081741"/>
                    <a:pt x="6248400" y="1048871"/>
                  </a:cubicBezTo>
                  <a:lnTo>
                    <a:pt x="6239435" y="905435"/>
                  </a:lnTo>
                  <a:lnTo>
                    <a:pt x="6194611" y="797858"/>
                  </a:lnTo>
                  <a:lnTo>
                    <a:pt x="6203576" y="681318"/>
                  </a:lnTo>
                  <a:lnTo>
                    <a:pt x="6194611" y="645458"/>
                  </a:lnTo>
                  <a:lnTo>
                    <a:pt x="6131858" y="546847"/>
                  </a:lnTo>
                  <a:lnTo>
                    <a:pt x="6078070" y="475129"/>
                  </a:lnTo>
                  <a:lnTo>
                    <a:pt x="6087035" y="224117"/>
                  </a:lnTo>
                  <a:lnTo>
                    <a:pt x="5226423" y="251011"/>
                  </a:lnTo>
                  <a:lnTo>
                    <a:pt x="4446494" y="134470"/>
                  </a:lnTo>
                  <a:lnTo>
                    <a:pt x="3594847" y="89647"/>
                  </a:lnTo>
                  <a:lnTo>
                    <a:pt x="2752164" y="35858"/>
                  </a:lnTo>
                  <a:lnTo>
                    <a:pt x="2330823" y="0"/>
                  </a:lnTo>
                  <a:lnTo>
                    <a:pt x="1640541" y="44823"/>
                  </a:lnTo>
                  <a:lnTo>
                    <a:pt x="806823" y="143435"/>
                  </a:lnTo>
                  <a:lnTo>
                    <a:pt x="8964" y="152400"/>
                  </a:lnTo>
                  <a:lnTo>
                    <a:pt x="17929" y="403411"/>
                  </a:lnTo>
                  <a:close/>
                </a:path>
              </a:pathLst>
            </a:custGeom>
            <a:gradFill>
              <a:gsLst>
                <a:gs pos="0">
                  <a:srgbClr val="762F5E"/>
                </a:gs>
                <a:gs pos="100000">
                  <a:srgbClr val="B64891"/>
                </a:gs>
              </a:gsLst>
              <a:lin ang="5400000" scaled="0"/>
            </a:gra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40">
                <a:defRPr/>
              </a:pPr>
              <a:endParaRPr lang="en-US" sz="2159">
                <a:solidFill>
                  <a:srgbClr val="FFFFFF"/>
                </a:solidFill>
                <a:latin typeface="Trebuchet MS"/>
              </a:endParaRPr>
            </a:p>
          </p:txBody>
        </p:sp>
        <p:grpSp>
          <p:nvGrpSpPr>
            <p:cNvPr id="1443" name="Group 945"/>
            <p:cNvGrpSpPr>
              <a:grpSpLocks/>
            </p:cNvGrpSpPr>
            <p:nvPr/>
          </p:nvGrpSpPr>
          <p:grpSpPr bwMode="auto">
            <a:xfrm flipH="1">
              <a:off x="8618892" y="3130860"/>
              <a:ext cx="428105" cy="171703"/>
              <a:chOff x="896611" y="4322280"/>
              <a:chExt cx="889304" cy="392114"/>
            </a:xfrm>
          </p:grpSpPr>
          <p:sp>
            <p:nvSpPr>
              <p:cNvPr id="1667" name="Freeform 964"/>
              <p:cNvSpPr>
                <a:spLocks/>
              </p:cNvSpPr>
              <p:nvPr/>
            </p:nvSpPr>
            <p:spPr bwMode="auto">
              <a:xfrm rot="10799991">
                <a:off x="905349" y="4322281"/>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68" name="Freeform 965"/>
              <p:cNvSpPr>
                <a:spLocks/>
              </p:cNvSpPr>
              <p:nvPr/>
            </p:nvSpPr>
            <p:spPr bwMode="auto">
              <a:xfrm rot="10799991">
                <a:off x="896611" y="4322280"/>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669" name="Freeform 966"/>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70" name="Freeform 4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nvGrpSpPr>
            <p:cNvPr id="1444" name="Group 946"/>
            <p:cNvGrpSpPr>
              <a:grpSpLocks/>
            </p:cNvGrpSpPr>
            <p:nvPr/>
          </p:nvGrpSpPr>
          <p:grpSpPr bwMode="auto">
            <a:xfrm flipH="1">
              <a:off x="8193279" y="3137492"/>
              <a:ext cx="423898" cy="166838"/>
              <a:chOff x="2150414" y="3623708"/>
              <a:chExt cx="880566" cy="381004"/>
            </a:xfrm>
          </p:grpSpPr>
          <p:sp>
            <p:nvSpPr>
              <p:cNvPr id="1664" name="Freeform 37"/>
              <p:cNvSpPr>
                <a:spLocks/>
              </p:cNvSpPr>
              <p:nvPr/>
            </p:nvSpPr>
            <p:spPr bwMode="auto">
              <a:xfrm>
                <a:off x="2150414" y="3623709"/>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65" name="Freeform 38"/>
              <p:cNvSpPr>
                <a:spLocks/>
              </p:cNvSpPr>
              <p:nvPr/>
            </p:nvSpPr>
            <p:spPr bwMode="auto">
              <a:xfrm>
                <a:off x="2150414" y="3623708"/>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666" name="Freeform 963"/>
              <p:cNvSpPr>
                <a:spLocks/>
              </p:cNvSpPr>
              <p:nvPr/>
            </p:nvSpPr>
            <p:spPr bwMode="auto">
              <a:xfrm rot="10799991">
                <a:off x="2382735" y="3758596"/>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grpSp>
        <p:grpSp>
          <p:nvGrpSpPr>
            <p:cNvPr id="1445" name="Group 947"/>
            <p:cNvGrpSpPr>
              <a:grpSpLocks/>
            </p:cNvGrpSpPr>
            <p:nvPr/>
          </p:nvGrpSpPr>
          <p:grpSpPr bwMode="auto">
            <a:xfrm rot="21345161" flipH="1">
              <a:off x="7788708" y="3151677"/>
              <a:ext cx="428105" cy="171703"/>
              <a:chOff x="896611" y="4322280"/>
              <a:chExt cx="889304" cy="392114"/>
            </a:xfrm>
          </p:grpSpPr>
          <p:sp>
            <p:nvSpPr>
              <p:cNvPr id="1660" name="Freeform 957"/>
              <p:cNvSpPr>
                <a:spLocks/>
              </p:cNvSpPr>
              <p:nvPr/>
            </p:nvSpPr>
            <p:spPr bwMode="auto">
              <a:xfrm rot="10799991">
                <a:off x="905349" y="4322281"/>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61" name="Freeform 958"/>
              <p:cNvSpPr>
                <a:spLocks/>
              </p:cNvSpPr>
              <p:nvPr/>
            </p:nvSpPr>
            <p:spPr bwMode="auto">
              <a:xfrm rot="10799991">
                <a:off x="896611" y="4322280"/>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662" name="Freeform 959"/>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63" name="Freeform 4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nvGrpSpPr>
            <p:cNvPr id="1446" name="Group 948"/>
            <p:cNvGrpSpPr>
              <a:grpSpLocks/>
            </p:cNvGrpSpPr>
            <p:nvPr/>
          </p:nvGrpSpPr>
          <p:grpSpPr bwMode="auto">
            <a:xfrm rot="21062773" flipH="1">
              <a:off x="7389380" y="3198967"/>
              <a:ext cx="423898" cy="166838"/>
              <a:chOff x="2150414" y="3623708"/>
              <a:chExt cx="880566" cy="381004"/>
            </a:xfrm>
          </p:grpSpPr>
          <p:sp>
            <p:nvSpPr>
              <p:cNvPr id="1657" name="Freeform 37"/>
              <p:cNvSpPr>
                <a:spLocks/>
              </p:cNvSpPr>
              <p:nvPr/>
            </p:nvSpPr>
            <p:spPr bwMode="auto">
              <a:xfrm>
                <a:off x="2150414" y="3623709"/>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58" name="Freeform 38"/>
              <p:cNvSpPr>
                <a:spLocks/>
              </p:cNvSpPr>
              <p:nvPr/>
            </p:nvSpPr>
            <p:spPr bwMode="auto">
              <a:xfrm>
                <a:off x="2150414" y="3623708"/>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659" name="Freeform 956"/>
              <p:cNvSpPr>
                <a:spLocks/>
              </p:cNvSpPr>
              <p:nvPr/>
            </p:nvSpPr>
            <p:spPr bwMode="auto">
              <a:xfrm rot="10799991">
                <a:off x="2382735" y="3758596"/>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grpSp>
        <p:grpSp>
          <p:nvGrpSpPr>
            <p:cNvPr id="1447" name="Group 949"/>
            <p:cNvGrpSpPr>
              <a:grpSpLocks/>
            </p:cNvGrpSpPr>
            <p:nvPr/>
          </p:nvGrpSpPr>
          <p:grpSpPr bwMode="auto">
            <a:xfrm rot="188469" flipH="1">
              <a:off x="6989392" y="3212695"/>
              <a:ext cx="434584" cy="172508"/>
              <a:chOff x="905351" y="4322306"/>
              <a:chExt cx="902763" cy="393953"/>
            </a:xfrm>
          </p:grpSpPr>
          <p:sp>
            <p:nvSpPr>
              <p:cNvPr id="1653" name="Freeform 950"/>
              <p:cNvSpPr>
                <a:spLocks/>
              </p:cNvSpPr>
              <p:nvPr/>
            </p:nvSpPr>
            <p:spPr bwMode="auto">
              <a:xfrm rot="10799991">
                <a:off x="905351" y="4322306"/>
                <a:ext cx="888794" cy="392114"/>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54" name="Freeform 951"/>
              <p:cNvSpPr>
                <a:spLocks/>
              </p:cNvSpPr>
              <p:nvPr/>
            </p:nvSpPr>
            <p:spPr bwMode="auto">
              <a:xfrm rot="10799991">
                <a:off x="927545" y="4324147"/>
                <a:ext cx="880569" cy="392112"/>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655" name="Freeform 952"/>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56" name="Freeform 4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nvGrpSpPr>
            <p:cNvPr id="1448" name="Group 917"/>
            <p:cNvGrpSpPr>
              <a:grpSpLocks/>
            </p:cNvGrpSpPr>
            <p:nvPr/>
          </p:nvGrpSpPr>
          <p:grpSpPr bwMode="auto">
            <a:xfrm rot="631473" flipH="1">
              <a:off x="8986016" y="3688995"/>
              <a:ext cx="423898" cy="166838"/>
              <a:chOff x="2150414" y="3623708"/>
              <a:chExt cx="880566" cy="381004"/>
            </a:xfrm>
          </p:grpSpPr>
          <p:sp>
            <p:nvSpPr>
              <p:cNvPr id="1650" name="Freeform 37"/>
              <p:cNvSpPr>
                <a:spLocks/>
              </p:cNvSpPr>
              <p:nvPr/>
            </p:nvSpPr>
            <p:spPr bwMode="auto">
              <a:xfrm>
                <a:off x="2150414" y="3623709"/>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51" name="Freeform 38"/>
              <p:cNvSpPr>
                <a:spLocks/>
              </p:cNvSpPr>
              <p:nvPr/>
            </p:nvSpPr>
            <p:spPr bwMode="auto">
              <a:xfrm>
                <a:off x="2150414" y="3623708"/>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652" name="Freeform 943"/>
              <p:cNvSpPr>
                <a:spLocks/>
              </p:cNvSpPr>
              <p:nvPr/>
            </p:nvSpPr>
            <p:spPr bwMode="auto">
              <a:xfrm rot="10799991">
                <a:off x="2382735" y="3758596"/>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grpSp>
        <p:grpSp>
          <p:nvGrpSpPr>
            <p:cNvPr id="1449" name="Group 918"/>
            <p:cNvGrpSpPr>
              <a:grpSpLocks/>
            </p:cNvGrpSpPr>
            <p:nvPr/>
          </p:nvGrpSpPr>
          <p:grpSpPr bwMode="auto">
            <a:xfrm flipH="1">
              <a:off x="8600900" y="3650412"/>
              <a:ext cx="428105" cy="171702"/>
              <a:chOff x="896611" y="4322280"/>
              <a:chExt cx="889304" cy="392114"/>
            </a:xfrm>
          </p:grpSpPr>
          <p:sp>
            <p:nvSpPr>
              <p:cNvPr id="1646" name="Freeform 937"/>
              <p:cNvSpPr>
                <a:spLocks/>
              </p:cNvSpPr>
              <p:nvPr/>
            </p:nvSpPr>
            <p:spPr bwMode="auto">
              <a:xfrm rot="10799991">
                <a:off x="905349" y="4322281"/>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47" name="Freeform 938"/>
              <p:cNvSpPr>
                <a:spLocks/>
              </p:cNvSpPr>
              <p:nvPr/>
            </p:nvSpPr>
            <p:spPr bwMode="auto">
              <a:xfrm rot="10799991">
                <a:off x="896611" y="4322280"/>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648" name="Freeform 939"/>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49" name="Freeform 4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nvGrpSpPr>
            <p:cNvPr id="1450" name="Group 919"/>
            <p:cNvGrpSpPr>
              <a:grpSpLocks/>
            </p:cNvGrpSpPr>
            <p:nvPr/>
          </p:nvGrpSpPr>
          <p:grpSpPr bwMode="auto">
            <a:xfrm flipH="1">
              <a:off x="8355196" y="3633544"/>
              <a:ext cx="358738" cy="180670"/>
              <a:chOff x="2150414" y="3623708"/>
              <a:chExt cx="880566" cy="381004"/>
            </a:xfrm>
          </p:grpSpPr>
          <p:sp>
            <p:nvSpPr>
              <p:cNvPr id="1643" name="Freeform 37"/>
              <p:cNvSpPr>
                <a:spLocks/>
              </p:cNvSpPr>
              <p:nvPr/>
            </p:nvSpPr>
            <p:spPr bwMode="auto">
              <a:xfrm>
                <a:off x="2150414" y="3623709"/>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44" name="Freeform 38"/>
              <p:cNvSpPr>
                <a:spLocks/>
              </p:cNvSpPr>
              <p:nvPr/>
            </p:nvSpPr>
            <p:spPr bwMode="auto">
              <a:xfrm>
                <a:off x="2150414" y="3623708"/>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645" name="Freeform 936"/>
              <p:cNvSpPr>
                <a:spLocks/>
              </p:cNvSpPr>
              <p:nvPr/>
            </p:nvSpPr>
            <p:spPr bwMode="auto">
              <a:xfrm rot="10799991">
                <a:off x="2382735" y="3758596"/>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grpSp>
        <p:grpSp>
          <p:nvGrpSpPr>
            <p:cNvPr id="1451" name="Group 920"/>
            <p:cNvGrpSpPr>
              <a:grpSpLocks/>
            </p:cNvGrpSpPr>
            <p:nvPr/>
          </p:nvGrpSpPr>
          <p:grpSpPr bwMode="auto">
            <a:xfrm rot="21345161" flipH="1">
              <a:off x="7934346" y="3647145"/>
              <a:ext cx="428121" cy="171913"/>
              <a:chOff x="896611" y="4322280"/>
              <a:chExt cx="889337" cy="392595"/>
            </a:xfrm>
          </p:grpSpPr>
          <p:sp>
            <p:nvSpPr>
              <p:cNvPr id="1639" name="Freeform 930"/>
              <p:cNvSpPr>
                <a:spLocks/>
              </p:cNvSpPr>
              <p:nvPr/>
            </p:nvSpPr>
            <p:spPr bwMode="auto">
              <a:xfrm rot="10799991">
                <a:off x="905381" y="4322762"/>
                <a:ext cx="880567"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40" name="Freeform 931"/>
              <p:cNvSpPr>
                <a:spLocks/>
              </p:cNvSpPr>
              <p:nvPr/>
            </p:nvSpPr>
            <p:spPr bwMode="auto">
              <a:xfrm rot="10799991">
                <a:off x="896611" y="4322280"/>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641" name="Freeform 932"/>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42" name="Freeform 4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nvGrpSpPr>
            <p:cNvPr id="1452" name="Group 922"/>
            <p:cNvGrpSpPr>
              <a:grpSpLocks/>
            </p:cNvGrpSpPr>
            <p:nvPr/>
          </p:nvGrpSpPr>
          <p:grpSpPr bwMode="auto">
            <a:xfrm rot="188469" flipH="1">
              <a:off x="6767314" y="3725521"/>
              <a:ext cx="428105" cy="171702"/>
              <a:chOff x="896611" y="4322280"/>
              <a:chExt cx="889304" cy="392114"/>
            </a:xfrm>
          </p:grpSpPr>
          <p:sp>
            <p:nvSpPr>
              <p:cNvPr id="1635" name="Freeform 923"/>
              <p:cNvSpPr>
                <a:spLocks/>
              </p:cNvSpPr>
              <p:nvPr/>
            </p:nvSpPr>
            <p:spPr bwMode="auto">
              <a:xfrm rot="10799991">
                <a:off x="905349" y="4322281"/>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36" name="Freeform 924"/>
              <p:cNvSpPr>
                <a:spLocks/>
              </p:cNvSpPr>
              <p:nvPr/>
            </p:nvSpPr>
            <p:spPr bwMode="auto">
              <a:xfrm rot="10799991">
                <a:off x="896611" y="4322280"/>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637" name="Freeform 92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38" name="Freeform 4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sp>
          <p:nvSpPr>
            <p:cNvPr id="1453" name="Freeform 657"/>
            <p:cNvSpPr/>
            <p:nvPr/>
          </p:nvSpPr>
          <p:spPr bwMode="auto">
            <a:xfrm>
              <a:off x="2100196" y="3181501"/>
              <a:ext cx="2898089" cy="628272"/>
            </a:xfrm>
            <a:custGeom>
              <a:avLst/>
              <a:gdLst>
                <a:gd name="connsiteX0" fmla="*/ 17929 w 6499411"/>
                <a:gd name="connsiteY0" fmla="*/ 403411 h 1676400"/>
                <a:gd name="connsiteX1" fmla="*/ 26894 w 6499411"/>
                <a:gd name="connsiteY1" fmla="*/ 528917 h 1676400"/>
                <a:gd name="connsiteX2" fmla="*/ 0 w 6499411"/>
                <a:gd name="connsiteY2" fmla="*/ 600635 h 1676400"/>
                <a:gd name="connsiteX3" fmla="*/ 35858 w 6499411"/>
                <a:gd name="connsiteY3" fmla="*/ 735105 h 1676400"/>
                <a:gd name="connsiteX4" fmla="*/ 89647 w 6499411"/>
                <a:gd name="connsiteY4" fmla="*/ 914400 h 1676400"/>
                <a:gd name="connsiteX5" fmla="*/ 206188 w 6499411"/>
                <a:gd name="connsiteY5" fmla="*/ 1084729 h 1676400"/>
                <a:gd name="connsiteX6" fmla="*/ 98611 w 6499411"/>
                <a:gd name="connsiteY6" fmla="*/ 1335741 h 1676400"/>
                <a:gd name="connsiteX7" fmla="*/ 116541 w 6499411"/>
                <a:gd name="connsiteY7" fmla="*/ 1613647 h 1676400"/>
                <a:gd name="connsiteX8" fmla="*/ 950258 w 6499411"/>
                <a:gd name="connsiteY8" fmla="*/ 1604682 h 1676400"/>
                <a:gd name="connsiteX9" fmla="*/ 1739152 w 6499411"/>
                <a:gd name="connsiteY9" fmla="*/ 1461247 h 1676400"/>
                <a:gd name="connsiteX10" fmla="*/ 2599764 w 6499411"/>
                <a:gd name="connsiteY10" fmla="*/ 1470211 h 1676400"/>
                <a:gd name="connsiteX11" fmla="*/ 3442447 w 6499411"/>
                <a:gd name="connsiteY11" fmla="*/ 1479176 h 1676400"/>
                <a:gd name="connsiteX12" fmla="*/ 4249270 w 6499411"/>
                <a:gd name="connsiteY12" fmla="*/ 1595717 h 1676400"/>
                <a:gd name="connsiteX13" fmla="*/ 4697505 w 6499411"/>
                <a:gd name="connsiteY13" fmla="*/ 1577788 h 1676400"/>
                <a:gd name="connsiteX14" fmla="*/ 5522258 w 6499411"/>
                <a:gd name="connsiteY14" fmla="*/ 1649505 h 1676400"/>
                <a:gd name="connsiteX15" fmla="*/ 6364941 w 6499411"/>
                <a:gd name="connsiteY15" fmla="*/ 1676400 h 1676400"/>
                <a:gd name="connsiteX16" fmla="*/ 6382870 w 6499411"/>
                <a:gd name="connsiteY16" fmla="*/ 1344705 h 1676400"/>
                <a:gd name="connsiteX17" fmla="*/ 6409764 w 6499411"/>
                <a:gd name="connsiteY17" fmla="*/ 1272988 h 1676400"/>
                <a:gd name="connsiteX18" fmla="*/ 6463552 w 6499411"/>
                <a:gd name="connsiteY18" fmla="*/ 1129553 h 1676400"/>
                <a:gd name="connsiteX19" fmla="*/ 6499411 w 6499411"/>
                <a:gd name="connsiteY19" fmla="*/ 1021976 h 1676400"/>
                <a:gd name="connsiteX20" fmla="*/ 6427694 w 6499411"/>
                <a:gd name="connsiteY20" fmla="*/ 905435 h 1676400"/>
                <a:gd name="connsiteX21" fmla="*/ 6347011 w 6499411"/>
                <a:gd name="connsiteY21" fmla="*/ 779929 h 1676400"/>
                <a:gd name="connsiteX22" fmla="*/ 6257364 w 6499411"/>
                <a:gd name="connsiteY22" fmla="*/ 699247 h 1676400"/>
                <a:gd name="connsiteX23" fmla="*/ 6194611 w 6499411"/>
                <a:gd name="connsiteY23" fmla="*/ 645458 h 1676400"/>
                <a:gd name="connsiteX24" fmla="*/ 6131858 w 6499411"/>
                <a:gd name="connsiteY24" fmla="*/ 546847 h 1676400"/>
                <a:gd name="connsiteX25" fmla="*/ 6078070 w 6499411"/>
                <a:gd name="connsiteY25" fmla="*/ 475129 h 1676400"/>
                <a:gd name="connsiteX26" fmla="*/ 6087035 w 6499411"/>
                <a:gd name="connsiteY26" fmla="*/ 224117 h 1676400"/>
                <a:gd name="connsiteX27" fmla="*/ 5226423 w 6499411"/>
                <a:gd name="connsiteY27" fmla="*/ 251011 h 1676400"/>
                <a:gd name="connsiteX28" fmla="*/ 4446494 w 6499411"/>
                <a:gd name="connsiteY28" fmla="*/ 134470 h 1676400"/>
                <a:gd name="connsiteX29" fmla="*/ 3594847 w 6499411"/>
                <a:gd name="connsiteY29" fmla="*/ 89647 h 1676400"/>
                <a:gd name="connsiteX30" fmla="*/ 2752164 w 6499411"/>
                <a:gd name="connsiteY30" fmla="*/ 35858 h 1676400"/>
                <a:gd name="connsiteX31" fmla="*/ 2330823 w 6499411"/>
                <a:gd name="connsiteY31" fmla="*/ 0 h 1676400"/>
                <a:gd name="connsiteX32" fmla="*/ 1640541 w 6499411"/>
                <a:gd name="connsiteY32" fmla="*/ 44823 h 1676400"/>
                <a:gd name="connsiteX33" fmla="*/ 806823 w 6499411"/>
                <a:gd name="connsiteY33" fmla="*/ 143435 h 1676400"/>
                <a:gd name="connsiteX34" fmla="*/ 8964 w 6499411"/>
                <a:gd name="connsiteY34" fmla="*/ 152400 h 1676400"/>
                <a:gd name="connsiteX35" fmla="*/ 17929 w 6499411"/>
                <a:gd name="connsiteY35" fmla="*/ 403411 h 1676400"/>
                <a:gd name="connsiteX0" fmla="*/ 17929 w 6463552"/>
                <a:gd name="connsiteY0" fmla="*/ 403411 h 1676400"/>
                <a:gd name="connsiteX1" fmla="*/ 26894 w 6463552"/>
                <a:gd name="connsiteY1" fmla="*/ 528917 h 1676400"/>
                <a:gd name="connsiteX2" fmla="*/ 0 w 6463552"/>
                <a:gd name="connsiteY2" fmla="*/ 600635 h 1676400"/>
                <a:gd name="connsiteX3" fmla="*/ 35858 w 6463552"/>
                <a:gd name="connsiteY3" fmla="*/ 735105 h 1676400"/>
                <a:gd name="connsiteX4" fmla="*/ 89647 w 6463552"/>
                <a:gd name="connsiteY4" fmla="*/ 914400 h 1676400"/>
                <a:gd name="connsiteX5" fmla="*/ 206188 w 6463552"/>
                <a:gd name="connsiteY5" fmla="*/ 1084729 h 1676400"/>
                <a:gd name="connsiteX6" fmla="*/ 98611 w 6463552"/>
                <a:gd name="connsiteY6" fmla="*/ 1335741 h 1676400"/>
                <a:gd name="connsiteX7" fmla="*/ 116541 w 6463552"/>
                <a:gd name="connsiteY7" fmla="*/ 1613647 h 1676400"/>
                <a:gd name="connsiteX8" fmla="*/ 950258 w 6463552"/>
                <a:gd name="connsiteY8" fmla="*/ 1604682 h 1676400"/>
                <a:gd name="connsiteX9" fmla="*/ 1739152 w 6463552"/>
                <a:gd name="connsiteY9" fmla="*/ 1461247 h 1676400"/>
                <a:gd name="connsiteX10" fmla="*/ 2599764 w 6463552"/>
                <a:gd name="connsiteY10" fmla="*/ 1470211 h 1676400"/>
                <a:gd name="connsiteX11" fmla="*/ 3442447 w 6463552"/>
                <a:gd name="connsiteY11" fmla="*/ 1479176 h 1676400"/>
                <a:gd name="connsiteX12" fmla="*/ 4249270 w 6463552"/>
                <a:gd name="connsiteY12" fmla="*/ 1595717 h 1676400"/>
                <a:gd name="connsiteX13" fmla="*/ 4697505 w 6463552"/>
                <a:gd name="connsiteY13" fmla="*/ 1577788 h 1676400"/>
                <a:gd name="connsiteX14" fmla="*/ 5522258 w 6463552"/>
                <a:gd name="connsiteY14" fmla="*/ 1649505 h 1676400"/>
                <a:gd name="connsiteX15" fmla="*/ 6364941 w 6463552"/>
                <a:gd name="connsiteY15" fmla="*/ 1676400 h 1676400"/>
                <a:gd name="connsiteX16" fmla="*/ 6382870 w 6463552"/>
                <a:gd name="connsiteY16" fmla="*/ 1344705 h 1676400"/>
                <a:gd name="connsiteX17" fmla="*/ 6409764 w 6463552"/>
                <a:gd name="connsiteY17" fmla="*/ 1272988 h 1676400"/>
                <a:gd name="connsiteX18" fmla="*/ 6463552 w 6463552"/>
                <a:gd name="connsiteY18" fmla="*/ 1129553 h 1676400"/>
                <a:gd name="connsiteX19" fmla="*/ 6293223 w 6463552"/>
                <a:gd name="connsiteY19" fmla="*/ 1039906 h 1676400"/>
                <a:gd name="connsiteX20" fmla="*/ 6427694 w 6463552"/>
                <a:gd name="connsiteY20" fmla="*/ 905435 h 1676400"/>
                <a:gd name="connsiteX21" fmla="*/ 6347011 w 6463552"/>
                <a:gd name="connsiteY21" fmla="*/ 779929 h 1676400"/>
                <a:gd name="connsiteX22" fmla="*/ 6257364 w 6463552"/>
                <a:gd name="connsiteY22" fmla="*/ 699247 h 1676400"/>
                <a:gd name="connsiteX23" fmla="*/ 6194611 w 6463552"/>
                <a:gd name="connsiteY23" fmla="*/ 645458 h 1676400"/>
                <a:gd name="connsiteX24" fmla="*/ 6131858 w 6463552"/>
                <a:gd name="connsiteY24" fmla="*/ 546847 h 1676400"/>
                <a:gd name="connsiteX25" fmla="*/ 6078070 w 6463552"/>
                <a:gd name="connsiteY25" fmla="*/ 475129 h 1676400"/>
                <a:gd name="connsiteX26" fmla="*/ 6087035 w 6463552"/>
                <a:gd name="connsiteY26" fmla="*/ 224117 h 1676400"/>
                <a:gd name="connsiteX27" fmla="*/ 5226423 w 6463552"/>
                <a:gd name="connsiteY27" fmla="*/ 251011 h 1676400"/>
                <a:gd name="connsiteX28" fmla="*/ 4446494 w 6463552"/>
                <a:gd name="connsiteY28" fmla="*/ 134470 h 1676400"/>
                <a:gd name="connsiteX29" fmla="*/ 3594847 w 6463552"/>
                <a:gd name="connsiteY29" fmla="*/ 89647 h 1676400"/>
                <a:gd name="connsiteX30" fmla="*/ 2752164 w 6463552"/>
                <a:gd name="connsiteY30" fmla="*/ 35858 h 1676400"/>
                <a:gd name="connsiteX31" fmla="*/ 2330823 w 6463552"/>
                <a:gd name="connsiteY31" fmla="*/ 0 h 1676400"/>
                <a:gd name="connsiteX32" fmla="*/ 1640541 w 6463552"/>
                <a:gd name="connsiteY32" fmla="*/ 44823 h 1676400"/>
                <a:gd name="connsiteX33" fmla="*/ 806823 w 6463552"/>
                <a:gd name="connsiteY33" fmla="*/ 143435 h 1676400"/>
                <a:gd name="connsiteX34" fmla="*/ 8964 w 6463552"/>
                <a:gd name="connsiteY34" fmla="*/ 152400 h 1676400"/>
                <a:gd name="connsiteX35" fmla="*/ 17929 w 6463552"/>
                <a:gd name="connsiteY35" fmla="*/ 403411 h 1676400"/>
                <a:gd name="connsiteX0" fmla="*/ 17929 w 6463552"/>
                <a:gd name="connsiteY0" fmla="*/ 403411 h 1676400"/>
                <a:gd name="connsiteX1" fmla="*/ 26894 w 6463552"/>
                <a:gd name="connsiteY1" fmla="*/ 528917 h 1676400"/>
                <a:gd name="connsiteX2" fmla="*/ 0 w 6463552"/>
                <a:gd name="connsiteY2" fmla="*/ 600635 h 1676400"/>
                <a:gd name="connsiteX3" fmla="*/ 35858 w 6463552"/>
                <a:gd name="connsiteY3" fmla="*/ 735105 h 1676400"/>
                <a:gd name="connsiteX4" fmla="*/ 89647 w 6463552"/>
                <a:gd name="connsiteY4" fmla="*/ 914400 h 1676400"/>
                <a:gd name="connsiteX5" fmla="*/ 206188 w 6463552"/>
                <a:gd name="connsiteY5" fmla="*/ 1084729 h 1676400"/>
                <a:gd name="connsiteX6" fmla="*/ 98611 w 6463552"/>
                <a:gd name="connsiteY6" fmla="*/ 1335741 h 1676400"/>
                <a:gd name="connsiteX7" fmla="*/ 116541 w 6463552"/>
                <a:gd name="connsiteY7" fmla="*/ 1613647 h 1676400"/>
                <a:gd name="connsiteX8" fmla="*/ 950258 w 6463552"/>
                <a:gd name="connsiteY8" fmla="*/ 1604682 h 1676400"/>
                <a:gd name="connsiteX9" fmla="*/ 1739152 w 6463552"/>
                <a:gd name="connsiteY9" fmla="*/ 1461247 h 1676400"/>
                <a:gd name="connsiteX10" fmla="*/ 2599764 w 6463552"/>
                <a:gd name="connsiteY10" fmla="*/ 1470211 h 1676400"/>
                <a:gd name="connsiteX11" fmla="*/ 3442447 w 6463552"/>
                <a:gd name="connsiteY11" fmla="*/ 1479176 h 1676400"/>
                <a:gd name="connsiteX12" fmla="*/ 4249270 w 6463552"/>
                <a:gd name="connsiteY12" fmla="*/ 1595717 h 1676400"/>
                <a:gd name="connsiteX13" fmla="*/ 4697505 w 6463552"/>
                <a:gd name="connsiteY13" fmla="*/ 1577788 h 1676400"/>
                <a:gd name="connsiteX14" fmla="*/ 5522258 w 6463552"/>
                <a:gd name="connsiteY14" fmla="*/ 1649505 h 1676400"/>
                <a:gd name="connsiteX15" fmla="*/ 6364941 w 6463552"/>
                <a:gd name="connsiteY15" fmla="*/ 1676400 h 1676400"/>
                <a:gd name="connsiteX16" fmla="*/ 6382870 w 6463552"/>
                <a:gd name="connsiteY16" fmla="*/ 1344705 h 1676400"/>
                <a:gd name="connsiteX17" fmla="*/ 6409764 w 6463552"/>
                <a:gd name="connsiteY17" fmla="*/ 1272988 h 1676400"/>
                <a:gd name="connsiteX18" fmla="*/ 6463552 w 6463552"/>
                <a:gd name="connsiteY18" fmla="*/ 1129553 h 1676400"/>
                <a:gd name="connsiteX19" fmla="*/ 6293223 w 6463552"/>
                <a:gd name="connsiteY19" fmla="*/ 1039906 h 1676400"/>
                <a:gd name="connsiteX20" fmla="*/ 6266329 w 6463552"/>
                <a:gd name="connsiteY20" fmla="*/ 905435 h 1676400"/>
                <a:gd name="connsiteX21" fmla="*/ 6347011 w 6463552"/>
                <a:gd name="connsiteY21" fmla="*/ 779929 h 1676400"/>
                <a:gd name="connsiteX22" fmla="*/ 6257364 w 6463552"/>
                <a:gd name="connsiteY22" fmla="*/ 699247 h 1676400"/>
                <a:gd name="connsiteX23" fmla="*/ 6194611 w 6463552"/>
                <a:gd name="connsiteY23" fmla="*/ 645458 h 1676400"/>
                <a:gd name="connsiteX24" fmla="*/ 6131858 w 6463552"/>
                <a:gd name="connsiteY24" fmla="*/ 546847 h 1676400"/>
                <a:gd name="connsiteX25" fmla="*/ 6078070 w 6463552"/>
                <a:gd name="connsiteY25" fmla="*/ 475129 h 1676400"/>
                <a:gd name="connsiteX26" fmla="*/ 6087035 w 6463552"/>
                <a:gd name="connsiteY26" fmla="*/ 224117 h 1676400"/>
                <a:gd name="connsiteX27" fmla="*/ 5226423 w 6463552"/>
                <a:gd name="connsiteY27" fmla="*/ 251011 h 1676400"/>
                <a:gd name="connsiteX28" fmla="*/ 4446494 w 6463552"/>
                <a:gd name="connsiteY28" fmla="*/ 134470 h 1676400"/>
                <a:gd name="connsiteX29" fmla="*/ 3594847 w 6463552"/>
                <a:gd name="connsiteY29" fmla="*/ 89647 h 1676400"/>
                <a:gd name="connsiteX30" fmla="*/ 2752164 w 6463552"/>
                <a:gd name="connsiteY30" fmla="*/ 35858 h 1676400"/>
                <a:gd name="connsiteX31" fmla="*/ 2330823 w 6463552"/>
                <a:gd name="connsiteY31" fmla="*/ 0 h 1676400"/>
                <a:gd name="connsiteX32" fmla="*/ 1640541 w 6463552"/>
                <a:gd name="connsiteY32" fmla="*/ 44823 h 1676400"/>
                <a:gd name="connsiteX33" fmla="*/ 806823 w 6463552"/>
                <a:gd name="connsiteY33" fmla="*/ 143435 h 1676400"/>
                <a:gd name="connsiteX34" fmla="*/ 8964 w 6463552"/>
                <a:gd name="connsiteY34" fmla="*/ 152400 h 1676400"/>
                <a:gd name="connsiteX35" fmla="*/ 17929 w 6463552"/>
                <a:gd name="connsiteY35" fmla="*/ 403411 h 1676400"/>
                <a:gd name="connsiteX0" fmla="*/ 17929 w 6463552"/>
                <a:gd name="connsiteY0" fmla="*/ 403411 h 1676400"/>
                <a:gd name="connsiteX1" fmla="*/ 26894 w 6463552"/>
                <a:gd name="connsiteY1" fmla="*/ 528917 h 1676400"/>
                <a:gd name="connsiteX2" fmla="*/ 0 w 6463552"/>
                <a:gd name="connsiteY2" fmla="*/ 600635 h 1676400"/>
                <a:gd name="connsiteX3" fmla="*/ 35858 w 6463552"/>
                <a:gd name="connsiteY3" fmla="*/ 735105 h 1676400"/>
                <a:gd name="connsiteX4" fmla="*/ 89647 w 6463552"/>
                <a:gd name="connsiteY4" fmla="*/ 914400 h 1676400"/>
                <a:gd name="connsiteX5" fmla="*/ 206188 w 6463552"/>
                <a:gd name="connsiteY5" fmla="*/ 1084729 h 1676400"/>
                <a:gd name="connsiteX6" fmla="*/ 98611 w 6463552"/>
                <a:gd name="connsiteY6" fmla="*/ 1335741 h 1676400"/>
                <a:gd name="connsiteX7" fmla="*/ 116541 w 6463552"/>
                <a:gd name="connsiteY7" fmla="*/ 1613647 h 1676400"/>
                <a:gd name="connsiteX8" fmla="*/ 950258 w 6463552"/>
                <a:gd name="connsiteY8" fmla="*/ 1604682 h 1676400"/>
                <a:gd name="connsiteX9" fmla="*/ 1739152 w 6463552"/>
                <a:gd name="connsiteY9" fmla="*/ 1461247 h 1676400"/>
                <a:gd name="connsiteX10" fmla="*/ 2599764 w 6463552"/>
                <a:gd name="connsiteY10" fmla="*/ 1470211 h 1676400"/>
                <a:gd name="connsiteX11" fmla="*/ 3442447 w 6463552"/>
                <a:gd name="connsiteY11" fmla="*/ 1479176 h 1676400"/>
                <a:gd name="connsiteX12" fmla="*/ 4249270 w 6463552"/>
                <a:gd name="connsiteY12" fmla="*/ 1595717 h 1676400"/>
                <a:gd name="connsiteX13" fmla="*/ 4697505 w 6463552"/>
                <a:gd name="connsiteY13" fmla="*/ 1577788 h 1676400"/>
                <a:gd name="connsiteX14" fmla="*/ 5522258 w 6463552"/>
                <a:gd name="connsiteY14" fmla="*/ 1649505 h 1676400"/>
                <a:gd name="connsiteX15" fmla="*/ 6364941 w 6463552"/>
                <a:gd name="connsiteY15" fmla="*/ 1676400 h 1676400"/>
                <a:gd name="connsiteX16" fmla="*/ 6382870 w 6463552"/>
                <a:gd name="connsiteY16" fmla="*/ 1344705 h 1676400"/>
                <a:gd name="connsiteX17" fmla="*/ 6409764 w 6463552"/>
                <a:gd name="connsiteY17" fmla="*/ 1272988 h 1676400"/>
                <a:gd name="connsiteX18" fmla="*/ 6463552 w 6463552"/>
                <a:gd name="connsiteY18" fmla="*/ 1129553 h 1676400"/>
                <a:gd name="connsiteX19" fmla="*/ 6293223 w 6463552"/>
                <a:gd name="connsiteY19" fmla="*/ 1039906 h 1676400"/>
                <a:gd name="connsiteX20" fmla="*/ 6266329 w 6463552"/>
                <a:gd name="connsiteY20" fmla="*/ 905435 h 1676400"/>
                <a:gd name="connsiteX21" fmla="*/ 6194611 w 6463552"/>
                <a:gd name="connsiteY21" fmla="*/ 797858 h 1676400"/>
                <a:gd name="connsiteX22" fmla="*/ 6257364 w 6463552"/>
                <a:gd name="connsiteY22" fmla="*/ 699247 h 1676400"/>
                <a:gd name="connsiteX23" fmla="*/ 6194611 w 6463552"/>
                <a:gd name="connsiteY23" fmla="*/ 645458 h 1676400"/>
                <a:gd name="connsiteX24" fmla="*/ 6131858 w 6463552"/>
                <a:gd name="connsiteY24" fmla="*/ 546847 h 1676400"/>
                <a:gd name="connsiteX25" fmla="*/ 6078070 w 6463552"/>
                <a:gd name="connsiteY25" fmla="*/ 475129 h 1676400"/>
                <a:gd name="connsiteX26" fmla="*/ 6087035 w 6463552"/>
                <a:gd name="connsiteY26" fmla="*/ 224117 h 1676400"/>
                <a:gd name="connsiteX27" fmla="*/ 5226423 w 6463552"/>
                <a:gd name="connsiteY27" fmla="*/ 251011 h 1676400"/>
                <a:gd name="connsiteX28" fmla="*/ 4446494 w 6463552"/>
                <a:gd name="connsiteY28" fmla="*/ 134470 h 1676400"/>
                <a:gd name="connsiteX29" fmla="*/ 3594847 w 6463552"/>
                <a:gd name="connsiteY29" fmla="*/ 89647 h 1676400"/>
                <a:gd name="connsiteX30" fmla="*/ 2752164 w 6463552"/>
                <a:gd name="connsiteY30" fmla="*/ 35858 h 1676400"/>
                <a:gd name="connsiteX31" fmla="*/ 2330823 w 6463552"/>
                <a:gd name="connsiteY31" fmla="*/ 0 h 1676400"/>
                <a:gd name="connsiteX32" fmla="*/ 1640541 w 6463552"/>
                <a:gd name="connsiteY32" fmla="*/ 44823 h 1676400"/>
                <a:gd name="connsiteX33" fmla="*/ 806823 w 6463552"/>
                <a:gd name="connsiteY33" fmla="*/ 143435 h 1676400"/>
                <a:gd name="connsiteX34" fmla="*/ 8964 w 6463552"/>
                <a:gd name="connsiteY34" fmla="*/ 152400 h 1676400"/>
                <a:gd name="connsiteX35" fmla="*/ 17929 w 6463552"/>
                <a:gd name="connsiteY35" fmla="*/ 403411 h 1676400"/>
                <a:gd name="connsiteX0" fmla="*/ 17929 w 6416453"/>
                <a:gd name="connsiteY0" fmla="*/ 403411 h 1676400"/>
                <a:gd name="connsiteX1" fmla="*/ 26894 w 6416453"/>
                <a:gd name="connsiteY1" fmla="*/ 528917 h 1676400"/>
                <a:gd name="connsiteX2" fmla="*/ 0 w 6416453"/>
                <a:gd name="connsiteY2" fmla="*/ 600635 h 1676400"/>
                <a:gd name="connsiteX3" fmla="*/ 35858 w 6416453"/>
                <a:gd name="connsiteY3" fmla="*/ 735105 h 1676400"/>
                <a:gd name="connsiteX4" fmla="*/ 89647 w 6416453"/>
                <a:gd name="connsiteY4" fmla="*/ 914400 h 1676400"/>
                <a:gd name="connsiteX5" fmla="*/ 206188 w 6416453"/>
                <a:gd name="connsiteY5" fmla="*/ 1084729 h 1676400"/>
                <a:gd name="connsiteX6" fmla="*/ 98611 w 6416453"/>
                <a:gd name="connsiteY6" fmla="*/ 1335741 h 1676400"/>
                <a:gd name="connsiteX7" fmla="*/ 116541 w 6416453"/>
                <a:gd name="connsiteY7" fmla="*/ 1613647 h 1676400"/>
                <a:gd name="connsiteX8" fmla="*/ 950258 w 6416453"/>
                <a:gd name="connsiteY8" fmla="*/ 1604682 h 1676400"/>
                <a:gd name="connsiteX9" fmla="*/ 1739152 w 6416453"/>
                <a:gd name="connsiteY9" fmla="*/ 1461247 h 1676400"/>
                <a:gd name="connsiteX10" fmla="*/ 2599764 w 6416453"/>
                <a:gd name="connsiteY10" fmla="*/ 1470211 h 1676400"/>
                <a:gd name="connsiteX11" fmla="*/ 3442447 w 6416453"/>
                <a:gd name="connsiteY11" fmla="*/ 1479176 h 1676400"/>
                <a:gd name="connsiteX12" fmla="*/ 4249270 w 6416453"/>
                <a:gd name="connsiteY12" fmla="*/ 1595717 h 1676400"/>
                <a:gd name="connsiteX13" fmla="*/ 4697505 w 6416453"/>
                <a:gd name="connsiteY13" fmla="*/ 1577788 h 1676400"/>
                <a:gd name="connsiteX14" fmla="*/ 5522258 w 6416453"/>
                <a:gd name="connsiteY14" fmla="*/ 1649505 h 1676400"/>
                <a:gd name="connsiteX15" fmla="*/ 6364941 w 6416453"/>
                <a:gd name="connsiteY15" fmla="*/ 1676400 h 1676400"/>
                <a:gd name="connsiteX16" fmla="*/ 6382870 w 6416453"/>
                <a:gd name="connsiteY16" fmla="*/ 1344705 h 1676400"/>
                <a:gd name="connsiteX17" fmla="*/ 6409764 w 6416453"/>
                <a:gd name="connsiteY17" fmla="*/ 1272988 h 1676400"/>
                <a:gd name="connsiteX18" fmla="*/ 6248399 w 6416453"/>
                <a:gd name="connsiteY18" fmla="*/ 1147482 h 1676400"/>
                <a:gd name="connsiteX19" fmla="*/ 6293223 w 6416453"/>
                <a:gd name="connsiteY19" fmla="*/ 1039906 h 1676400"/>
                <a:gd name="connsiteX20" fmla="*/ 6266329 w 6416453"/>
                <a:gd name="connsiteY20" fmla="*/ 905435 h 1676400"/>
                <a:gd name="connsiteX21" fmla="*/ 6194611 w 6416453"/>
                <a:gd name="connsiteY21" fmla="*/ 797858 h 1676400"/>
                <a:gd name="connsiteX22" fmla="*/ 6257364 w 6416453"/>
                <a:gd name="connsiteY22" fmla="*/ 699247 h 1676400"/>
                <a:gd name="connsiteX23" fmla="*/ 6194611 w 6416453"/>
                <a:gd name="connsiteY23" fmla="*/ 645458 h 1676400"/>
                <a:gd name="connsiteX24" fmla="*/ 6131858 w 6416453"/>
                <a:gd name="connsiteY24" fmla="*/ 546847 h 1676400"/>
                <a:gd name="connsiteX25" fmla="*/ 6078070 w 6416453"/>
                <a:gd name="connsiteY25" fmla="*/ 475129 h 1676400"/>
                <a:gd name="connsiteX26" fmla="*/ 6087035 w 6416453"/>
                <a:gd name="connsiteY26" fmla="*/ 224117 h 1676400"/>
                <a:gd name="connsiteX27" fmla="*/ 5226423 w 6416453"/>
                <a:gd name="connsiteY27" fmla="*/ 251011 h 1676400"/>
                <a:gd name="connsiteX28" fmla="*/ 4446494 w 6416453"/>
                <a:gd name="connsiteY28" fmla="*/ 134470 h 1676400"/>
                <a:gd name="connsiteX29" fmla="*/ 3594847 w 6416453"/>
                <a:gd name="connsiteY29" fmla="*/ 89647 h 1676400"/>
                <a:gd name="connsiteX30" fmla="*/ 2752164 w 6416453"/>
                <a:gd name="connsiteY30" fmla="*/ 35858 h 1676400"/>
                <a:gd name="connsiteX31" fmla="*/ 2330823 w 6416453"/>
                <a:gd name="connsiteY31" fmla="*/ 0 h 1676400"/>
                <a:gd name="connsiteX32" fmla="*/ 1640541 w 6416453"/>
                <a:gd name="connsiteY32" fmla="*/ 44823 h 1676400"/>
                <a:gd name="connsiteX33" fmla="*/ 806823 w 6416453"/>
                <a:gd name="connsiteY33" fmla="*/ 143435 h 1676400"/>
                <a:gd name="connsiteX34" fmla="*/ 8964 w 6416453"/>
                <a:gd name="connsiteY34" fmla="*/ 152400 h 1676400"/>
                <a:gd name="connsiteX35" fmla="*/ 17929 w 6416453"/>
                <a:gd name="connsiteY35"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206188 w 6384148"/>
                <a:gd name="connsiteY5" fmla="*/ 1084729 h 1676400"/>
                <a:gd name="connsiteX6" fmla="*/ 98611 w 6384148"/>
                <a:gd name="connsiteY6" fmla="*/ 1335741 h 1676400"/>
                <a:gd name="connsiteX7" fmla="*/ 116541 w 6384148"/>
                <a:gd name="connsiteY7" fmla="*/ 1613647 h 1676400"/>
                <a:gd name="connsiteX8" fmla="*/ 950258 w 6384148"/>
                <a:gd name="connsiteY8" fmla="*/ 1604682 h 1676400"/>
                <a:gd name="connsiteX9" fmla="*/ 1739152 w 6384148"/>
                <a:gd name="connsiteY9" fmla="*/ 1461247 h 1676400"/>
                <a:gd name="connsiteX10" fmla="*/ 2599764 w 6384148"/>
                <a:gd name="connsiteY10" fmla="*/ 1470211 h 1676400"/>
                <a:gd name="connsiteX11" fmla="*/ 3442447 w 6384148"/>
                <a:gd name="connsiteY11" fmla="*/ 1479176 h 1676400"/>
                <a:gd name="connsiteX12" fmla="*/ 4249270 w 6384148"/>
                <a:gd name="connsiteY12" fmla="*/ 1595717 h 1676400"/>
                <a:gd name="connsiteX13" fmla="*/ 4697505 w 6384148"/>
                <a:gd name="connsiteY13" fmla="*/ 1577788 h 1676400"/>
                <a:gd name="connsiteX14" fmla="*/ 5522258 w 6384148"/>
                <a:gd name="connsiteY14" fmla="*/ 1649505 h 1676400"/>
                <a:gd name="connsiteX15" fmla="*/ 6364941 w 6384148"/>
                <a:gd name="connsiteY15" fmla="*/ 1676400 h 1676400"/>
                <a:gd name="connsiteX16" fmla="*/ 6382870 w 6384148"/>
                <a:gd name="connsiteY16" fmla="*/ 1344705 h 1676400"/>
                <a:gd name="connsiteX17" fmla="*/ 6329081 w 6384148"/>
                <a:gd name="connsiteY17" fmla="*/ 1264023 h 1676400"/>
                <a:gd name="connsiteX18" fmla="*/ 6248399 w 6384148"/>
                <a:gd name="connsiteY18" fmla="*/ 1147482 h 1676400"/>
                <a:gd name="connsiteX19" fmla="*/ 6293223 w 6384148"/>
                <a:gd name="connsiteY19" fmla="*/ 1039906 h 1676400"/>
                <a:gd name="connsiteX20" fmla="*/ 6266329 w 6384148"/>
                <a:gd name="connsiteY20" fmla="*/ 905435 h 1676400"/>
                <a:gd name="connsiteX21" fmla="*/ 6194611 w 6384148"/>
                <a:gd name="connsiteY21" fmla="*/ 797858 h 1676400"/>
                <a:gd name="connsiteX22" fmla="*/ 6257364 w 6384148"/>
                <a:gd name="connsiteY22" fmla="*/ 699247 h 1676400"/>
                <a:gd name="connsiteX23" fmla="*/ 6194611 w 6384148"/>
                <a:gd name="connsiteY23" fmla="*/ 645458 h 1676400"/>
                <a:gd name="connsiteX24" fmla="*/ 6131858 w 6384148"/>
                <a:gd name="connsiteY24" fmla="*/ 546847 h 1676400"/>
                <a:gd name="connsiteX25" fmla="*/ 6078070 w 6384148"/>
                <a:gd name="connsiteY25" fmla="*/ 475129 h 1676400"/>
                <a:gd name="connsiteX26" fmla="*/ 6087035 w 6384148"/>
                <a:gd name="connsiteY26" fmla="*/ 224117 h 1676400"/>
                <a:gd name="connsiteX27" fmla="*/ 5226423 w 6384148"/>
                <a:gd name="connsiteY27" fmla="*/ 251011 h 1676400"/>
                <a:gd name="connsiteX28" fmla="*/ 4446494 w 6384148"/>
                <a:gd name="connsiteY28" fmla="*/ 134470 h 1676400"/>
                <a:gd name="connsiteX29" fmla="*/ 3594847 w 6384148"/>
                <a:gd name="connsiteY29" fmla="*/ 89647 h 1676400"/>
                <a:gd name="connsiteX30" fmla="*/ 2752164 w 6384148"/>
                <a:gd name="connsiteY30" fmla="*/ 35858 h 1676400"/>
                <a:gd name="connsiteX31" fmla="*/ 2330823 w 6384148"/>
                <a:gd name="connsiteY31" fmla="*/ 0 h 1676400"/>
                <a:gd name="connsiteX32" fmla="*/ 1640541 w 6384148"/>
                <a:gd name="connsiteY32" fmla="*/ 44823 h 1676400"/>
                <a:gd name="connsiteX33" fmla="*/ 806823 w 6384148"/>
                <a:gd name="connsiteY33" fmla="*/ 143435 h 1676400"/>
                <a:gd name="connsiteX34" fmla="*/ 8964 w 6384148"/>
                <a:gd name="connsiteY34" fmla="*/ 152400 h 1676400"/>
                <a:gd name="connsiteX35" fmla="*/ 17929 w 6384148"/>
                <a:gd name="connsiteY35"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206188 w 6384148"/>
                <a:gd name="connsiteY5" fmla="*/ 1084729 h 1676400"/>
                <a:gd name="connsiteX6" fmla="*/ 161365 w 6384148"/>
                <a:gd name="connsiteY6" fmla="*/ 1111623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93223 w 6384148"/>
                <a:gd name="connsiteY20" fmla="*/ 1039906 h 1676400"/>
                <a:gd name="connsiteX21" fmla="*/ 6266329 w 6384148"/>
                <a:gd name="connsiteY21" fmla="*/ 905435 h 1676400"/>
                <a:gd name="connsiteX22" fmla="*/ 6194611 w 6384148"/>
                <a:gd name="connsiteY22" fmla="*/ 797858 h 1676400"/>
                <a:gd name="connsiteX23" fmla="*/ 6257364 w 6384148"/>
                <a:gd name="connsiteY23" fmla="*/ 699247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98612 w 6384148"/>
                <a:gd name="connsiteY5" fmla="*/ 1084729 h 1676400"/>
                <a:gd name="connsiteX6" fmla="*/ 161365 w 6384148"/>
                <a:gd name="connsiteY6" fmla="*/ 1111623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93223 w 6384148"/>
                <a:gd name="connsiteY20" fmla="*/ 1039906 h 1676400"/>
                <a:gd name="connsiteX21" fmla="*/ 6266329 w 6384148"/>
                <a:gd name="connsiteY21" fmla="*/ 905435 h 1676400"/>
                <a:gd name="connsiteX22" fmla="*/ 6194611 w 6384148"/>
                <a:gd name="connsiteY22" fmla="*/ 797858 h 1676400"/>
                <a:gd name="connsiteX23" fmla="*/ 6257364 w 6384148"/>
                <a:gd name="connsiteY23" fmla="*/ 699247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98612 w 6384148"/>
                <a:gd name="connsiteY5" fmla="*/ 1084729 h 1676400"/>
                <a:gd name="connsiteX6" fmla="*/ 125506 w 6384148"/>
                <a:gd name="connsiteY6" fmla="*/ 1138517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93223 w 6384148"/>
                <a:gd name="connsiteY20" fmla="*/ 1039906 h 1676400"/>
                <a:gd name="connsiteX21" fmla="*/ 6266329 w 6384148"/>
                <a:gd name="connsiteY21" fmla="*/ 905435 h 1676400"/>
                <a:gd name="connsiteX22" fmla="*/ 6194611 w 6384148"/>
                <a:gd name="connsiteY22" fmla="*/ 797858 h 1676400"/>
                <a:gd name="connsiteX23" fmla="*/ 6257364 w 6384148"/>
                <a:gd name="connsiteY23" fmla="*/ 699247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98612 w 6384148"/>
                <a:gd name="connsiteY5" fmla="*/ 1084729 h 1676400"/>
                <a:gd name="connsiteX6" fmla="*/ 125506 w 6384148"/>
                <a:gd name="connsiteY6" fmla="*/ 1138517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93223 w 6384148"/>
                <a:gd name="connsiteY20" fmla="*/ 1039906 h 1676400"/>
                <a:gd name="connsiteX21" fmla="*/ 6266329 w 6384148"/>
                <a:gd name="connsiteY21" fmla="*/ 905435 h 1676400"/>
                <a:gd name="connsiteX22" fmla="*/ 6194611 w 6384148"/>
                <a:gd name="connsiteY22" fmla="*/ 797858 h 1676400"/>
                <a:gd name="connsiteX23" fmla="*/ 6203576 w 6384148"/>
                <a:gd name="connsiteY23" fmla="*/ 681318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98612 w 6384148"/>
                <a:gd name="connsiteY5" fmla="*/ 1084729 h 1676400"/>
                <a:gd name="connsiteX6" fmla="*/ 125506 w 6384148"/>
                <a:gd name="connsiteY6" fmla="*/ 1138517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48400 w 6384148"/>
                <a:gd name="connsiteY20" fmla="*/ 1048871 h 1676400"/>
                <a:gd name="connsiteX21" fmla="*/ 6266329 w 6384148"/>
                <a:gd name="connsiteY21" fmla="*/ 905435 h 1676400"/>
                <a:gd name="connsiteX22" fmla="*/ 6194611 w 6384148"/>
                <a:gd name="connsiteY22" fmla="*/ 797858 h 1676400"/>
                <a:gd name="connsiteX23" fmla="*/ 6203576 w 6384148"/>
                <a:gd name="connsiteY23" fmla="*/ 681318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98612 w 6384148"/>
                <a:gd name="connsiteY5" fmla="*/ 1084729 h 1676400"/>
                <a:gd name="connsiteX6" fmla="*/ 125506 w 6384148"/>
                <a:gd name="connsiteY6" fmla="*/ 1138517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48400 w 6384148"/>
                <a:gd name="connsiteY20" fmla="*/ 1048871 h 1676400"/>
                <a:gd name="connsiteX21" fmla="*/ 6239435 w 6384148"/>
                <a:gd name="connsiteY21" fmla="*/ 905435 h 1676400"/>
                <a:gd name="connsiteX22" fmla="*/ 6194611 w 6384148"/>
                <a:gd name="connsiteY22" fmla="*/ 797858 h 1676400"/>
                <a:gd name="connsiteX23" fmla="*/ 6203576 w 6384148"/>
                <a:gd name="connsiteY23" fmla="*/ 681318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84148" h="1676400">
                  <a:moveTo>
                    <a:pt x="17929" y="403411"/>
                  </a:moveTo>
                  <a:lnTo>
                    <a:pt x="26894" y="528917"/>
                  </a:lnTo>
                  <a:lnTo>
                    <a:pt x="0" y="600635"/>
                  </a:lnTo>
                  <a:lnTo>
                    <a:pt x="35858" y="735105"/>
                  </a:lnTo>
                  <a:lnTo>
                    <a:pt x="89647" y="914400"/>
                  </a:lnTo>
                  <a:lnTo>
                    <a:pt x="98612" y="1084729"/>
                  </a:lnTo>
                  <a:cubicBezTo>
                    <a:pt x="98612" y="1093694"/>
                    <a:pt x="125506" y="1129552"/>
                    <a:pt x="125506" y="1138517"/>
                  </a:cubicBezTo>
                  <a:lnTo>
                    <a:pt x="98611" y="1335741"/>
                  </a:lnTo>
                  <a:lnTo>
                    <a:pt x="116541" y="1613647"/>
                  </a:lnTo>
                  <a:lnTo>
                    <a:pt x="950258" y="1604682"/>
                  </a:lnTo>
                  <a:lnTo>
                    <a:pt x="1739152" y="1461247"/>
                  </a:lnTo>
                  <a:lnTo>
                    <a:pt x="2599764" y="1470211"/>
                  </a:lnTo>
                  <a:lnTo>
                    <a:pt x="3442447" y="1479176"/>
                  </a:lnTo>
                  <a:lnTo>
                    <a:pt x="4249270" y="1595717"/>
                  </a:lnTo>
                  <a:lnTo>
                    <a:pt x="4697505" y="1577788"/>
                  </a:lnTo>
                  <a:lnTo>
                    <a:pt x="5522258" y="1649505"/>
                  </a:lnTo>
                  <a:lnTo>
                    <a:pt x="6364941" y="1676400"/>
                  </a:lnTo>
                  <a:lnTo>
                    <a:pt x="6382870" y="1344705"/>
                  </a:lnTo>
                  <a:cubicBezTo>
                    <a:pt x="6391835" y="1320799"/>
                    <a:pt x="6351493" y="1296894"/>
                    <a:pt x="6329081" y="1264023"/>
                  </a:cubicBezTo>
                  <a:cubicBezTo>
                    <a:pt x="6306669" y="1231153"/>
                    <a:pt x="6302187" y="1189317"/>
                    <a:pt x="6248399" y="1147482"/>
                  </a:cubicBezTo>
                  <a:cubicBezTo>
                    <a:pt x="6248399" y="1114612"/>
                    <a:pt x="6248400" y="1081741"/>
                    <a:pt x="6248400" y="1048871"/>
                  </a:cubicBezTo>
                  <a:lnTo>
                    <a:pt x="6239435" y="905435"/>
                  </a:lnTo>
                  <a:lnTo>
                    <a:pt x="6194611" y="797858"/>
                  </a:lnTo>
                  <a:lnTo>
                    <a:pt x="6203576" y="681318"/>
                  </a:lnTo>
                  <a:lnTo>
                    <a:pt x="6194611" y="645458"/>
                  </a:lnTo>
                  <a:lnTo>
                    <a:pt x="6131858" y="546847"/>
                  </a:lnTo>
                  <a:lnTo>
                    <a:pt x="6078070" y="475129"/>
                  </a:lnTo>
                  <a:lnTo>
                    <a:pt x="6087035" y="224117"/>
                  </a:lnTo>
                  <a:lnTo>
                    <a:pt x="5226423" y="251011"/>
                  </a:lnTo>
                  <a:lnTo>
                    <a:pt x="4446494" y="134470"/>
                  </a:lnTo>
                  <a:lnTo>
                    <a:pt x="3594847" y="89647"/>
                  </a:lnTo>
                  <a:lnTo>
                    <a:pt x="2752164" y="35858"/>
                  </a:lnTo>
                  <a:lnTo>
                    <a:pt x="2330823" y="0"/>
                  </a:lnTo>
                  <a:lnTo>
                    <a:pt x="1640541" y="44823"/>
                  </a:lnTo>
                  <a:lnTo>
                    <a:pt x="806823" y="143435"/>
                  </a:lnTo>
                  <a:lnTo>
                    <a:pt x="8964" y="152400"/>
                  </a:lnTo>
                  <a:lnTo>
                    <a:pt x="17929" y="403411"/>
                  </a:lnTo>
                  <a:close/>
                </a:path>
              </a:pathLst>
            </a:custGeom>
            <a:gradFill>
              <a:gsLst>
                <a:gs pos="0">
                  <a:srgbClr val="762F5E"/>
                </a:gs>
                <a:gs pos="100000">
                  <a:srgbClr val="B64891"/>
                </a:gs>
              </a:gsLst>
              <a:lin ang="5400000" scaled="0"/>
            </a:gra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40">
                <a:defRPr/>
              </a:pPr>
              <a:endParaRPr lang="en-US" sz="2159">
                <a:solidFill>
                  <a:srgbClr val="FFFFFF"/>
                </a:solidFill>
                <a:latin typeface="Trebuchet MS"/>
              </a:endParaRPr>
            </a:p>
          </p:txBody>
        </p:sp>
        <p:grpSp>
          <p:nvGrpSpPr>
            <p:cNvPr id="1454" name="Group 683"/>
            <p:cNvGrpSpPr>
              <a:grpSpLocks/>
            </p:cNvGrpSpPr>
            <p:nvPr/>
          </p:nvGrpSpPr>
          <p:grpSpPr bwMode="auto">
            <a:xfrm>
              <a:off x="2068282" y="3225578"/>
              <a:ext cx="428105" cy="171702"/>
              <a:chOff x="1261110" y="3612597"/>
              <a:chExt cx="889304" cy="392114"/>
            </a:xfrm>
          </p:grpSpPr>
          <p:sp>
            <p:nvSpPr>
              <p:cNvPr id="1631" name="Freeform 711"/>
              <p:cNvSpPr>
                <a:spLocks/>
              </p:cNvSpPr>
              <p:nvPr/>
            </p:nvSpPr>
            <p:spPr bwMode="auto">
              <a:xfrm rot="10799991">
                <a:off x="1269848" y="3612598"/>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32" name="Freeform 712"/>
              <p:cNvSpPr>
                <a:spLocks/>
              </p:cNvSpPr>
              <p:nvPr/>
            </p:nvSpPr>
            <p:spPr bwMode="auto">
              <a:xfrm rot="10799991">
                <a:off x="1261110" y="3612597"/>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633" name="Freeform 713"/>
              <p:cNvSpPr>
                <a:spLocks/>
              </p:cNvSpPr>
              <p:nvPr/>
            </p:nvSpPr>
            <p:spPr bwMode="auto">
              <a:xfrm rot="10799991">
                <a:off x="1468961" y="3757431"/>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34" name="Freeform 45"/>
              <p:cNvSpPr>
                <a:spLocks/>
              </p:cNvSpPr>
              <p:nvPr/>
            </p:nvSpPr>
            <p:spPr bwMode="auto">
              <a:xfrm rot="10799991">
                <a:off x="1468961" y="3757431"/>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nvGrpSpPr>
            <p:cNvPr id="1455" name="Group 684"/>
            <p:cNvGrpSpPr>
              <a:grpSpLocks/>
            </p:cNvGrpSpPr>
            <p:nvPr/>
          </p:nvGrpSpPr>
          <p:grpSpPr bwMode="auto">
            <a:xfrm rot="20968527">
              <a:off x="2477941" y="3195072"/>
              <a:ext cx="515448" cy="166837"/>
              <a:chOff x="2150414" y="3623708"/>
              <a:chExt cx="880566" cy="381004"/>
            </a:xfrm>
          </p:grpSpPr>
          <p:sp>
            <p:nvSpPr>
              <p:cNvPr id="1628" name="Freeform 37"/>
              <p:cNvSpPr>
                <a:spLocks/>
              </p:cNvSpPr>
              <p:nvPr/>
            </p:nvSpPr>
            <p:spPr bwMode="auto">
              <a:xfrm>
                <a:off x="2150414" y="3623709"/>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29" name="Freeform 38"/>
              <p:cNvSpPr>
                <a:spLocks/>
              </p:cNvSpPr>
              <p:nvPr/>
            </p:nvSpPr>
            <p:spPr bwMode="auto">
              <a:xfrm>
                <a:off x="2150414" y="3623708"/>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630" name="Freeform 710"/>
              <p:cNvSpPr>
                <a:spLocks/>
              </p:cNvSpPr>
              <p:nvPr/>
            </p:nvSpPr>
            <p:spPr bwMode="auto">
              <a:xfrm rot="10799991">
                <a:off x="2382735" y="3758596"/>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grpSp>
        <p:grpSp>
          <p:nvGrpSpPr>
            <p:cNvPr id="1456" name="Group 685"/>
            <p:cNvGrpSpPr>
              <a:grpSpLocks/>
            </p:cNvGrpSpPr>
            <p:nvPr/>
          </p:nvGrpSpPr>
          <p:grpSpPr bwMode="auto">
            <a:xfrm>
              <a:off x="2958612" y="3158551"/>
              <a:ext cx="459961" cy="171702"/>
              <a:chOff x="896611" y="4322280"/>
              <a:chExt cx="889304" cy="392114"/>
            </a:xfrm>
          </p:grpSpPr>
          <p:sp>
            <p:nvSpPr>
              <p:cNvPr id="1624" name="Freeform 704"/>
              <p:cNvSpPr>
                <a:spLocks/>
              </p:cNvSpPr>
              <p:nvPr/>
            </p:nvSpPr>
            <p:spPr bwMode="auto">
              <a:xfrm rot="10799991">
                <a:off x="905349" y="4322281"/>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25" name="Freeform 705"/>
              <p:cNvSpPr>
                <a:spLocks/>
              </p:cNvSpPr>
              <p:nvPr/>
            </p:nvSpPr>
            <p:spPr bwMode="auto">
              <a:xfrm rot="10799991">
                <a:off x="896611" y="4322280"/>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626" name="Freeform 706"/>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27" name="Freeform 4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nvGrpSpPr>
            <p:cNvPr id="1457" name="Group 688"/>
            <p:cNvGrpSpPr>
              <a:grpSpLocks/>
            </p:cNvGrpSpPr>
            <p:nvPr/>
          </p:nvGrpSpPr>
          <p:grpSpPr bwMode="auto">
            <a:xfrm rot="537227">
              <a:off x="4196385" y="3244010"/>
              <a:ext cx="423898" cy="166837"/>
              <a:chOff x="2150414" y="3623708"/>
              <a:chExt cx="880566" cy="381004"/>
            </a:xfrm>
          </p:grpSpPr>
          <p:sp>
            <p:nvSpPr>
              <p:cNvPr id="1621" name="Freeform 37"/>
              <p:cNvSpPr>
                <a:spLocks/>
              </p:cNvSpPr>
              <p:nvPr/>
            </p:nvSpPr>
            <p:spPr bwMode="auto">
              <a:xfrm>
                <a:off x="2150414" y="3623709"/>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22" name="Freeform 38"/>
              <p:cNvSpPr>
                <a:spLocks/>
              </p:cNvSpPr>
              <p:nvPr/>
            </p:nvSpPr>
            <p:spPr bwMode="auto">
              <a:xfrm>
                <a:off x="2150414" y="3623708"/>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623" name="Freeform 696"/>
              <p:cNvSpPr>
                <a:spLocks/>
              </p:cNvSpPr>
              <p:nvPr/>
            </p:nvSpPr>
            <p:spPr bwMode="auto">
              <a:xfrm rot="10799991">
                <a:off x="2382735" y="3758596"/>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grpSp>
        <p:grpSp>
          <p:nvGrpSpPr>
            <p:cNvPr id="1458" name="Group 689"/>
            <p:cNvGrpSpPr>
              <a:grpSpLocks/>
            </p:cNvGrpSpPr>
            <p:nvPr/>
          </p:nvGrpSpPr>
          <p:grpSpPr bwMode="auto">
            <a:xfrm rot="21411531">
              <a:off x="4581467" y="3258099"/>
              <a:ext cx="428105" cy="171702"/>
              <a:chOff x="896611" y="4322280"/>
              <a:chExt cx="889304" cy="392114"/>
            </a:xfrm>
          </p:grpSpPr>
          <p:sp>
            <p:nvSpPr>
              <p:cNvPr id="1617" name="Freeform 690"/>
              <p:cNvSpPr>
                <a:spLocks/>
              </p:cNvSpPr>
              <p:nvPr/>
            </p:nvSpPr>
            <p:spPr bwMode="auto">
              <a:xfrm rot="10799991">
                <a:off x="905349" y="4322281"/>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18" name="Freeform 691"/>
              <p:cNvSpPr>
                <a:spLocks/>
              </p:cNvSpPr>
              <p:nvPr/>
            </p:nvSpPr>
            <p:spPr bwMode="auto">
              <a:xfrm rot="10799991">
                <a:off x="896611" y="4322280"/>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619" name="Freeform 692"/>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20" name="Freeform 4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nvGrpSpPr>
            <p:cNvPr id="1459" name="Group 659"/>
            <p:cNvGrpSpPr>
              <a:grpSpLocks/>
            </p:cNvGrpSpPr>
            <p:nvPr/>
          </p:nvGrpSpPr>
          <p:grpSpPr bwMode="auto">
            <a:xfrm>
              <a:off x="2107043" y="3728047"/>
              <a:ext cx="428105" cy="171702"/>
              <a:chOff x="1261110" y="3612597"/>
              <a:chExt cx="889304" cy="392114"/>
            </a:xfrm>
          </p:grpSpPr>
          <p:sp>
            <p:nvSpPr>
              <p:cNvPr id="1613" name="Freeform 679"/>
              <p:cNvSpPr>
                <a:spLocks/>
              </p:cNvSpPr>
              <p:nvPr/>
            </p:nvSpPr>
            <p:spPr bwMode="auto">
              <a:xfrm rot="10799991">
                <a:off x="1269848" y="3612598"/>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14" name="Freeform 680"/>
              <p:cNvSpPr>
                <a:spLocks/>
              </p:cNvSpPr>
              <p:nvPr/>
            </p:nvSpPr>
            <p:spPr bwMode="auto">
              <a:xfrm rot="10799991">
                <a:off x="1261110" y="3612597"/>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615" name="Freeform 681"/>
              <p:cNvSpPr>
                <a:spLocks/>
              </p:cNvSpPr>
              <p:nvPr/>
            </p:nvSpPr>
            <p:spPr bwMode="auto">
              <a:xfrm rot="10799991">
                <a:off x="1468961" y="3757431"/>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16" name="Freeform 45"/>
              <p:cNvSpPr>
                <a:spLocks/>
              </p:cNvSpPr>
              <p:nvPr/>
            </p:nvSpPr>
            <p:spPr bwMode="auto">
              <a:xfrm rot="10799991">
                <a:off x="1468961" y="3757431"/>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nvGrpSpPr>
            <p:cNvPr id="1460" name="Group 660"/>
            <p:cNvGrpSpPr>
              <a:grpSpLocks/>
            </p:cNvGrpSpPr>
            <p:nvPr/>
          </p:nvGrpSpPr>
          <p:grpSpPr bwMode="auto">
            <a:xfrm rot="20968527">
              <a:off x="2509310" y="3705902"/>
              <a:ext cx="423898" cy="166837"/>
              <a:chOff x="2150414" y="3623708"/>
              <a:chExt cx="880566" cy="381004"/>
            </a:xfrm>
          </p:grpSpPr>
          <p:sp>
            <p:nvSpPr>
              <p:cNvPr id="1610" name="Freeform 37"/>
              <p:cNvSpPr>
                <a:spLocks/>
              </p:cNvSpPr>
              <p:nvPr/>
            </p:nvSpPr>
            <p:spPr bwMode="auto">
              <a:xfrm>
                <a:off x="2150414" y="3623709"/>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11" name="Freeform 38"/>
              <p:cNvSpPr>
                <a:spLocks/>
              </p:cNvSpPr>
              <p:nvPr/>
            </p:nvSpPr>
            <p:spPr bwMode="auto">
              <a:xfrm>
                <a:off x="2150414" y="3623708"/>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612" name="Freeform 678"/>
              <p:cNvSpPr>
                <a:spLocks/>
              </p:cNvSpPr>
              <p:nvPr/>
            </p:nvSpPr>
            <p:spPr bwMode="auto">
              <a:xfrm rot="10799991">
                <a:off x="2382735" y="3758596"/>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grpSp>
        <p:grpSp>
          <p:nvGrpSpPr>
            <p:cNvPr id="1461" name="Group 661"/>
            <p:cNvGrpSpPr>
              <a:grpSpLocks/>
            </p:cNvGrpSpPr>
            <p:nvPr/>
          </p:nvGrpSpPr>
          <p:grpSpPr bwMode="auto">
            <a:xfrm>
              <a:off x="2897475" y="3669132"/>
              <a:ext cx="428105" cy="171702"/>
              <a:chOff x="896611" y="4322280"/>
              <a:chExt cx="889304" cy="392114"/>
            </a:xfrm>
          </p:grpSpPr>
          <p:sp>
            <p:nvSpPr>
              <p:cNvPr id="1606" name="Freeform 672"/>
              <p:cNvSpPr>
                <a:spLocks/>
              </p:cNvSpPr>
              <p:nvPr/>
            </p:nvSpPr>
            <p:spPr bwMode="auto">
              <a:xfrm rot="10799991">
                <a:off x="905349" y="4322281"/>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07" name="Freeform 673"/>
              <p:cNvSpPr>
                <a:spLocks/>
              </p:cNvSpPr>
              <p:nvPr/>
            </p:nvSpPr>
            <p:spPr bwMode="auto">
              <a:xfrm rot="10799991">
                <a:off x="896611" y="4322280"/>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608" name="Freeform 674"/>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09" name="Freeform 4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nvGrpSpPr>
            <p:cNvPr id="1462" name="Group 662"/>
            <p:cNvGrpSpPr>
              <a:grpSpLocks/>
            </p:cNvGrpSpPr>
            <p:nvPr/>
          </p:nvGrpSpPr>
          <p:grpSpPr bwMode="auto">
            <a:xfrm>
              <a:off x="3314725" y="3685004"/>
              <a:ext cx="423898" cy="166837"/>
              <a:chOff x="2150414" y="3623708"/>
              <a:chExt cx="880566" cy="381004"/>
            </a:xfrm>
          </p:grpSpPr>
          <p:sp>
            <p:nvSpPr>
              <p:cNvPr id="1603" name="Freeform 37"/>
              <p:cNvSpPr>
                <a:spLocks/>
              </p:cNvSpPr>
              <p:nvPr/>
            </p:nvSpPr>
            <p:spPr bwMode="auto">
              <a:xfrm>
                <a:off x="2150414" y="3623709"/>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04" name="Freeform 38"/>
              <p:cNvSpPr>
                <a:spLocks/>
              </p:cNvSpPr>
              <p:nvPr/>
            </p:nvSpPr>
            <p:spPr bwMode="auto">
              <a:xfrm>
                <a:off x="2150414" y="3623708"/>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605" name="Freeform 671"/>
              <p:cNvSpPr>
                <a:spLocks/>
              </p:cNvSpPr>
              <p:nvPr/>
            </p:nvSpPr>
            <p:spPr bwMode="auto">
              <a:xfrm rot="10799991">
                <a:off x="2382735" y="3758596"/>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grpSp>
        <p:grpSp>
          <p:nvGrpSpPr>
            <p:cNvPr id="1463" name="Group 663"/>
            <p:cNvGrpSpPr>
              <a:grpSpLocks/>
            </p:cNvGrpSpPr>
            <p:nvPr/>
          </p:nvGrpSpPr>
          <p:grpSpPr bwMode="auto">
            <a:xfrm rot="254839">
              <a:off x="3719405" y="3699189"/>
              <a:ext cx="428105" cy="171702"/>
              <a:chOff x="896611" y="4322280"/>
              <a:chExt cx="889304" cy="392114"/>
            </a:xfrm>
          </p:grpSpPr>
          <p:sp>
            <p:nvSpPr>
              <p:cNvPr id="1599" name="Freeform 665"/>
              <p:cNvSpPr>
                <a:spLocks/>
              </p:cNvSpPr>
              <p:nvPr/>
            </p:nvSpPr>
            <p:spPr bwMode="auto">
              <a:xfrm rot="10799991">
                <a:off x="905349" y="4322281"/>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00" name="Freeform 666"/>
              <p:cNvSpPr>
                <a:spLocks/>
              </p:cNvSpPr>
              <p:nvPr/>
            </p:nvSpPr>
            <p:spPr bwMode="auto">
              <a:xfrm rot="10799991">
                <a:off x="896611" y="4322280"/>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601" name="Freeform 667"/>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602" name="Freeform 4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sp>
          <p:nvSpPr>
            <p:cNvPr id="1464" name="Freeform 664"/>
            <p:cNvSpPr>
              <a:spLocks/>
            </p:cNvSpPr>
            <p:nvPr/>
          </p:nvSpPr>
          <p:spPr bwMode="auto">
            <a:xfrm rot="11337218">
              <a:off x="4433292" y="3805630"/>
              <a:ext cx="201424" cy="48705"/>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465" name="Freeform 740"/>
            <p:cNvSpPr/>
            <p:nvPr/>
          </p:nvSpPr>
          <p:spPr bwMode="auto">
            <a:xfrm>
              <a:off x="9347354" y="3263539"/>
              <a:ext cx="2068855" cy="592310"/>
            </a:xfrm>
            <a:custGeom>
              <a:avLst/>
              <a:gdLst>
                <a:gd name="connsiteX0" fmla="*/ 17929 w 6499411"/>
                <a:gd name="connsiteY0" fmla="*/ 403411 h 1676400"/>
                <a:gd name="connsiteX1" fmla="*/ 26894 w 6499411"/>
                <a:gd name="connsiteY1" fmla="*/ 528917 h 1676400"/>
                <a:gd name="connsiteX2" fmla="*/ 0 w 6499411"/>
                <a:gd name="connsiteY2" fmla="*/ 600635 h 1676400"/>
                <a:gd name="connsiteX3" fmla="*/ 35858 w 6499411"/>
                <a:gd name="connsiteY3" fmla="*/ 735105 h 1676400"/>
                <a:gd name="connsiteX4" fmla="*/ 89647 w 6499411"/>
                <a:gd name="connsiteY4" fmla="*/ 914400 h 1676400"/>
                <a:gd name="connsiteX5" fmla="*/ 206188 w 6499411"/>
                <a:gd name="connsiteY5" fmla="*/ 1084729 h 1676400"/>
                <a:gd name="connsiteX6" fmla="*/ 98611 w 6499411"/>
                <a:gd name="connsiteY6" fmla="*/ 1335741 h 1676400"/>
                <a:gd name="connsiteX7" fmla="*/ 116541 w 6499411"/>
                <a:gd name="connsiteY7" fmla="*/ 1613647 h 1676400"/>
                <a:gd name="connsiteX8" fmla="*/ 950258 w 6499411"/>
                <a:gd name="connsiteY8" fmla="*/ 1604682 h 1676400"/>
                <a:gd name="connsiteX9" fmla="*/ 1739152 w 6499411"/>
                <a:gd name="connsiteY9" fmla="*/ 1461247 h 1676400"/>
                <a:gd name="connsiteX10" fmla="*/ 2599764 w 6499411"/>
                <a:gd name="connsiteY10" fmla="*/ 1470211 h 1676400"/>
                <a:gd name="connsiteX11" fmla="*/ 3442447 w 6499411"/>
                <a:gd name="connsiteY11" fmla="*/ 1479176 h 1676400"/>
                <a:gd name="connsiteX12" fmla="*/ 4249270 w 6499411"/>
                <a:gd name="connsiteY12" fmla="*/ 1595717 h 1676400"/>
                <a:gd name="connsiteX13" fmla="*/ 4697505 w 6499411"/>
                <a:gd name="connsiteY13" fmla="*/ 1577788 h 1676400"/>
                <a:gd name="connsiteX14" fmla="*/ 5522258 w 6499411"/>
                <a:gd name="connsiteY14" fmla="*/ 1649505 h 1676400"/>
                <a:gd name="connsiteX15" fmla="*/ 6364941 w 6499411"/>
                <a:gd name="connsiteY15" fmla="*/ 1676400 h 1676400"/>
                <a:gd name="connsiteX16" fmla="*/ 6382870 w 6499411"/>
                <a:gd name="connsiteY16" fmla="*/ 1344705 h 1676400"/>
                <a:gd name="connsiteX17" fmla="*/ 6409764 w 6499411"/>
                <a:gd name="connsiteY17" fmla="*/ 1272988 h 1676400"/>
                <a:gd name="connsiteX18" fmla="*/ 6463552 w 6499411"/>
                <a:gd name="connsiteY18" fmla="*/ 1129553 h 1676400"/>
                <a:gd name="connsiteX19" fmla="*/ 6499411 w 6499411"/>
                <a:gd name="connsiteY19" fmla="*/ 1021976 h 1676400"/>
                <a:gd name="connsiteX20" fmla="*/ 6427694 w 6499411"/>
                <a:gd name="connsiteY20" fmla="*/ 905435 h 1676400"/>
                <a:gd name="connsiteX21" fmla="*/ 6347011 w 6499411"/>
                <a:gd name="connsiteY21" fmla="*/ 779929 h 1676400"/>
                <a:gd name="connsiteX22" fmla="*/ 6257364 w 6499411"/>
                <a:gd name="connsiteY22" fmla="*/ 699247 h 1676400"/>
                <a:gd name="connsiteX23" fmla="*/ 6194611 w 6499411"/>
                <a:gd name="connsiteY23" fmla="*/ 645458 h 1676400"/>
                <a:gd name="connsiteX24" fmla="*/ 6131858 w 6499411"/>
                <a:gd name="connsiteY24" fmla="*/ 546847 h 1676400"/>
                <a:gd name="connsiteX25" fmla="*/ 6078070 w 6499411"/>
                <a:gd name="connsiteY25" fmla="*/ 475129 h 1676400"/>
                <a:gd name="connsiteX26" fmla="*/ 6087035 w 6499411"/>
                <a:gd name="connsiteY26" fmla="*/ 224117 h 1676400"/>
                <a:gd name="connsiteX27" fmla="*/ 5226423 w 6499411"/>
                <a:gd name="connsiteY27" fmla="*/ 251011 h 1676400"/>
                <a:gd name="connsiteX28" fmla="*/ 4446494 w 6499411"/>
                <a:gd name="connsiteY28" fmla="*/ 134470 h 1676400"/>
                <a:gd name="connsiteX29" fmla="*/ 3594847 w 6499411"/>
                <a:gd name="connsiteY29" fmla="*/ 89647 h 1676400"/>
                <a:gd name="connsiteX30" fmla="*/ 2752164 w 6499411"/>
                <a:gd name="connsiteY30" fmla="*/ 35858 h 1676400"/>
                <a:gd name="connsiteX31" fmla="*/ 2330823 w 6499411"/>
                <a:gd name="connsiteY31" fmla="*/ 0 h 1676400"/>
                <a:gd name="connsiteX32" fmla="*/ 1640541 w 6499411"/>
                <a:gd name="connsiteY32" fmla="*/ 44823 h 1676400"/>
                <a:gd name="connsiteX33" fmla="*/ 806823 w 6499411"/>
                <a:gd name="connsiteY33" fmla="*/ 143435 h 1676400"/>
                <a:gd name="connsiteX34" fmla="*/ 8964 w 6499411"/>
                <a:gd name="connsiteY34" fmla="*/ 152400 h 1676400"/>
                <a:gd name="connsiteX35" fmla="*/ 17929 w 6499411"/>
                <a:gd name="connsiteY35" fmla="*/ 403411 h 1676400"/>
                <a:gd name="connsiteX0" fmla="*/ 17929 w 6463552"/>
                <a:gd name="connsiteY0" fmla="*/ 403411 h 1676400"/>
                <a:gd name="connsiteX1" fmla="*/ 26894 w 6463552"/>
                <a:gd name="connsiteY1" fmla="*/ 528917 h 1676400"/>
                <a:gd name="connsiteX2" fmla="*/ 0 w 6463552"/>
                <a:gd name="connsiteY2" fmla="*/ 600635 h 1676400"/>
                <a:gd name="connsiteX3" fmla="*/ 35858 w 6463552"/>
                <a:gd name="connsiteY3" fmla="*/ 735105 h 1676400"/>
                <a:gd name="connsiteX4" fmla="*/ 89647 w 6463552"/>
                <a:gd name="connsiteY4" fmla="*/ 914400 h 1676400"/>
                <a:gd name="connsiteX5" fmla="*/ 206188 w 6463552"/>
                <a:gd name="connsiteY5" fmla="*/ 1084729 h 1676400"/>
                <a:gd name="connsiteX6" fmla="*/ 98611 w 6463552"/>
                <a:gd name="connsiteY6" fmla="*/ 1335741 h 1676400"/>
                <a:gd name="connsiteX7" fmla="*/ 116541 w 6463552"/>
                <a:gd name="connsiteY7" fmla="*/ 1613647 h 1676400"/>
                <a:gd name="connsiteX8" fmla="*/ 950258 w 6463552"/>
                <a:gd name="connsiteY8" fmla="*/ 1604682 h 1676400"/>
                <a:gd name="connsiteX9" fmla="*/ 1739152 w 6463552"/>
                <a:gd name="connsiteY9" fmla="*/ 1461247 h 1676400"/>
                <a:gd name="connsiteX10" fmla="*/ 2599764 w 6463552"/>
                <a:gd name="connsiteY10" fmla="*/ 1470211 h 1676400"/>
                <a:gd name="connsiteX11" fmla="*/ 3442447 w 6463552"/>
                <a:gd name="connsiteY11" fmla="*/ 1479176 h 1676400"/>
                <a:gd name="connsiteX12" fmla="*/ 4249270 w 6463552"/>
                <a:gd name="connsiteY12" fmla="*/ 1595717 h 1676400"/>
                <a:gd name="connsiteX13" fmla="*/ 4697505 w 6463552"/>
                <a:gd name="connsiteY13" fmla="*/ 1577788 h 1676400"/>
                <a:gd name="connsiteX14" fmla="*/ 5522258 w 6463552"/>
                <a:gd name="connsiteY14" fmla="*/ 1649505 h 1676400"/>
                <a:gd name="connsiteX15" fmla="*/ 6364941 w 6463552"/>
                <a:gd name="connsiteY15" fmla="*/ 1676400 h 1676400"/>
                <a:gd name="connsiteX16" fmla="*/ 6382870 w 6463552"/>
                <a:gd name="connsiteY16" fmla="*/ 1344705 h 1676400"/>
                <a:gd name="connsiteX17" fmla="*/ 6409764 w 6463552"/>
                <a:gd name="connsiteY17" fmla="*/ 1272988 h 1676400"/>
                <a:gd name="connsiteX18" fmla="*/ 6463552 w 6463552"/>
                <a:gd name="connsiteY18" fmla="*/ 1129553 h 1676400"/>
                <a:gd name="connsiteX19" fmla="*/ 6293223 w 6463552"/>
                <a:gd name="connsiteY19" fmla="*/ 1039906 h 1676400"/>
                <a:gd name="connsiteX20" fmla="*/ 6427694 w 6463552"/>
                <a:gd name="connsiteY20" fmla="*/ 905435 h 1676400"/>
                <a:gd name="connsiteX21" fmla="*/ 6347011 w 6463552"/>
                <a:gd name="connsiteY21" fmla="*/ 779929 h 1676400"/>
                <a:gd name="connsiteX22" fmla="*/ 6257364 w 6463552"/>
                <a:gd name="connsiteY22" fmla="*/ 699247 h 1676400"/>
                <a:gd name="connsiteX23" fmla="*/ 6194611 w 6463552"/>
                <a:gd name="connsiteY23" fmla="*/ 645458 h 1676400"/>
                <a:gd name="connsiteX24" fmla="*/ 6131858 w 6463552"/>
                <a:gd name="connsiteY24" fmla="*/ 546847 h 1676400"/>
                <a:gd name="connsiteX25" fmla="*/ 6078070 w 6463552"/>
                <a:gd name="connsiteY25" fmla="*/ 475129 h 1676400"/>
                <a:gd name="connsiteX26" fmla="*/ 6087035 w 6463552"/>
                <a:gd name="connsiteY26" fmla="*/ 224117 h 1676400"/>
                <a:gd name="connsiteX27" fmla="*/ 5226423 w 6463552"/>
                <a:gd name="connsiteY27" fmla="*/ 251011 h 1676400"/>
                <a:gd name="connsiteX28" fmla="*/ 4446494 w 6463552"/>
                <a:gd name="connsiteY28" fmla="*/ 134470 h 1676400"/>
                <a:gd name="connsiteX29" fmla="*/ 3594847 w 6463552"/>
                <a:gd name="connsiteY29" fmla="*/ 89647 h 1676400"/>
                <a:gd name="connsiteX30" fmla="*/ 2752164 w 6463552"/>
                <a:gd name="connsiteY30" fmla="*/ 35858 h 1676400"/>
                <a:gd name="connsiteX31" fmla="*/ 2330823 w 6463552"/>
                <a:gd name="connsiteY31" fmla="*/ 0 h 1676400"/>
                <a:gd name="connsiteX32" fmla="*/ 1640541 w 6463552"/>
                <a:gd name="connsiteY32" fmla="*/ 44823 h 1676400"/>
                <a:gd name="connsiteX33" fmla="*/ 806823 w 6463552"/>
                <a:gd name="connsiteY33" fmla="*/ 143435 h 1676400"/>
                <a:gd name="connsiteX34" fmla="*/ 8964 w 6463552"/>
                <a:gd name="connsiteY34" fmla="*/ 152400 h 1676400"/>
                <a:gd name="connsiteX35" fmla="*/ 17929 w 6463552"/>
                <a:gd name="connsiteY35" fmla="*/ 403411 h 1676400"/>
                <a:gd name="connsiteX0" fmla="*/ 17929 w 6463552"/>
                <a:gd name="connsiteY0" fmla="*/ 403411 h 1676400"/>
                <a:gd name="connsiteX1" fmla="*/ 26894 w 6463552"/>
                <a:gd name="connsiteY1" fmla="*/ 528917 h 1676400"/>
                <a:gd name="connsiteX2" fmla="*/ 0 w 6463552"/>
                <a:gd name="connsiteY2" fmla="*/ 600635 h 1676400"/>
                <a:gd name="connsiteX3" fmla="*/ 35858 w 6463552"/>
                <a:gd name="connsiteY3" fmla="*/ 735105 h 1676400"/>
                <a:gd name="connsiteX4" fmla="*/ 89647 w 6463552"/>
                <a:gd name="connsiteY4" fmla="*/ 914400 h 1676400"/>
                <a:gd name="connsiteX5" fmla="*/ 206188 w 6463552"/>
                <a:gd name="connsiteY5" fmla="*/ 1084729 h 1676400"/>
                <a:gd name="connsiteX6" fmla="*/ 98611 w 6463552"/>
                <a:gd name="connsiteY6" fmla="*/ 1335741 h 1676400"/>
                <a:gd name="connsiteX7" fmla="*/ 116541 w 6463552"/>
                <a:gd name="connsiteY7" fmla="*/ 1613647 h 1676400"/>
                <a:gd name="connsiteX8" fmla="*/ 950258 w 6463552"/>
                <a:gd name="connsiteY8" fmla="*/ 1604682 h 1676400"/>
                <a:gd name="connsiteX9" fmla="*/ 1739152 w 6463552"/>
                <a:gd name="connsiteY9" fmla="*/ 1461247 h 1676400"/>
                <a:gd name="connsiteX10" fmla="*/ 2599764 w 6463552"/>
                <a:gd name="connsiteY10" fmla="*/ 1470211 h 1676400"/>
                <a:gd name="connsiteX11" fmla="*/ 3442447 w 6463552"/>
                <a:gd name="connsiteY11" fmla="*/ 1479176 h 1676400"/>
                <a:gd name="connsiteX12" fmla="*/ 4249270 w 6463552"/>
                <a:gd name="connsiteY12" fmla="*/ 1595717 h 1676400"/>
                <a:gd name="connsiteX13" fmla="*/ 4697505 w 6463552"/>
                <a:gd name="connsiteY13" fmla="*/ 1577788 h 1676400"/>
                <a:gd name="connsiteX14" fmla="*/ 5522258 w 6463552"/>
                <a:gd name="connsiteY14" fmla="*/ 1649505 h 1676400"/>
                <a:gd name="connsiteX15" fmla="*/ 6364941 w 6463552"/>
                <a:gd name="connsiteY15" fmla="*/ 1676400 h 1676400"/>
                <a:gd name="connsiteX16" fmla="*/ 6382870 w 6463552"/>
                <a:gd name="connsiteY16" fmla="*/ 1344705 h 1676400"/>
                <a:gd name="connsiteX17" fmla="*/ 6409764 w 6463552"/>
                <a:gd name="connsiteY17" fmla="*/ 1272988 h 1676400"/>
                <a:gd name="connsiteX18" fmla="*/ 6463552 w 6463552"/>
                <a:gd name="connsiteY18" fmla="*/ 1129553 h 1676400"/>
                <a:gd name="connsiteX19" fmla="*/ 6293223 w 6463552"/>
                <a:gd name="connsiteY19" fmla="*/ 1039906 h 1676400"/>
                <a:gd name="connsiteX20" fmla="*/ 6266329 w 6463552"/>
                <a:gd name="connsiteY20" fmla="*/ 905435 h 1676400"/>
                <a:gd name="connsiteX21" fmla="*/ 6347011 w 6463552"/>
                <a:gd name="connsiteY21" fmla="*/ 779929 h 1676400"/>
                <a:gd name="connsiteX22" fmla="*/ 6257364 w 6463552"/>
                <a:gd name="connsiteY22" fmla="*/ 699247 h 1676400"/>
                <a:gd name="connsiteX23" fmla="*/ 6194611 w 6463552"/>
                <a:gd name="connsiteY23" fmla="*/ 645458 h 1676400"/>
                <a:gd name="connsiteX24" fmla="*/ 6131858 w 6463552"/>
                <a:gd name="connsiteY24" fmla="*/ 546847 h 1676400"/>
                <a:gd name="connsiteX25" fmla="*/ 6078070 w 6463552"/>
                <a:gd name="connsiteY25" fmla="*/ 475129 h 1676400"/>
                <a:gd name="connsiteX26" fmla="*/ 6087035 w 6463552"/>
                <a:gd name="connsiteY26" fmla="*/ 224117 h 1676400"/>
                <a:gd name="connsiteX27" fmla="*/ 5226423 w 6463552"/>
                <a:gd name="connsiteY27" fmla="*/ 251011 h 1676400"/>
                <a:gd name="connsiteX28" fmla="*/ 4446494 w 6463552"/>
                <a:gd name="connsiteY28" fmla="*/ 134470 h 1676400"/>
                <a:gd name="connsiteX29" fmla="*/ 3594847 w 6463552"/>
                <a:gd name="connsiteY29" fmla="*/ 89647 h 1676400"/>
                <a:gd name="connsiteX30" fmla="*/ 2752164 w 6463552"/>
                <a:gd name="connsiteY30" fmla="*/ 35858 h 1676400"/>
                <a:gd name="connsiteX31" fmla="*/ 2330823 w 6463552"/>
                <a:gd name="connsiteY31" fmla="*/ 0 h 1676400"/>
                <a:gd name="connsiteX32" fmla="*/ 1640541 w 6463552"/>
                <a:gd name="connsiteY32" fmla="*/ 44823 h 1676400"/>
                <a:gd name="connsiteX33" fmla="*/ 806823 w 6463552"/>
                <a:gd name="connsiteY33" fmla="*/ 143435 h 1676400"/>
                <a:gd name="connsiteX34" fmla="*/ 8964 w 6463552"/>
                <a:gd name="connsiteY34" fmla="*/ 152400 h 1676400"/>
                <a:gd name="connsiteX35" fmla="*/ 17929 w 6463552"/>
                <a:gd name="connsiteY35" fmla="*/ 403411 h 1676400"/>
                <a:gd name="connsiteX0" fmla="*/ 17929 w 6463552"/>
                <a:gd name="connsiteY0" fmla="*/ 403411 h 1676400"/>
                <a:gd name="connsiteX1" fmla="*/ 26894 w 6463552"/>
                <a:gd name="connsiteY1" fmla="*/ 528917 h 1676400"/>
                <a:gd name="connsiteX2" fmla="*/ 0 w 6463552"/>
                <a:gd name="connsiteY2" fmla="*/ 600635 h 1676400"/>
                <a:gd name="connsiteX3" fmla="*/ 35858 w 6463552"/>
                <a:gd name="connsiteY3" fmla="*/ 735105 h 1676400"/>
                <a:gd name="connsiteX4" fmla="*/ 89647 w 6463552"/>
                <a:gd name="connsiteY4" fmla="*/ 914400 h 1676400"/>
                <a:gd name="connsiteX5" fmla="*/ 206188 w 6463552"/>
                <a:gd name="connsiteY5" fmla="*/ 1084729 h 1676400"/>
                <a:gd name="connsiteX6" fmla="*/ 98611 w 6463552"/>
                <a:gd name="connsiteY6" fmla="*/ 1335741 h 1676400"/>
                <a:gd name="connsiteX7" fmla="*/ 116541 w 6463552"/>
                <a:gd name="connsiteY7" fmla="*/ 1613647 h 1676400"/>
                <a:gd name="connsiteX8" fmla="*/ 950258 w 6463552"/>
                <a:gd name="connsiteY8" fmla="*/ 1604682 h 1676400"/>
                <a:gd name="connsiteX9" fmla="*/ 1739152 w 6463552"/>
                <a:gd name="connsiteY9" fmla="*/ 1461247 h 1676400"/>
                <a:gd name="connsiteX10" fmla="*/ 2599764 w 6463552"/>
                <a:gd name="connsiteY10" fmla="*/ 1470211 h 1676400"/>
                <a:gd name="connsiteX11" fmla="*/ 3442447 w 6463552"/>
                <a:gd name="connsiteY11" fmla="*/ 1479176 h 1676400"/>
                <a:gd name="connsiteX12" fmla="*/ 4249270 w 6463552"/>
                <a:gd name="connsiteY12" fmla="*/ 1595717 h 1676400"/>
                <a:gd name="connsiteX13" fmla="*/ 4697505 w 6463552"/>
                <a:gd name="connsiteY13" fmla="*/ 1577788 h 1676400"/>
                <a:gd name="connsiteX14" fmla="*/ 5522258 w 6463552"/>
                <a:gd name="connsiteY14" fmla="*/ 1649505 h 1676400"/>
                <a:gd name="connsiteX15" fmla="*/ 6364941 w 6463552"/>
                <a:gd name="connsiteY15" fmla="*/ 1676400 h 1676400"/>
                <a:gd name="connsiteX16" fmla="*/ 6382870 w 6463552"/>
                <a:gd name="connsiteY16" fmla="*/ 1344705 h 1676400"/>
                <a:gd name="connsiteX17" fmla="*/ 6409764 w 6463552"/>
                <a:gd name="connsiteY17" fmla="*/ 1272988 h 1676400"/>
                <a:gd name="connsiteX18" fmla="*/ 6463552 w 6463552"/>
                <a:gd name="connsiteY18" fmla="*/ 1129553 h 1676400"/>
                <a:gd name="connsiteX19" fmla="*/ 6293223 w 6463552"/>
                <a:gd name="connsiteY19" fmla="*/ 1039906 h 1676400"/>
                <a:gd name="connsiteX20" fmla="*/ 6266329 w 6463552"/>
                <a:gd name="connsiteY20" fmla="*/ 905435 h 1676400"/>
                <a:gd name="connsiteX21" fmla="*/ 6194611 w 6463552"/>
                <a:gd name="connsiteY21" fmla="*/ 797858 h 1676400"/>
                <a:gd name="connsiteX22" fmla="*/ 6257364 w 6463552"/>
                <a:gd name="connsiteY22" fmla="*/ 699247 h 1676400"/>
                <a:gd name="connsiteX23" fmla="*/ 6194611 w 6463552"/>
                <a:gd name="connsiteY23" fmla="*/ 645458 h 1676400"/>
                <a:gd name="connsiteX24" fmla="*/ 6131858 w 6463552"/>
                <a:gd name="connsiteY24" fmla="*/ 546847 h 1676400"/>
                <a:gd name="connsiteX25" fmla="*/ 6078070 w 6463552"/>
                <a:gd name="connsiteY25" fmla="*/ 475129 h 1676400"/>
                <a:gd name="connsiteX26" fmla="*/ 6087035 w 6463552"/>
                <a:gd name="connsiteY26" fmla="*/ 224117 h 1676400"/>
                <a:gd name="connsiteX27" fmla="*/ 5226423 w 6463552"/>
                <a:gd name="connsiteY27" fmla="*/ 251011 h 1676400"/>
                <a:gd name="connsiteX28" fmla="*/ 4446494 w 6463552"/>
                <a:gd name="connsiteY28" fmla="*/ 134470 h 1676400"/>
                <a:gd name="connsiteX29" fmla="*/ 3594847 w 6463552"/>
                <a:gd name="connsiteY29" fmla="*/ 89647 h 1676400"/>
                <a:gd name="connsiteX30" fmla="*/ 2752164 w 6463552"/>
                <a:gd name="connsiteY30" fmla="*/ 35858 h 1676400"/>
                <a:gd name="connsiteX31" fmla="*/ 2330823 w 6463552"/>
                <a:gd name="connsiteY31" fmla="*/ 0 h 1676400"/>
                <a:gd name="connsiteX32" fmla="*/ 1640541 w 6463552"/>
                <a:gd name="connsiteY32" fmla="*/ 44823 h 1676400"/>
                <a:gd name="connsiteX33" fmla="*/ 806823 w 6463552"/>
                <a:gd name="connsiteY33" fmla="*/ 143435 h 1676400"/>
                <a:gd name="connsiteX34" fmla="*/ 8964 w 6463552"/>
                <a:gd name="connsiteY34" fmla="*/ 152400 h 1676400"/>
                <a:gd name="connsiteX35" fmla="*/ 17929 w 6463552"/>
                <a:gd name="connsiteY35" fmla="*/ 403411 h 1676400"/>
                <a:gd name="connsiteX0" fmla="*/ 17929 w 6416453"/>
                <a:gd name="connsiteY0" fmla="*/ 403411 h 1676400"/>
                <a:gd name="connsiteX1" fmla="*/ 26894 w 6416453"/>
                <a:gd name="connsiteY1" fmla="*/ 528917 h 1676400"/>
                <a:gd name="connsiteX2" fmla="*/ 0 w 6416453"/>
                <a:gd name="connsiteY2" fmla="*/ 600635 h 1676400"/>
                <a:gd name="connsiteX3" fmla="*/ 35858 w 6416453"/>
                <a:gd name="connsiteY3" fmla="*/ 735105 h 1676400"/>
                <a:gd name="connsiteX4" fmla="*/ 89647 w 6416453"/>
                <a:gd name="connsiteY4" fmla="*/ 914400 h 1676400"/>
                <a:gd name="connsiteX5" fmla="*/ 206188 w 6416453"/>
                <a:gd name="connsiteY5" fmla="*/ 1084729 h 1676400"/>
                <a:gd name="connsiteX6" fmla="*/ 98611 w 6416453"/>
                <a:gd name="connsiteY6" fmla="*/ 1335741 h 1676400"/>
                <a:gd name="connsiteX7" fmla="*/ 116541 w 6416453"/>
                <a:gd name="connsiteY7" fmla="*/ 1613647 h 1676400"/>
                <a:gd name="connsiteX8" fmla="*/ 950258 w 6416453"/>
                <a:gd name="connsiteY8" fmla="*/ 1604682 h 1676400"/>
                <a:gd name="connsiteX9" fmla="*/ 1739152 w 6416453"/>
                <a:gd name="connsiteY9" fmla="*/ 1461247 h 1676400"/>
                <a:gd name="connsiteX10" fmla="*/ 2599764 w 6416453"/>
                <a:gd name="connsiteY10" fmla="*/ 1470211 h 1676400"/>
                <a:gd name="connsiteX11" fmla="*/ 3442447 w 6416453"/>
                <a:gd name="connsiteY11" fmla="*/ 1479176 h 1676400"/>
                <a:gd name="connsiteX12" fmla="*/ 4249270 w 6416453"/>
                <a:gd name="connsiteY12" fmla="*/ 1595717 h 1676400"/>
                <a:gd name="connsiteX13" fmla="*/ 4697505 w 6416453"/>
                <a:gd name="connsiteY13" fmla="*/ 1577788 h 1676400"/>
                <a:gd name="connsiteX14" fmla="*/ 5522258 w 6416453"/>
                <a:gd name="connsiteY14" fmla="*/ 1649505 h 1676400"/>
                <a:gd name="connsiteX15" fmla="*/ 6364941 w 6416453"/>
                <a:gd name="connsiteY15" fmla="*/ 1676400 h 1676400"/>
                <a:gd name="connsiteX16" fmla="*/ 6382870 w 6416453"/>
                <a:gd name="connsiteY16" fmla="*/ 1344705 h 1676400"/>
                <a:gd name="connsiteX17" fmla="*/ 6409764 w 6416453"/>
                <a:gd name="connsiteY17" fmla="*/ 1272988 h 1676400"/>
                <a:gd name="connsiteX18" fmla="*/ 6248399 w 6416453"/>
                <a:gd name="connsiteY18" fmla="*/ 1147482 h 1676400"/>
                <a:gd name="connsiteX19" fmla="*/ 6293223 w 6416453"/>
                <a:gd name="connsiteY19" fmla="*/ 1039906 h 1676400"/>
                <a:gd name="connsiteX20" fmla="*/ 6266329 w 6416453"/>
                <a:gd name="connsiteY20" fmla="*/ 905435 h 1676400"/>
                <a:gd name="connsiteX21" fmla="*/ 6194611 w 6416453"/>
                <a:gd name="connsiteY21" fmla="*/ 797858 h 1676400"/>
                <a:gd name="connsiteX22" fmla="*/ 6257364 w 6416453"/>
                <a:gd name="connsiteY22" fmla="*/ 699247 h 1676400"/>
                <a:gd name="connsiteX23" fmla="*/ 6194611 w 6416453"/>
                <a:gd name="connsiteY23" fmla="*/ 645458 h 1676400"/>
                <a:gd name="connsiteX24" fmla="*/ 6131858 w 6416453"/>
                <a:gd name="connsiteY24" fmla="*/ 546847 h 1676400"/>
                <a:gd name="connsiteX25" fmla="*/ 6078070 w 6416453"/>
                <a:gd name="connsiteY25" fmla="*/ 475129 h 1676400"/>
                <a:gd name="connsiteX26" fmla="*/ 6087035 w 6416453"/>
                <a:gd name="connsiteY26" fmla="*/ 224117 h 1676400"/>
                <a:gd name="connsiteX27" fmla="*/ 5226423 w 6416453"/>
                <a:gd name="connsiteY27" fmla="*/ 251011 h 1676400"/>
                <a:gd name="connsiteX28" fmla="*/ 4446494 w 6416453"/>
                <a:gd name="connsiteY28" fmla="*/ 134470 h 1676400"/>
                <a:gd name="connsiteX29" fmla="*/ 3594847 w 6416453"/>
                <a:gd name="connsiteY29" fmla="*/ 89647 h 1676400"/>
                <a:gd name="connsiteX30" fmla="*/ 2752164 w 6416453"/>
                <a:gd name="connsiteY30" fmla="*/ 35858 h 1676400"/>
                <a:gd name="connsiteX31" fmla="*/ 2330823 w 6416453"/>
                <a:gd name="connsiteY31" fmla="*/ 0 h 1676400"/>
                <a:gd name="connsiteX32" fmla="*/ 1640541 w 6416453"/>
                <a:gd name="connsiteY32" fmla="*/ 44823 h 1676400"/>
                <a:gd name="connsiteX33" fmla="*/ 806823 w 6416453"/>
                <a:gd name="connsiteY33" fmla="*/ 143435 h 1676400"/>
                <a:gd name="connsiteX34" fmla="*/ 8964 w 6416453"/>
                <a:gd name="connsiteY34" fmla="*/ 152400 h 1676400"/>
                <a:gd name="connsiteX35" fmla="*/ 17929 w 6416453"/>
                <a:gd name="connsiteY35"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206188 w 6384148"/>
                <a:gd name="connsiteY5" fmla="*/ 1084729 h 1676400"/>
                <a:gd name="connsiteX6" fmla="*/ 98611 w 6384148"/>
                <a:gd name="connsiteY6" fmla="*/ 1335741 h 1676400"/>
                <a:gd name="connsiteX7" fmla="*/ 116541 w 6384148"/>
                <a:gd name="connsiteY7" fmla="*/ 1613647 h 1676400"/>
                <a:gd name="connsiteX8" fmla="*/ 950258 w 6384148"/>
                <a:gd name="connsiteY8" fmla="*/ 1604682 h 1676400"/>
                <a:gd name="connsiteX9" fmla="*/ 1739152 w 6384148"/>
                <a:gd name="connsiteY9" fmla="*/ 1461247 h 1676400"/>
                <a:gd name="connsiteX10" fmla="*/ 2599764 w 6384148"/>
                <a:gd name="connsiteY10" fmla="*/ 1470211 h 1676400"/>
                <a:gd name="connsiteX11" fmla="*/ 3442447 w 6384148"/>
                <a:gd name="connsiteY11" fmla="*/ 1479176 h 1676400"/>
                <a:gd name="connsiteX12" fmla="*/ 4249270 w 6384148"/>
                <a:gd name="connsiteY12" fmla="*/ 1595717 h 1676400"/>
                <a:gd name="connsiteX13" fmla="*/ 4697505 w 6384148"/>
                <a:gd name="connsiteY13" fmla="*/ 1577788 h 1676400"/>
                <a:gd name="connsiteX14" fmla="*/ 5522258 w 6384148"/>
                <a:gd name="connsiteY14" fmla="*/ 1649505 h 1676400"/>
                <a:gd name="connsiteX15" fmla="*/ 6364941 w 6384148"/>
                <a:gd name="connsiteY15" fmla="*/ 1676400 h 1676400"/>
                <a:gd name="connsiteX16" fmla="*/ 6382870 w 6384148"/>
                <a:gd name="connsiteY16" fmla="*/ 1344705 h 1676400"/>
                <a:gd name="connsiteX17" fmla="*/ 6329081 w 6384148"/>
                <a:gd name="connsiteY17" fmla="*/ 1264023 h 1676400"/>
                <a:gd name="connsiteX18" fmla="*/ 6248399 w 6384148"/>
                <a:gd name="connsiteY18" fmla="*/ 1147482 h 1676400"/>
                <a:gd name="connsiteX19" fmla="*/ 6293223 w 6384148"/>
                <a:gd name="connsiteY19" fmla="*/ 1039906 h 1676400"/>
                <a:gd name="connsiteX20" fmla="*/ 6266329 w 6384148"/>
                <a:gd name="connsiteY20" fmla="*/ 905435 h 1676400"/>
                <a:gd name="connsiteX21" fmla="*/ 6194611 w 6384148"/>
                <a:gd name="connsiteY21" fmla="*/ 797858 h 1676400"/>
                <a:gd name="connsiteX22" fmla="*/ 6257364 w 6384148"/>
                <a:gd name="connsiteY22" fmla="*/ 699247 h 1676400"/>
                <a:gd name="connsiteX23" fmla="*/ 6194611 w 6384148"/>
                <a:gd name="connsiteY23" fmla="*/ 645458 h 1676400"/>
                <a:gd name="connsiteX24" fmla="*/ 6131858 w 6384148"/>
                <a:gd name="connsiteY24" fmla="*/ 546847 h 1676400"/>
                <a:gd name="connsiteX25" fmla="*/ 6078070 w 6384148"/>
                <a:gd name="connsiteY25" fmla="*/ 475129 h 1676400"/>
                <a:gd name="connsiteX26" fmla="*/ 6087035 w 6384148"/>
                <a:gd name="connsiteY26" fmla="*/ 224117 h 1676400"/>
                <a:gd name="connsiteX27" fmla="*/ 5226423 w 6384148"/>
                <a:gd name="connsiteY27" fmla="*/ 251011 h 1676400"/>
                <a:gd name="connsiteX28" fmla="*/ 4446494 w 6384148"/>
                <a:gd name="connsiteY28" fmla="*/ 134470 h 1676400"/>
                <a:gd name="connsiteX29" fmla="*/ 3594847 w 6384148"/>
                <a:gd name="connsiteY29" fmla="*/ 89647 h 1676400"/>
                <a:gd name="connsiteX30" fmla="*/ 2752164 w 6384148"/>
                <a:gd name="connsiteY30" fmla="*/ 35858 h 1676400"/>
                <a:gd name="connsiteX31" fmla="*/ 2330823 w 6384148"/>
                <a:gd name="connsiteY31" fmla="*/ 0 h 1676400"/>
                <a:gd name="connsiteX32" fmla="*/ 1640541 w 6384148"/>
                <a:gd name="connsiteY32" fmla="*/ 44823 h 1676400"/>
                <a:gd name="connsiteX33" fmla="*/ 806823 w 6384148"/>
                <a:gd name="connsiteY33" fmla="*/ 143435 h 1676400"/>
                <a:gd name="connsiteX34" fmla="*/ 8964 w 6384148"/>
                <a:gd name="connsiteY34" fmla="*/ 152400 h 1676400"/>
                <a:gd name="connsiteX35" fmla="*/ 17929 w 6384148"/>
                <a:gd name="connsiteY35"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206188 w 6384148"/>
                <a:gd name="connsiteY5" fmla="*/ 1084729 h 1676400"/>
                <a:gd name="connsiteX6" fmla="*/ 161365 w 6384148"/>
                <a:gd name="connsiteY6" fmla="*/ 1111623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93223 w 6384148"/>
                <a:gd name="connsiteY20" fmla="*/ 1039906 h 1676400"/>
                <a:gd name="connsiteX21" fmla="*/ 6266329 w 6384148"/>
                <a:gd name="connsiteY21" fmla="*/ 905435 h 1676400"/>
                <a:gd name="connsiteX22" fmla="*/ 6194611 w 6384148"/>
                <a:gd name="connsiteY22" fmla="*/ 797858 h 1676400"/>
                <a:gd name="connsiteX23" fmla="*/ 6257364 w 6384148"/>
                <a:gd name="connsiteY23" fmla="*/ 699247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98612 w 6384148"/>
                <a:gd name="connsiteY5" fmla="*/ 1084729 h 1676400"/>
                <a:gd name="connsiteX6" fmla="*/ 161365 w 6384148"/>
                <a:gd name="connsiteY6" fmla="*/ 1111623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93223 w 6384148"/>
                <a:gd name="connsiteY20" fmla="*/ 1039906 h 1676400"/>
                <a:gd name="connsiteX21" fmla="*/ 6266329 w 6384148"/>
                <a:gd name="connsiteY21" fmla="*/ 905435 h 1676400"/>
                <a:gd name="connsiteX22" fmla="*/ 6194611 w 6384148"/>
                <a:gd name="connsiteY22" fmla="*/ 797858 h 1676400"/>
                <a:gd name="connsiteX23" fmla="*/ 6257364 w 6384148"/>
                <a:gd name="connsiteY23" fmla="*/ 699247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98612 w 6384148"/>
                <a:gd name="connsiteY5" fmla="*/ 1084729 h 1676400"/>
                <a:gd name="connsiteX6" fmla="*/ 125506 w 6384148"/>
                <a:gd name="connsiteY6" fmla="*/ 1138517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93223 w 6384148"/>
                <a:gd name="connsiteY20" fmla="*/ 1039906 h 1676400"/>
                <a:gd name="connsiteX21" fmla="*/ 6266329 w 6384148"/>
                <a:gd name="connsiteY21" fmla="*/ 905435 h 1676400"/>
                <a:gd name="connsiteX22" fmla="*/ 6194611 w 6384148"/>
                <a:gd name="connsiteY22" fmla="*/ 797858 h 1676400"/>
                <a:gd name="connsiteX23" fmla="*/ 6257364 w 6384148"/>
                <a:gd name="connsiteY23" fmla="*/ 699247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98612 w 6384148"/>
                <a:gd name="connsiteY5" fmla="*/ 1084729 h 1676400"/>
                <a:gd name="connsiteX6" fmla="*/ 125506 w 6384148"/>
                <a:gd name="connsiteY6" fmla="*/ 1138517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93223 w 6384148"/>
                <a:gd name="connsiteY20" fmla="*/ 1039906 h 1676400"/>
                <a:gd name="connsiteX21" fmla="*/ 6266329 w 6384148"/>
                <a:gd name="connsiteY21" fmla="*/ 905435 h 1676400"/>
                <a:gd name="connsiteX22" fmla="*/ 6194611 w 6384148"/>
                <a:gd name="connsiteY22" fmla="*/ 797858 h 1676400"/>
                <a:gd name="connsiteX23" fmla="*/ 6203576 w 6384148"/>
                <a:gd name="connsiteY23" fmla="*/ 681318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98612 w 6384148"/>
                <a:gd name="connsiteY5" fmla="*/ 1084729 h 1676400"/>
                <a:gd name="connsiteX6" fmla="*/ 125506 w 6384148"/>
                <a:gd name="connsiteY6" fmla="*/ 1138517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48400 w 6384148"/>
                <a:gd name="connsiteY20" fmla="*/ 1048871 h 1676400"/>
                <a:gd name="connsiteX21" fmla="*/ 6266329 w 6384148"/>
                <a:gd name="connsiteY21" fmla="*/ 905435 h 1676400"/>
                <a:gd name="connsiteX22" fmla="*/ 6194611 w 6384148"/>
                <a:gd name="connsiteY22" fmla="*/ 797858 h 1676400"/>
                <a:gd name="connsiteX23" fmla="*/ 6203576 w 6384148"/>
                <a:gd name="connsiteY23" fmla="*/ 681318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98612 w 6384148"/>
                <a:gd name="connsiteY5" fmla="*/ 1084729 h 1676400"/>
                <a:gd name="connsiteX6" fmla="*/ 125506 w 6384148"/>
                <a:gd name="connsiteY6" fmla="*/ 1138517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48400 w 6384148"/>
                <a:gd name="connsiteY20" fmla="*/ 1048871 h 1676400"/>
                <a:gd name="connsiteX21" fmla="*/ 6239435 w 6384148"/>
                <a:gd name="connsiteY21" fmla="*/ 905435 h 1676400"/>
                <a:gd name="connsiteX22" fmla="*/ 6194611 w 6384148"/>
                <a:gd name="connsiteY22" fmla="*/ 797858 h 1676400"/>
                <a:gd name="connsiteX23" fmla="*/ 6203576 w 6384148"/>
                <a:gd name="connsiteY23" fmla="*/ 681318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84148" h="1676400">
                  <a:moveTo>
                    <a:pt x="17929" y="403411"/>
                  </a:moveTo>
                  <a:lnTo>
                    <a:pt x="26894" y="528917"/>
                  </a:lnTo>
                  <a:lnTo>
                    <a:pt x="0" y="600635"/>
                  </a:lnTo>
                  <a:lnTo>
                    <a:pt x="35858" y="735105"/>
                  </a:lnTo>
                  <a:lnTo>
                    <a:pt x="89647" y="914400"/>
                  </a:lnTo>
                  <a:lnTo>
                    <a:pt x="98612" y="1084729"/>
                  </a:lnTo>
                  <a:cubicBezTo>
                    <a:pt x="98612" y="1093694"/>
                    <a:pt x="125506" y="1129552"/>
                    <a:pt x="125506" y="1138517"/>
                  </a:cubicBezTo>
                  <a:lnTo>
                    <a:pt x="98611" y="1335741"/>
                  </a:lnTo>
                  <a:lnTo>
                    <a:pt x="116541" y="1613647"/>
                  </a:lnTo>
                  <a:lnTo>
                    <a:pt x="950258" y="1604682"/>
                  </a:lnTo>
                  <a:lnTo>
                    <a:pt x="1739152" y="1461247"/>
                  </a:lnTo>
                  <a:lnTo>
                    <a:pt x="2599764" y="1470211"/>
                  </a:lnTo>
                  <a:lnTo>
                    <a:pt x="3442447" y="1479176"/>
                  </a:lnTo>
                  <a:lnTo>
                    <a:pt x="4249270" y="1595717"/>
                  </a:lnTo>
                  <a:lnTo>
                    <a:pt x="4697505" y="1577788"/>
                  </a:lnTo>
                  <a:lnTo>
                    <a:pt x="5522258" y="1649505"/>
                  </a:lnTo>
                  <a:lnTo>
                    <a:pt x="6364941" y="1676400"/>
                  </a:lnTo>
                  <a:lnTo>
                    <a:pt x="6382870" y="1344705"/>
                  </a:lnTo>
                  <a:cubicBezTo>
                    <a:pt x="6391835" y="1320799"/>
                    <a:pt x="6351493" y="1296894"/>
                    <a:pt x="6329081" y="1264023"/>
                  </a:cubicBezTo>
                  <a:cubicBezTo>
                    <a:pt x="6306669" y="1231153"/>
                    <a:pt x="6302187" y="1189317"/>
                    <a:pt x="6248399" y="1147482"/>
                  </a:cubicBezTo>
                  <a:cubicBezTo>
                    <a:pt x="6248399" y="1114612"/>
                    <a:pt x="6248400" y="1081741"/>
                    <a:pt x="6248400" y="1048871"/>
                  </a:cubicBezTo>
                  <a:lnTo>
                    <a:pt x="6239435" y="905435"/>
                  </a:lnTo>
                  <a:lnTo>
                    <a:pt x="6194611" y="797858"/>
                  </a:lnTo>
                  <a:lnTo>
                    <a:pt x="6203576" y="681318"/>
                  </a:lnTo>
                  <a:lnTo>
                    <a:pt x="6194611" y="645458"/>
                  </a:lnTo>
                  <a:lnTo>
                    <a:pt x="6131858" y="546847"/>
                  </a:lnTo>
                  <a:lnTo>
                    <a:pt x="6078070" y="475129"/>
                  </a:lnTo>
                  <a:lnTo>
                    <a:pt x="6087035" y="224117"/>
                  </a:lnTo>
                  <a:lnTo>
                    <a:pt x="5226423" y="251011"/>
                  </a:lnTo>
                  <a:lnTo>
                    <a:pt x="4446494" y="134470"/>
                  </a:lnTo>
                  <a:lnTo>
                    <a:pt x="3594847" y="89647"/>
                  </a:lnTo>
                  <a:lnTo>
                    <a:pt x="2752164" y="35858"/>
                  </a:lnTo>
                  <a:lnTo>
                    <a:pt x="2330823" y="0"/>
                  </a:lnTo>
                  <a:lnTo>
                    <a:pt x="1640541" y="44823"/>
                  </a:lnTo>
                  <a:lnTo>
                    <a:pt x="806823" y="143435"/>
                  </a:lnTo>
                  <a:lnTo>
                    <a:pt x="8964" y="152400"/>
                  </a:lnTo>
                  <a:lnTo>
                    <a:pt x="17929" y="403411"/>
                  </a:lnTo>
                  <a:close/>
                </a:path>
              </a:pathLst>
            </a:custGeom>
            <a:gradFill>
              <a:gsLst>
                <a:gs pos="0">
                  <a:srgbClr val="762F5E"/>
                </a:gs>
                <a:gs pos="100000">
                  <a:srgbClr val="B64891"/>
                </a:gs>
              </a:gsLst>
              <a:lin ang="5400000" scaled="0"/>
            </a:gra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40">
                <a:defRPr/>
              </a:pPr>
              <a:endParaRPr lang="en-US" sz="2159">
                <a:solidFill>
                  <a:srgbClr val="FFFFFF"/>
                </a:solidFill>
                <a:latin typeface="Trebuchet MS"/>
              </a:endParaRPr>
            </a:p>
          </p:txBody>
        </p:sp>
        <p:grpSp>
          <p:nvGrpSpPr>
            <p:cNvPr id="1466" name="Group 765"/>
            <p:cNvGrpSpPr>
              <a:grpSpLocks/>
            </p:cNvGrpSpPr>
            <p:nvPr/>
          </p:nvGrpSpPr>
          <p:grpSpPr bwMode="auto">
            <a:xfrm>
              <a:off x="9438289" y="3184419"/>
              <a:ext cx="424237" cy="171702"/>
              <a:chOff x="895909" y="4322280"/>
              <a:chExt cx="881268" cy="392114"/>
            </a:xfrm>
          </p:grpSpPr>
          <p:sp>
            <p:nvSpPr>
              <p:cNvPr id="1595" name="Freeform 784"/>
              <p:cNvSpPr>
                <a:spLocks/>
              </p:cNvSpPr>
              <p:nvPr/>
            </p:nvSpPr>
            <p:spPr bwMode="auto">
              <a:xfrm rot="10799991">
                <a:off x="895909" y="4322280"/>
                <a:ext cx="880567" cy="392114"/>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96" name="Freeform 785"/>
              <p:cNvSpPr>
                <a:spLocks/>
              </p:cNvSpPr>
              <p:nvPr/>
            </p:nvSpPr>
            <p:spPr bwMode="auto">
              <a:xfrm rot="10799991">
                <a:off x="896611" y="4322280"/>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97" name="Freeform 786"/>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98" name="Freeform 4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nvGrpSpPr>
            <p:cNvPr id="1467" name="Group 766"/>
            <p:cNvGrpSpPr>
              <a:grpSpLocks/>
            </p:cNvGrpSpPr>
            <p:nvPr/>
          </p:nvGrpSpPr>
          <p:grpSpPr bwMode="auto">
            <a:xfrm>
              <a:off x="9829614" y="3209161"/>
              <a:ext cx="423899" cy="166837"/>
              <a:chOff x="2150414" y="3623708"/>
              <a:chExt cx="880566" cy="381004"/>
            </a:xfrm>
          </p:grpSpPr>
          <p:sp>
            <p:nvSpPr>
              <p:cNvPr id="1592" name="Freeform 37"/>
              <p:cNvSpPr>
                <a:spLocks/>
              </p:cNvSpPr>
              <p:nvPr/>
            </p:nvSpPr>
            <p:spPr bwMode="auto">
              <a:xfrm>
                <a:off x="2150414" y="3623709"/>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93" name="Freeform 38"/>
              <p:cNvSpPr>
                <a:spLocks/>
              </p:cNvSpPr>
              <p:nvPr/>
            </p:nvSpPr>
            <p:spPr bwMode="auto">
              <a:xfrm>
                <a:off x="2150414" y="3623708"/>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94" name="Freeform 783"/>
              <p:cNvSpPr>
                <a:spLocks/>
              </p:cNvSpPr>
              <p:nvPr/>
            </p:nvSpPr>
            <p:spPr bwMode="auto">
              <a:xfrm rot="10799991">
                <a:off x="2382735" y="3758596"/>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grpSp>
        <p:grpSp>
          <p:nvGrpSpPr>
            <p:cNvPr id="1468" name="Group 768"/>
            <p:cNvGrpSpPr>
              <a:grpSpLocks/>
            </p:cNvGrpSpPr>
            <p:nvPr/>
          </p:nvGrpSpPr>
          <p:grpSpPr bwMode="auto">
            <a:xfrm rot="537227">
              <a:off x="10239402" y="3193469"/>
              <a:ext cx="576234" cy="218799"/>
              <a:chOff x="2150414" y="3505044"/>
              <a:chExt cx="1814227" cy="499668"/>
            </a:xfrm>
          </p:grpSpPr>
          <p:sp>
            <p:nvSpPr>
              <p:cNvPr id="1589" name="Freeform 37"/>
              <p:cNvSpPr>
                <a:spLocks/>
              </p:cNvSpPr>
              <p:nvPr/>
            </p:nvSpPr>
            <p:spPr bwMode="auto">
              <a:xfrm>
                <a:off x="2150414" y="3623709"/>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90" name="Freeform 38"/>
              <p:cNvSpPr>
                <a:spLocks/>
              </p:cNvSpPr>
              <p:nvPr/>
            </p:nvSpPr>
            <p:spPr bwMode="auto">
              <a:xfrm>
                <a:off x="3084075" y="3505044"/>
                <a:ext cx="880566" cy="381004"/>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91" name="Freeform 776"/>
              <p:cNvSpPr>
                <a:spLocks/>
              </p:cNvSpPr>
              <p:nvPr/>
            </p:nvSpPr>
            <p:spPr bwMode="auto">
              <a:xfrm rot="10799991">
                <a:off x="2382735" y="3758596"/>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grpSp>
        <p:grpSp>
          <p:nvGrpSpPr>
            <p:cNvPr id="1469" name="Group 769"/>
            <p:cNvGrpSpPr>
              <a:grpSpLocks/>
            </p:cNvGrpSpPr>
            <p:nvPr/>
          </p:nvGrpSpPr>
          <p:grpSpPr bwMode="auto">
            <a:xfrm rot="21411531">
              <a:off x="10509678" y="3205704"/>
              <a:ext cx="520063" cy="171702"/>
              <a:chOff x="896611" y="4322280"/>
              <a:chExt cx="889304" cy="392114"/>
            </a:xfrm>
          </p:grpSpPr>
          <p:sp>
            <p:nvSpPr>
              <p:cNvPr id="1585" name="Freeform 770"/>
              <p:cNvSpPr>
                <a:spLocks/>
              </p:cNvSpPr>
              <p:nvPr/>
            </p:nvSpPr>
            <p:spPr bwMode="auto">
              <a:xfrm rot="10799991">
                <a:off x="905349" y="4322281"/>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86" name="Freeform 771"/>
              <p:cNvSpPr>
                <a:spLocks/>
              </p:cNvSpPr>
              <p:nvPr/>
            </p:nvSpPr>
            <p:spPr bwMode="auto">
              <a:xfrm rot="10799991">
                <a:off x="896611" y="4322280"/>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87" name="Freeform 772"/>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88" name="Freeform 4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nvGrpSpPr>
            <p:cNvPr id="1470" name="Group 742"/>
            <p:cNvGrpSpPr>
              <a:grpSpLocks/>
            </p:cNvGrpSpPr>
            <p:nvPr/>
          </p:nvGrpSpPr>
          <p:grpSpPr bwMode="auto">
            <a:xfrm>
              <a:off x="9334602" y="3695759"/>
              <a:ext cx="428105" cy="171703"/>
              <a:chOff x="896611" y="4322280"/>
              <a:chExt cx="889304" cy="392114"/>
            </a:xfrm>
          </p:grpSpPr>
          <p:sp>
            <p:nvSpPr>
              <p:cNvPr id="1581" name="Freeform 761"/>
              <p:cNvSpPr>
                <a:spLocks/>
              </p:cNvSpPr>
              <p:nvPr/>
            </p:nvSpPr>
            <p:spPr bwMode="auto">
              <a:xfrm rot="10799991">
                <a:off x="905349" y="4322281"/>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82" name="Freeform 762"/>
              <p:cNvSpPr>
                <a:spLocks/>
              </p:cNvSpPr>
              <p:nvPr/>
            </p:nvSpPr>
            <p:spPr bwMode="auto">
              <a:xfrm rot="10799991">
                <a:off x="896611" y="4322280"/>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83" name="Freeform 763"/>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84" name="Freeform 4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nvGrpSpPr>
            <p:cNvPr id="1471" name="Group 743"/>
            <p:cNvGrpSpPr>
              <a:grpSpLocks/>
            </p:cNvGrpSpPr>
            <p:nvPr/>
          </p:nvGrpSpPr>
          <p:grpSpPr bwMode="auto">
            <a:xfrm>
              <a:off x="9751852" y="3711631"/>
              <a:ext cx="423899" cy="166838"/>
              <a:chOff x="2150414" y="3623708"/>
              <a:chExt cx="880566" cy="381004"/>
            </a:xfrm>
          </p:grpSpPr>
          <p:sp>
            <p:nvSpPr>
              <p:cNvPr id="1578" name="Freeform 37"/>
              <p:cNvSpPr>
                <a:spLocks/>
              </p:cNvSpPr>
              <p:nvPr/>
            </p:nvSpPr>
            <p:spPr bwMode="auto">
              <a:xfrm>
                <a:off x="2150414" y="3623709"/>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79" name="Freeform 38"/>
              <p:cNvSpPr>
                <a:spLocks/>
              </p:cNvSpPr>
              <p:nvPr/>
            </p:nvSpPr>
            <p:spPr bwMode="auto">
              <a:xfrm>
                <a:off x="2150414" y="3623708"/>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80" name="Freeform 760"/>
              <p:cNvSpPr>
                <a:spLocks/>
              </p:cNvSpPr>
              <p:nvPr/>
            </p:nvSpPr>
            <p:spPr bwMode="auto">
              <a:xfrm rot="10799991">
                <a:off x="2382735" y="3758596"/>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grpSp>
        <p:grpSp>
          <p:nvGrpSpPr>
            <p:cNvPr id="1472" name="Group 744"/>
            <p:cNvGrpSpPr>
              <a:grpSpLocks/>
            </p:cNvGrpSpPr>
            <p:nvPr/>
          </p:nvGrpSpPr>
          <p:grpSpPr bwMode="auto">
            <a:xfrm rot="254839">
              <a:off x="10156532" y="3725816"/>
              <a:ext cx="428105" cy="171703"/>
              <a:chOff x="896611" y="4322280"/>
              <a:chExt cx="889304" cy="392114"/>
            </a:xfrm>
          </p:grpSpPr>
          <p:sp>
            <p:nvSpPr>
              <p:cNvPr id="1574" name="Freeform 754"/>
              <p:cNvSpPr>
                <a:spLocks/>
              </p:cNvSpPr>
              <p:nvPr/>
            </p:nvSpPr>
            <p:spPr bwMode="auto">
              <a:xfrm rot="10799991">
                <a:off x="905349" y="4322281"/>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75" name="Freeform 755"/>
              <p:cNvSpPr>
                <a:spLocks/>
              </p:cNvSpPr>
              <p:nvPr/>
            </p:nvSpPr>
            <p:spPr bwMode="auto">
              <a:xfrm rot="10799991">
                <a:off x="896611" y="4322280"/>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76" name="Freeform 756"/>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77" name="Freeform 4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nvGrpSpPr>
            <p:cNvPr id="1473" name="Group 745"/>
            <p:cNvGrpSpPr>
              <a:grpSpLocks/>
            </p:cNvGrpSpPr>
            <p:nvPr/>
          </p:nvGrpSpPr>
          <p:grpSpPr bwMode="auto">
            <a:xfrm rot="537227">
              <a:off x="10572243" y="3770484"/>
              <a:ext cx="424009" cy="167653"/>
              <a:chOff x="1767247" y="3678009"/>
              <a:chExt cx="880795" cy="382867"/>
            </a:xfrm>
          </p:grpSpPr>
          <p:sp>
            <p:nvSpPr>
              <p:cNvPr id="1571" name="Freeform 37"/>
              <p:cNvSpPr>
                <a:spLocks/>
              </p:cNvSpPr>
              <p:nvPr/>
            </p:nvSpPr>
            <p:spPr bwMode="auto">
              <a:xfrm>
                <a:off x="1767247" y="3679874"/>
                <a:ext cx="880567" cy="381002"/>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72" name="Freeform 38"/>
              <p:cNvSpPr>
                <a:spLocks/>
              </p:cNvSpPr>
              <p:nvPr/>
            </p:nvSpPr>
            <p:spPr bwMode="auto">
              <a:xfrm>
                <a:off x="1767477" y="3678009"/>
                <a:ext cx="880565" cy="381005"/>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73" name="Freeform 753"/>
              <p:cNvSpPr>
                <a:spLocks/>
              </p:cNvSpPr>
              <p:nvPr/>
            </p:nvSpPr>
            <p:spPr bwMode="auto">
              <a:xfrm rot="10799991">
                <a:off x="1999430" y="38139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grpSp>
        <p:grpSp>
          <p:nvGrpSpPr>
            <p:cNvPr id="1474" name="Group 746"/>
            <p:cNvGrpSpPr>
              <a:grpSpLocks/>
            </p:cNvGrpSpPr>
            <p:nvPr/>
          </p:nvGrpSpPr>
          <p:grpSpPr bwMode="auto">
            <a:xfrm rot="21411531">
              <a:off x="10974829" y="3781839"/>
              <a:ext cx="428104" cy="171952"/>
              <a:chOff x="511251" y="4288883"/>
              <a:chExt cx="889302" cy="392684"/>
            </a:xfrm>
          </p:grpSpPr>
          <p:sp>
            <p:nvSpPr>
              <p:cNvPr id="1567" name="Freeform 747"/>
              <p:cNvSpPr>
                <a:spLocks/>
              </p:cNvSpPr>
              <p:nvPr/>
            </p:nvSpPr>
            <p:spPr bwMode="auto">
              <a:xfrm rot="10799991">
                <a:off x="519989" y="4289452"/>
                <a:ext cx="880564" cy="392115"/>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68" name="Freeform 748"/>
              <p:cNvSpPr>
                <a:spLocks/>
              </p:cNvSpPr>
              <p:nvPr/>
            </p:nvSpPr>
            <p:spPr bwMode="auto">
              <a:xfrm rot="10799991">
                <a:off x="511251" y="4288883"/>
                <a:ext cx="880565" cy="392114"/>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69" name="Freeform 749"/>
              <p:cNvSpPr>
                <a:spLocks/>
              </p:cNvSpPr>
              <p:nvPr/>
            </p:nvSpPr>
            <p:spPr bwMode="auto">
              <a:xfrm rot="10799991">
                <a:off x="691013" y="4442544"/>
                <a:ext cx="418422" cy="111226"/>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70" name="Freeform 45"/>
              <p:cNvSpPr>
                <a:spLocks/>
              </p:cNvSpPr>
              <p:nvPr/>
            </p:nvSpPr>
            <p:spPr bwMode="auto">
              <a:xfrm rot="10799991">
                <a:off x="719101" y="4433717"/>
                <a:ext cx="418421" cy="111226"/>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sp>
          <p:nvSpPr>
            <p:cNvPr id="1475" name="Freeform 789"/>
            <p:cNvSpPr/>
            <p:nvPr/>
          </p:nvSpPr>
          <p:spPr bwMode="auto">
            <a:xfrm>
              <a:off x="4144249" y="3146493"/>
              <a:ext cx="3073669" cy="734041"/>
            </a:xfrm>
            <a:custGeom>
              <a:avLst/>
              <a:gdLst>
                <a:gd name="connsiteX0" fmla="*/ 17929 w 6499411"/>
                <a:gd name="connsiteY0" fmla="*/ 403411 h 1676400"/>
                <a:gd name="connsiteX1" fmla="*/ 26894 w 6499411"/>
                <a:gd name="connsiteY1" fmla="*/ 528917 h 1676400"/>
                <a:gd name="connsiteX2" fmla="*/ 0 w 6499411"/>
                <a:gd name="connsiteY2" fmla="*/ 600635 h 1676400"/>
                <a:gd name="connsiteX3" fmla="*/ 35858 w 6499411"/>
                <a:gd name="connsiteY3" fmla="*/ 735105 h 1676400"/>
                <a:gd name="connsiteX4" fmla="*/ 89647 w 6499411"/>
                <a:gd name="connsiteY4" fmla="*/ 914400 h 1676400"/>
                <a:gd name="connsiteX5" fmla="*/ 206188 w 6499411"/>
                <a:gd name="connsiteY5" fmla="*/ 1084729 h 1676400"/>
                <a:gd name="connsiteX6" fmla="*/ 98611 w 6499411"/>
                <a:gd name="connsiteY6" fmla="*/ 1335741 h 1676400"/>
                <a:gd name="connsiteX7" fmla="*/ 116541 w 6499411"/>
                <a:gd name="connsiteY7" fmla="*/ 1613647 h 1676400"/>
                <a:gd name="connsiteX8" fmla="*/ 950258 w 6499411"/>
                <a:gd name="connsiteY8" fmla="*/ 1604682 h 1676400"/>
                <a:gd name="connsiteX9" fmla="*/ 1739152 w 6499411"/>
                <a:gd name="connsiteY9" fmla="*/ 1461247 h 1676400"/>
                <a:gd name="connsiteX10" fmla="*/ 2599764 w 6499411"/>
                <a:gd name="connsiteY10" fmla="*/ 1470211 h 1676400"/>
                <a:gd name="connsiteX11" fmla="*/ 3442447 w 6499411"/>
                <a:gd name="connsiteY11" fmla="*/ 1479176 h 1676400"/>
                <a:gd name="connsiteX12" fmla="*/ 4249270 w 6499411"/>
                <a:gd name="connsiteY12" fmla="*/ 1595717 h 1676400"/>
                <a:gd name="connsiteX13" fmla="*/ 4697505 w 6499411"/>
                <a:gd name="connsiteY13" fmla="*/ 1577788 h 1676400"/>
                <a:gd name="connsiteX14" fmla="*/ 5522258 w 6499411"/>
                <a:gd name="connsiteY14" fmla="*/ 1649505 h 1676400"/>
                <a:gd name="connsiteX15" fmla="*/ 6364941 w 6499411"/>
                <a:gd name="connsiteY15" fmla="*/ 1676400 h 1676400"/>
                <a:gd name="connsiteX16" fmla="*/ 6382870 w 6499411"/>
                <a:gd name="connsiteY16" fmla="*/ 1344705 h 1676400"/>
                <a:gd name="connsiteX17" fmla="*/ 6409764 w 6499411"/>
                <a:gd name="connsiteY17" fmla="*/ 1272988 h 1676400"/>
                <a:gd name="connsiteX18" fmla="*/ 6463552 w 6499411"/>
                <a:gd name="connsiteY18" fmla="*/ 1129553 h 1676400"/>
                <a:gd name="connsiteX19" fmla="*/ 6499411 w 6499411"/>
                <a:gd name="connsiteY19" fmla="*/ 1021976 h 1676400"/>
                <a:gd name="connsiteX20" fmla="*/ 6427694 w 6499411"/>
                <a:gd name="connsiteY20" fmla="*/ 905435 h 1676400"/>
                <a:gd name="connsiteX21" fmla="*/ 6347011 w 6499411"/>
                <a:gd name="connsiteY21" fmla="*/ 779929 h 1676400"/>
                <a:gd name="connsiteX22" fmla="*/ 6257364 w 6499411"/>
                <a:gd name="connsiteY22" fmla="*/ 699247 h 1676400"/>
                <a:gd name="connsiteX23" fmla="*/ 6194611 w 6499411"/>
                <a:gd name="connsiteY23" fmla="*/ 645458 h 1676400"/>
                <a:gd name="connsiteX24" fmla="*/ 6131858 w 6499411"/>
                <a:gd name="connsiteY24" fmla="*/ 546847 h 1676400"/>
                <a:gd name="connsiteX25" fmla="*/ 6078070 w 6499411"/>
                <a:gd name="connsiteY25" fmla="*/ 475129 h 1676400"/>
                <a:gd name="connsiteX26" fmla="*/ 6087035 w 6499411"/>
                <a:gd name="connsiteY26" fmla="*/ 224117 h 1676400"/>
                <a:gd name="connsiteX27" fmla="*/ 5226423 w 6499411"/>
                <a:gd name="connsiteY27" fmla="*/ 251011 h 1676400"/>
                <a:gd name="connsiteX28" fmla="*/ 4446494 w 6499411"/>
                <a:gd name="connsiteY28" fmla="*/ 134470 h 1676400"/>
                <a:gd name="connsiteX29" fmla="*/ 3594847 w 6499411"/>
                <a:gd name="connsiteY29" fmla="*/ 89647 h 1676400"/>
                <a:gd name="connsiteX30" fmla="*/ 2752164 w 6499411"/>
                <a:gd name="connsiteY30" fmla="*/ 35858 h 1676400"/>
                <a:gd name="connsiteX31" fmla="*/ 2330823 w 6499411"/>
                <a:gd name="connsiteY31" fmla="*/ 0 h 1676400"/>
                <a:gd name="connsiteX32" fmla="*/ 1640541 w 6499411"/>
                <a:gd name="connsiteY32" fmla="*/ 44823 h 1676400"/>
                <a:gd name="connsiteX33" fmla="*/ 806823 w 6499411"/>
                <a:gd name="connsiteY33" fmla="*/ 143435 h 1676400"/>
                <a:gd name="connsiteX34" fmla="*/ 8964 w 6499411"/>
                <a:gd name="connsiteY34" fmla="*/ 152400 h 1676400"/>
                <a:gd name="connsiteX35" fmla="*/ 17929 w 6499411"/>
                <a:gd name="connsiteY35" fmla="*/ 403411 h 1676400"/>
                <a:gd name="connsiteX0" fmla="*/ 17929 w 6463552"/>
                <a:gd name="connsiteY0" fmla="*/ 403411 h 1676400"/>
                <a:gd name="connsiteX1" fmla="*/ 26894 w 6463552"/>
                <a:gd name="connsiteY1" fmla="*/ 528917 h 1676400"/>
                <a:gd name="connsiteX2" fmla="*/ 0 w 6463552"/>
                <a:gd name="connsiteY2" fmla="*/ 600635 h 1676400"/>
                <a:gd name="connsiteX3" fmla="*/ 35858 w 6463552"/>
                <a:gd name="connsiteY3" fmla="*/ 735105 h 1676400"/>
                <a:gd name="connsiteX4" fmla="*/ 89647 w 6463552"/>
                <a:gd name="connsiteY4" fmla="*/ 914400 h 1676400"/>
                <a:gd name="connsiteX5" fmla="*/ 206188 w 6463552"/>
                <a:gd name="connsiteY5" fmla="*/ 1084729 h 1676400"/>
                <a:gd name="connsiteX6" fmla="*/ 98611 w 6463552"/>
                <a:gd name="connsiteY6" fmla="*/ 1335741 h 1676400"/>
                <a:gd name="connsiteX7" fmla="*/ 116541 w 6463552"/>
                <a:gd name="connsiteY7" fmla="*/ 1613647 h 1676400"/>
                <a:gd name="connsiteX8" fmla="*/ 950258 w 6463552"/>
                <a:gd name="connsiteY8" fmla="*/ 1604682 h 1676400"/>
                <a:gd name="connsiteX9" fmla="*/ 1739152 w 6463552"/>
                <a:gd name="connsiteY9" fmla="*/ 1461247 h 1676400"/>
                <a:gd name="connsiteX10" fmla="*/ 2599764 w 6463552"/>
                <a:gd name="connsiteY10" fmla="*/ 1470211 h 1676400"/>
                <a:gd name="connsiteX11" fmla="*/ 3442447 w 6463552"/>
                <a:gd name="connsiteY11" fmla="*/ 1479176 h 1676400"/>
                <a:gd name="connsiteX12" fmla="*/ 4249270 w 6463552"/>
                <a:gd name="connsiteY12" fmla="*/ 1595717 h 1676400"/>
                <a:gd name="connsiteX13" fmla="*/ 4697505 w 6463552"/>
                <a:gd name="connsiteY13" fmla="*/ 1577788 h 1676400"/>
                <a:gd name="connsiteX14" fmla="*/ 5522258 w 6463552"/>
                <a:gd name="connsiteY14" fmla="*/ 1649505 h 1676400"/>
                <a:gd name="connsiteX15" fmla="*/ 6364941 w 6463552"/>
                <a:gd name="connsiteY15" fmla="*/ 1676400 h 1676400"/>
                <a:gd name="connsiteX16" fmla="*/ 6382870 w 6463552"/>
                <a:gd name="connsiteY16" fmla="*/ 1344705 h 1676400"/>
                <a:gd name="connsiteX17" fmla="*/ 6409764 w 6463552"/>
                <a:gd name="connsiteY17" fmla="*/ 1272988 h 1676400"/>
                <a:gd name="connsiteX18" fmla="*/ 6463552 w 6463552"/>
                <a:gd name="connsiteY18" fmla="*/ 1129553 h 1676400"/>
                <a:gd name="connsiteX19" fmla="*/ 6293223 w 6463552"/>
                <a:gd name="connsiteY19" fmla="*/ 1039906 h 1676400"/>
                <a:gd name="connsiteX20" fmla="*/ 6427694 w 6463552"/>
                <a:gd name="connsiteY20" fmla="*/ 905435 h 1676400"/>
                <a:gd name="connsiteX21" fmla="*/ 6347011 w 6463552"/>
                <a:gd name="connsiteY21" fmla="*/ 779929 h 1676400"/>
                <a:gd name="connsiteX22" fmla="*/ 6257364 w 6463552"/>
                <a:gd name="connsiteY22" fmla="*/ 699247 h 1676400"/>
                <a:gd name="connsiteX23" fmla="*/ 6194611 w 6463552"/>
                <a:gd name="connsiteY23" fmla="*/ 645458 h 1676400"/>
                <a:gd name="connsiteX24" fmla="*/ 6131858 w 6463552"/>
                <a:gd name="connsiteY24" fmla="*/ 546847 h 1676400"/>
                <a:gd name="connsiteX25" fmla="*/ 6078070 w 6463552"/>
                <a:gd name="connsiteY25" fmla="*/ 475129 h 1676400"/>
                <a:gd name="connsiteX26" fmla="*/ 6087035 w 6463552"/>
                <a:gd name="connsiteY26" fmla="*/ 224117 h 1676400"/>
                <a:gd name="connsiteX27" fmla="*/ 5226423 w 6463552"/>
                <a:gd name="connsiteY27" fmla="*/ 251011 h 1676400"/>
                <a:gd name="connsiteX28" fmla="*/ 4446494 w 6463552"/>
                <a:gd name="connsiteY28" fmla="*/ 134470 h 1676400"/>
                <a:gd name="connsiteX29" fmla="*/ 3594847 w 6463552"/>
                <a:gd name="connsiteY29" fmla="*/ 89647 h 1676400"/>
                <a:gd name="connsiteX30" fmla="*/ 2752164 w 6463552"/>
                <a:gd name="connsiteY30" fmla="*/ 35858 h 1676400"/>
                <a:gd name="connsiteX31" fmla="*/ 2330823 w 6463552"/>
                <a:gd name="connsiteY31" fmla="*/ 0 h 1676400"/>
                <a:gd name="connsiteX32" fmla="*/ 1640541 w 6463552"/>
                <a:gd name="connsiteY32" fmla="*/ 44823 h 1676400"/>
                <a:gd name="connsiteX33" fmla="*/ 806823 w 6463552"/>
                <a:gd name="connsiteY33" fmla="*/ 143435 h 1676400"/>
                <a:gd name="connsiteX34" fmla="*/ 8964 w 6463552"/>
                <a:gd name="connsiteY34" fmla="*/ 152400 h 1676400"/>
                <a:gd name="connsiteX35" fmla="*/ 17929 w 6463552"/>
                <a:gd name="connsiteY35" fmla="*/ 403411 h 1676400"/>
                <a:gd name="connsiteX0" fmla="*/ 17929 w 6463552"/>
                <a:gd name="connsiteY0" fmla="*/ 403411 h 1676400"/>
                <a:gd name="connsiteX1" fmla="*/ 26894 w 6463552"/>
                <a:gd name="connsiteY1" fmla="*/ 528917 h 1676400"/>
                <a:gd name="connsiteX2" fmla="*/ 0 w 6463552"/>
                <a:gd name="connsiteY2" fmla="*/ 600635 h 1676400"/>
                <a:gd name="connsiteX3" fmla="*/ 35858 w 6463552"/>
                <a:gd name="connsiteY3" fmla="*/ 735105 h 1676400"/>
                <a:gd name="connsiteX4" fmla="*/ 89647 w 6463552"/>
                <a:gd name="connsiteY4" fmla="*/ 914400 h 1676400"/>
                <a:gd name="connsiteX5" fmla="*/ 206188 w 6463552"/>
                <a:gd name="connsiteY5" fmla="*/ 1084729 h 1676400"/>
                <a:gd name="connsiteX6" fmla="*/ 98611 w 6463552"/>
                <a:gd name="connsiteY6" fmla="*/ 1335741 h 1676400"/>
                <a:gd name="connsiteX7" fmla="*/ 116541 w 6463552"/>
                <a:gd name="connsiteY7" fmla="*/ 1613647 h 1676400"/>
                <a:gd name="connsiteX8" fmla="*/ 950258 w 6463552"/>
                <a:gd name="connsiteY8" fmla="*/ 1604682 h 1676400"/>
                <a:gd name="connsiteX9" fmla="*/ 1739152 w 6463552"/>
                <a:gd name="connsiteY9" fmla="*/ 1461247 h 1676400"/>
                <a:gd name="connsiteX10" fmla="*/ 2599764 w 6463552"/>
                <a:gd name="connsiteY10" fmla="*/ 1470211 h 1676400"/>
                <a:gd name="connsiteX11" fmla="*/ 3442447 w 6463552"/>
                <a:gd name="connsiteY11" fmla="*/ 1479176 h 1676400"/>
                <a:gd name="connsiteX12" fmla="*/ 4249270 w 6463552"/>
                <a:gd name="connsiteY12" fmla="*/ 1595717 h 1676400"/>
                <a:gd name="connsiteX13" fmla="*/ 4697505 w 6463552"/>
                <a:gd name="connsiteY13" fmla="*/ 1577788 h 1676400"/>
                <a:gd name="connsiteX14" fmla="*/ 5522258 w 6463552"/>
                <a:gd name="connsiteY14" fmla="*/ 1649505 h 1676400"/>
                <a:gd name="connsiteX15" fmla="*/ 6364941 w 6463552"/>
                <a:gd name="connsiteY15" fmla="*/ 1676400 h 1676400"/>
                <a:gd name="connsiteX16" fmla="*/ 6382870 w 6463552"/>
                <a:gd name="connsiteY16" fmla="*/ 1344705 h 1676400"/>
                <a:gd name="connsiteX17" fmla="*/ 6409764 w 6463552"/>
                <a:gd name="connsiteY17" fmla="*/ 1272988 h 1676400"/>
                <a:gd name="connsiteX18" fmla="*/ 6463552 w 6463552"/>
                <a:gd name="connsiteY18" fmla="*/ 1129553 h 1676400"/>
                <a:gd name="connsiteX19" fmla="*/ 6293223 w 6463552"/>
                <a:gd name="connsiteY19" fmla="*/ 1039906 h 1676400"/>
                <a:gd name="connsiteX20" fmla="*/ 6266329 w 6463552"/>
                <a:gd name="connsiteY20" fmla="*/ 905435 h 1676400"/>
                <a:gd name="connsiteX21" fmla="*/ 6347011 w 6463552"/>
                <a:gd name="connsiteY21" fmla="*/ 779929 h 1676400"/>
                <a:gd name="connsiteX22" fmla="*/ 6257364 w 6463552"/>
                <a:gd name="connsiteY22" fmla="*/ 699247 h 1676400"/>
                <a:gd name="connsiteX23" fmla="*/ 6194611 w 6463552"/>
                <a:gd name="connsiteY23" fmla="*/ 645458 h 1676400"/>
                <a:gd name="connsiteX24" fmla="*/ 6131858 w 6463552"/>
                <a:gd name="connsiteY24" fmla="*/ 546847 h 1676400"/>
                <a:gd name="connsiteX25" fmla="*/ 6078070 w 6463552"/>
                <a:gd name="connsiteY25" fmla="*/ 475129 h 1676400"/>
                <a:gd name="connsiteX26" fmla="*/ 6087035 w 6463552"/>
                <a:gd name="connsiteY26" fmla="*/ 224117 h 1676400"/>
                <a:gd name="connsiteX27" fmla="*/ 5226423 w 6463552"/>
                <a:gd name="connsiteY27" fmla="*/ 251011 h 1676400"/>
                <a:gd name="connsiteX28" fmla="*/ 4446494 w 6463552"/>
                <a:gd name="connsiteY28" fmla="*/ 134470 h 1676400"/>
                <a:gd name="connsiteX29" fmla="*/ 3594847 w 6463552"/>
                <a:gd name="connsiteY29" fmla="*/ 89647 h 1676400"/>
                <a:gd name="connsiteX30" fmla="*/ 2752164 w 6463552"/>
                <a:gd name="connsiteY30" fmla="*/ 35858 h 1676400"/>
                <a:gd name="connsiteX31" fmla="*/ 2330823 w 6463552"/>
                <a:gd name="connsiteY31" fmla="*/ 0 h 1676400"/>
                <a:gd name="connsiteX32" fmla="*/ 1640541 w 6463552"/>
                <a:gd name="connsiteY32" fmla="*/ 44823 h 1676400"/>
                <a:gd name="connsiteX33" fmla="*/ 806823 w 6463552"/>
                <a:gd name="connsiteY33" fmla="*/ 143435 h 1676400"/>
                <a:gd name="connsiteX34" fmla="*/ 8964 w 6463552"/>
                <a:gd name="connsiteY34" fmla="*/ 152400 h 1676400"/>
                <a:gd name="connsiteX35" fmla="*/ 17929 w 6463552"/>
                <a:gd name="connsiteY35" fmla="*/ 403411 h 1676400"/>
                <a:gd name="connsiteX0" fmla="*/ 17929 w 6463552"/>
                <a:gd name="connsiteY0" fmla="*/ 403411 h 1676400"/>
                <a:gd name="connsiteX1" fmla="*/ 26894 w 6463552"/>
                <a:gd name="connsiteY1" fmla="*/ 528917 h 1676400"/>
                <a:gd name="connsiteX2" fmla="*/ 0 w 6463552"/>
                <a:gd name="connsiteY2" fmla="*/ 600635 h 1676400"/>
                <a:gd name="connsiteX3" fmla="*/ 35858 w 6463552"/>
                <a:gd name="connsiteY3" fmla="*/ 735105 h 1676400"/>
                <a:gd name="connsiteX4" fmla="*/ 89647 w 6463552"/>
                <a:gd name="connsiteY4" fmla="*/ 914400 h 1676400"/>
                <a:gd name="connsiteX5" fmla="*/ 206188 w 6463552"/>
                <a:gd name="connsiteY5" fmla="*/ 1084729 h 1676400"/>
                <a:gd name="connsiteX6" fmla="*/ 98611 w 6463552"/>
                <a:gd name="connsiteY6" fmla="*/ 1335741 h 1676400"/>
                <a:gd name="connsiteX7" fmla="*/ 116541 w 6463552"/>
                <a:gd name="connsiteY7" fmla="*/ 1613647 h 1676400"/>
                <a:gd name="connsiteX8" fmla="*/ 950258 w 6463552"/>
                <a:gd name="connsiteY8" fmla="*/ 1604682 h 1676400"/>
                <a:gd name="connsiteX9" fmla="*/ 1739152 w 6463552"/>
                <a:gd name="connsiteY9" fmla="*/ 1461247 h 1676400"/>
                <a:gd name="connsiteX10" fmla="*/ 2599764 w 6463552"/>
                <a:gd name="connsiteY10" fmla="*/ 1470211 h 1676400"/>
                <a:gd name="connsiteX11" fmla="*/ 3442447 w 6463552"/>
                <a:gd name="connsiteY11" fmla="*/ 1479176 h 1676400"/>
                <a:gd name="connsiteX12" fmla="*/ 4249270 w 6463552"/>
                <a:gd name="connsiteY12" fmla="*/ 1595717 h 1676400"/>
                <a:gd name="connsiteX13" fmla="*/ 4697505 w 6463552"/>
                <a:gd name="connsiteY13" fmla="*/ 1577788 h 1676400"/>
                <a:gd name="connsiteX14" fmla="*/ 5522258 w 6463552"/>
                <a:gd name="connsiteY14" fmla="*/ 1649505 h 1676400"/>
                <a:gd name="connsiteX15" fmla="*/ 6364941 w 6463552"/>
                <a:gd name="connsiteY15" fmla="*/ 1676400 h 1676400"/>
                <a:gd name="connsiteX16" fmla="*/ 6382870 w 6463552"/>
                <a:gd name="connsiteY16" fmla="*/ 1344705 h 1676400"/>
                <a:gd name="connsiteX17" fmla="*/ 6409764 w 6463552"/>
                <a:gd name="connsiteY17" fmla="*/ 1272988 h 1676400"/>
                <a:gd name="connsiteX18" fmla="*/ 6463552 w 6463552"/>
                <a:gd name="connsiteY18" fmla="*/ 1129553 h 1676400"/>
                <a:gd name="connsiteX19" fmla="*/ 6293223 w 6463552"/>
                <a:gd name="connsiteY19" fmla="*/ 1039906 h 1676400"/>
                <a:gd name="connsiteX20" fmla="*/ 6266329 w 6463552"/>
                <a:gd name="connsiteY20" fmla="*/ 905435 h 1676400"/>
                <a:gd name="connsiteX21" fmla="*/ 6194611 w 6463552"/>
                <a:gd name="connsiteY21" fmla="*/ 797858 h 1676400"/>
                <a:gd name="connsiteX22" fmla="*/ 6257364 w 6463552"/>
                <a:gd name="connsiteY22" fmla="*/ 699247 h 1676400"/>
                <a:gd name="connsiteX23" fmla="*/ 6194611 w 6463552"/>
                <a:gd name="connsiteY23" fmla="*/ 645458 h 1676400"/>
                <a:gd name="connsiteX24" fmla="*/ 6131858 w 6463552"/>
                <a:gd name="connsiteY24" fmla="*/ 546847 h 1676400"/>
                <a:gd name="connsiteX25" fmla="*/ 6078070 w 6463552"/>
                <a:gd name="connsiteY25" fmla="*/ 475129 h 1676400"/>
                <a:gd name="connsiteX26" fmla="*/ 6087035 w 6463552"/>
                <a:gd name="connsiteY26" fmla="*/ 224117 h 1676400"/>
                <a:gd name="connsiteX27" fmla="*/ 5226423 w 6463552"/>
                <a:gd name="connsiteY27" fmla="*/ 251011 h 1676400"/>
                <a:gd name="connsiteX28" fmla="*/ 4446494 w 6463552"/>
                <a:gd name="connsiteY28" fmla="*/ 134470 h 1676400"/>
                <a:gd name="connsiteX29" fmla="*/ 3594847 w 6463552"/>
                <a:gd name="connsiteY29" fmla="*/ 89647 h 1676400"/>
                <a:gd name="connsiteX30" fmla="*/ 2752164 w 6463552"/>
                <a:gd name="connsiteY30" fmla="*/ 35858 h 1676400"/>
                <a:gd name="connsiteX31" fmla="*/ 2330823 w 6463552"/>
                <a:gd name="connsiteY31" fmla="*/ 0 h 1676400"/>
                <a:gd name="connsiteX32" fmla="*/ 1640541 w 6463552"/>
                <a:gd name="connsiteY32" fmla="*/ 44823 h 1676400"/>
                <a:gd name="connsiteX33" fmla="*/ 806823 w 6463552"/>
                <a:gd name="connsiteY33" fmla="*/ 143435 h 1676400"/>
                <a:gd name="connsiteX34" fmla="*/ 8964 w 6463552"/>
                <a:gd name="connsiteY34" fmla="*/ 152400 h 1676400"/>
                <a:gd name="connsiteX35" fmla="*/ 17929 w 6463552"/>
                <a:gd name="connsiteY35" fmla="*/ 403411 h 1676400"/>
                <a:gd name="connsiteX0" fmla="*/ 17929 w 6416453"/>
                <a:gd name="connsiteY0" fmla="*/ 403411 h 1676400"/>
                <a:gd name="connsiteX1" fmla="*/ 26894 w 6416453"/>
                <a:gd name="connsiteY1" fmla="*/ 528917 h 1676400"/>
                <a:gd name="connsiteX2" fmla="*/ 0 w 6416453"/>
                <a:gd name="connsiteY2" fmla="*/ 600635 h 1676400"/>
                <a:gd name="connsiteX3" fmla="*/ 35858 w 6416453"/>
                <a:gd name="connsiteY3" fmla="*/ 735105 h 1676400"/>
                <a:gd name="connsiteX4" fmla="*/ 89647 w 6416453"/>
                <a:gd name="connsiteY4" fmla="*/ 914400 h 1676400"/>
                <a:gd name="connsiteX5" fmla="*/ 206188 w 6416453"/>
                <a:gd name="connsiteY5" fmla="*/ 1084729 h 1676400"/>
                <a:gd name="connsiteX6" fmla="*/ 98611 w 6416453"/>
                <a:gd name="connsiteY6" fmla="*/ 1335741 h 1676400"/>
                <a:gd name="connsiteX7" fmla="*/ 116541 w 6416453"/>
                <a:gd name="connsiteY7" fmla="*/ 1613647 h 1676400"/>
                <a:gd name="connsiteX8" fmla="*/ 950258 w 6416453"/>
                <a:gd name="connsiteY8" fmla="*/ 1604682 h 1676400"/>
                <a:gd name="connsiteX9" fmla="*/ 1739152 w 6416453"/>
                <a:gd name="connsiteY9" fmla="*/ 1461247 h 1676400"/>
                <a:gd name="connsiteX10" fmla="*/ 2599764 w 6416453"/>
                <a:gd name="connsiteY10" fmla="*/ 1470211 h 1676400"/>
                <a:gd name="connsiteX11" fmla="*/ 3442447 w 6416453"/>
                <a:gd name="connsiteY11" fmla="*/ 1479176 h 1676400"/>
                <a:gd name="connsiteX12" fmla="*/ 4249270 w 6416453"/>
                <a:gd name="connsiteY12" fmla="*/ 1595717 h 1676400"/>
                <a:gd name="connsiteX13" fmla="*/ 4697505 w 6416453"/>
                <a:gd name="connsiteY13" fmla="*/ 1577788 h 1676400"/>
                <a:gd name="connsiteX14" fmla="*/ 5522258 w 6416453"/>
                <a:gd name="connsiteY14" fmla="*/ 1649505 h 1676400"/>
                <a:gd name="connsiteX15" fmla="*/ 6364941 w 6416453"/>
                <a:gd name="connsiteY15" fmla="*/ 1676400 h 1676400"/>
                <a:gd name="connsiteX16" fmla="*/ 6382870 w 6416453"/>
                <a:gd name="connsiteY16" fmla="*/ 1344705 h 1676400"/>
                <a:gd name="connsiteX17" fmla="*/ 6409764 w 6416453"/>
                <a:gd name="connsiteY17" fmla="*/ 1272988 h 1676400"/>
                <a:gd name="connsiteX18" fmla="*/ 6248399 w 6416453"/>
                <a:gd name="connsiteY18" fmla="*/ 1147482 h 1676400"/>
                <a:gd name="connsiteX19" fmla="*/ 6293223 w 6416453"/>
                <a:gd name="connsiteY19" fmla="*/ 1039906 h 1676400"/>
                <a:gd name="connsiteX20" fmla="*/ 6266329 w 6416453"/>
                <a:gd name="connsiteY20" fmla="*/ 905435 h 1676400"/>
                <a:gd name="connsiteX21" fmla="*/ 6194611 w 6416453"/>
                <a:gd name="connsiteY21" fmla="*/ 797858 h 1676400"/>
                <a:gd name="connsiteX22" fmla="*/ 6257364 w 6416453"/>
                <a:gd name="connsiteY22" fmla="*/ 699247 h 1676400"/>
                <a:gd name="connsiteX23" fmla="*/ 6194611 w 6416453"/>
                <a:gd name="connsiteY23" fmla="*/ 645458 h 1676400"/>
                <a:gd name="connsiteX24" fmla="*/ 6131858 w 6416453"/>
                <a:gd name="connsiteY24" fmla="*/ 546847 h 1676400"/>
                <a:gd name="connsiteX25" fmla="*/ 6078070 w 6416453"/>
                <a:gd name="connsiteY25" fmla="*/ 475129 h 1676400"/>
                <a:gd name="connsiteX26" fmla="*/ 6087035 w 6416453"/>
                <a:gd name="connsiteY26" fmla="*/ 224117 h 1676400"/>
                <a:gd name="connsiteX27" fmla="*/ 5226423 w 6416453"/>
                <a:gd name="connsiteY27" fmla="*/ 251011 h 1676400"/>
                <a:gd name="connsiteX28" fmla="*/ 4446494 w 6416453"/>
                <a:gd name="connsiteY28" fmla="*/ 134470 h 1676400"/>
                <a:gd name="connsiteX29" fmla="*/ 3594847 w 6416453"/>
                <a:gd name="connsiteY29" fmla="*/ 89647 h 1676400"/>
                <a:gd name="connsiteX30" fmla="*/ 2752164 w 6416453"/>
                <a:gd name="connsiteY30" fmla="*/ 35858 h 1676400"/>
                <a:gd name="connsiteX31" fmla="*/ 2330823 w 6416453"/>
                <a:gd name="connsiteY31" fmla="*/ 0 h 1676400"/>
                <a:gd name="connsiteX32" fmla="*/ 1640541 w 6416453"/>
                <a:gd name="connsiteY32" fmla="*/ 44823 h 1676400"/>
                <a:gd name="connsiteX33" fmla="*/ 806823 w 6416453"/>
                <a:gd name="connsiteY33" fmla="*/ 143435 h 1676400"/>
                <a:gd name="connsiteX34" fmla="*/ 8964 w 6416453"/>
                <a:gd name="connsiteY34" fmla="*/ 152400 h 1676400"/>
                <a:gd name="connsiteX35" fmla="*/ 17929 w 6416453"/>
                <a:gd name="connsiteY35"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206188 w 6384148"/>
                <a:gd name="connsiteY5" fmla="*/ 1084729 h 1676400"/>
                <a:gd name="connsiteX6" fmla="*/ 98611 w 6384148"/>
                <a:gd name="connsiteY6" fmla="*/ 1335741 h 1676400"/>
                <a:gd name="connsiteX7" fmla="*/ 116541 w 6384148"/>
                <a:gd name="connsiteY7" fmla="*/ 1613647 h 1676400"/>
                <a:gd name="connsiteX8" fmla="*/ 950258 w 6384148"/>
                <a:gd name="connsiteY8" fmla="*/ 1604682 h 1676400"/>
                <a:gd name="connsiteX9" fmla="*/ 1739152 w 6384148"/>
                <a:gd name="connsiteY9" fmla="*/ 1461247 h 1676400"/>
                <a:gd name="connsiteX10" fmla="*/ 2599764 w 6384148"/>
                <a:gd name="connsiteY10" fmla="*/ 1470211 h 1676400"/>
                <a:gd name="connsiteX11" fmla="*/ 3442447 w 6384148"/>
                <a:gd name="connsiteY11" fmla="*/ 1479176 h 1676400"/>
                <a:gd name="connsiteX12" fmla="*/ 4249270 w 6384148"/>
                <a:gd name="connsiteY12" fmla="*/ 1595717 h 1676400"/>
                <a:gd name="connsiteX13" fmla="*/ 4697505 w 6384148"/>
                <a:gd name="connsiteY13" fmla="*/ 1577788 h 1676400"/>
                <a:gd name="connsiteX14" fmla="*/ 5522258 w 6384148"/>
                <a:gd name="connsiteY14" fmla="*/ 1649505 h 1676400"/>
                <a:gd name="connsiteX15" fmla="*/ 6364941 w 6384148"/>
                <a:gd name="connsiteY15" fmla="*/ 1676400 h 1676400"/>
                <a:gd name="connsiteX16" fmla="*/ 6382870 w 6384148"/>
                <a:gd name="connsiteY16" fmla="*/ 1344705 h 1676400"/>
                <a:gd name="connsiteX17" fmla="*/ 6329081 w 6384148"/>
                <a:gd name="connsiteY17" fmla="*/ 1264023 h 1676400"/>
                <a:gd name="connsiteX18" fmla="*/ 6248399 w 6384148"/>
                <a:gd name="connsiteY18" fmla="*/ 1147482 h 1676400"/>
                <a:gd name="connsiteX19" fmla="*/ 6293223 w 6384148"/>
                <a:gd name="connsiteY19" fmla="*/ 1039906 h 1676400"/>
                <a:gd name="connsiteX20" fmla="*/ 6266329 w 6384148"/>
                <a:gd name="connsiteY20" fmla="*/ 905435 h 1676400"/>
                <a:gd name="connsiteX21" fmla="*/ 6194611 w 6384148"/>
                <a:gd name="connsiteY21" fmla="*/ 797858 h 1676400"/>
                <a:gd name="connsiteX22" fmla="*/ 6257364 w 6384148"/>
                <a:gd name="connsiteY22" fmla="*/ 699247 h 1676400"/>
                <a:gd name="connsiteX23" fmla="*/ 6194611 w 6384148"/>
                <a:gd name="connsiteY23" fmla="*/ 645458 h 1676400"/>
                <a:gd name="connsiteX24" fmla="*/ 6131858 w 6384148"/>
                <a:gd name="connsiteY24" fmla="*/ 546847 h 1676400"/>
                <a:gd name="connsiteX25" fmla="*/ 6078070 w 6384148"/>
                <a:gd name="connsiteY25" fmla="*/ 475129 h 1676400"/>
                <a:gd name="connsiteX26" fmla="*/ 6087035 w 6384148"/>
                <a:gd name="connsiteY26" fmla="*/ 224117 h 1676400"/>
                <a:gd name="connsiteX27" fmla="*/ 5226423 w 6384148"/>
                <a:gd name="connsiteY27" fmla="*/ 251011 h 1676400"/>
                <a:gd name="connsiteX28" fmla="*/ 4446494 w 6384148"/>
                <a:gd name="connsiteY28" fmla="*/ 134470 h 1676400"/>
                <a:gd name="connsiteX29" fmla="*/ 3594847 w 6384148"/>
                <a:gd name="connsiteY29" fmla="*/ 89647 h 1676400"/>
                <a:gd name="connsiteX30" fmla="*/ 2752164 w 6384148"/>
                <a:gd name="connsiteY30" fmla="*/ 35858 h 1676400"/>
                <a:gd name="connsiteX31" fmla="*/ 2330823 w 6384148"/>
                <a:gd name="connsiteY31" fmla="*/ 0 h 1676400"/>
                <a:gd name="connsiteX32" fmla="*/ 1640541 w 6384148"/>
                <a:gd name="connsiteY32" fmla="*/ 44823 h 1676400"/>
                <a:gd name="connsiteX33" fmla="*/ 806823 w 6384148"/>
                <a:gd name="connsiteY33" fmla="*/ 143435 h 1676400"/>
                <a:gd name="connsiteX34" fmla="*/ 8964 w 6384148"/>
                <a:gd name="connsiteY34" fmla="*/ 152400 h 1676400"/>
                <a:gd name="connsiteX35" fmla="*/ 17929 w 6384148"/>
                <a:gd name="connsiteY35"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206188 w 6384148"/>
                <a:gd name="connsiteY5" fmla="*/ 1084729 h 1676400"/>
                <a:gd name="connsiteX6" fmla="*/ 161365 w 6384148"/>
                <a:gd name="connsiteY6" fmla="*/ 1111623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93223 w 6384148"/>
                <a:gd name="connsiteY20" fmla="*/ 1039906 h 1676400"/>
                <a:gd name="connsiteX21" fmla="*/ 6266329 w 6384148"/>
                <a:gd name="connsiteY21" fmla="*/ 905435 h 1676400"/>
                <a:gd name="connsiteX22" fmla="*/ 6194611 w 6384148"/>
                <a:gd name="connsiteY22" fmla="*/ 797858 h 1676400"/>
                <a:gd name="connsiteX23" fmla="*/ 6257364 w 6384148"/>
                <a:gd name="connsiteY23" fmla="*/ 699247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98612 w 6384148"/>
                <a:gd name="connsiteY5" fmla="*/ 1084729 h 1676400"/>
                <a:gd name="connsiteX6" fmla="*/ 161365 w 6384148"/>
                <a:gd name="connsiteY6" fmla="*/ 1111623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93223 w 6384148"/>
                <a:gd name="connsiteY20" fmla="*/ 1039906 h 1676400"/>
                <a:gd name="connsiteX21" fmla="*/ 6266329 w 6384148"/>
                <a:gd name="connsiteY21" fmla="*/ 905435 h 1676400"/>
                <a:gd name="connsiteX22" fmla="*/ 6194611 w 6384148"/>
                <a:gd name="connsiteY22" fmla="*/ 797858 h 1676400"/>
                <a:gd name="connsiteX23" fmla="*/ 6257364 w 6384148"/>
                <a:gd name="connsiteY23" fmla="*/ 699247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98612 w 6384148"/>
                <a:gd name="connsiteY5" fmla="*/ 1084729 h 1676400"/>
                <a:gd name="connsiteX6" fmla="*/ 125506 w 6384148"/>
                <a:gd name="connsiteY6" fmla="*/ 1138517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93223 w 6384148"/>
                <a:gd name="connsiteY20" fmla="*/ 1039906 h 1676400"/>
                <a:gd name="connsiteX21" fmla="*/ 6266329 w 6384148"/>
                <a:gd name="connsiteY21" fmla="*/ 905435 h 1676400"/>
                <a:gd name="connsiteX22" fmla="*/ 6194611 w 6384148"/>
                <a:gd name="connsiteY22" fmla="*/ 797858 h 1676400"/>
                <a:gd name="connsiteX23" fmla="*/ 6257364 w 6384148"/>
                <a:gd name="connsiteY23" fmla="*/ 699247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98612 w 6384148"/>
                <a:gd name="connsiteY5" fmla="*/ 1084729 h 1676400"/>
                <a:gd name="connsiteX6" fmla="*/ 125506 w 6384148"/>
                <a:gd name="connsiteY6" fmla="*/ 1138517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93223 w 6384148"/>
                <a:gd name="connsiteY20" fmla="*/ 1039906 h 1676400"/>
                <a:gd name="connsiteX21" fmla="*/ 6266329 w 6384148"/>
                <a:gd name="connsiteY21" fmla="*/ 905435 h 1676400"/>
                <a:gd name="connsiteX22" fmla="*/ 6194611 w 6384148"/>
                <a:gd name="connsiteY22" fmla="*/ 797858 h 1676400"/>
                <a:gd name="connsiteX23" fmla="*/ 6203576 w 6384148"/>
                <a:gd name="connsiteY23" fmla="*/ 681318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98612 w 6384148"/>
                <a:gd name="connsiteY5" fmla="*/ 1084729 h 1676400"/>
                <a:gd name="connsiteX6" fmla="*/ 125506 w 6384148"/>
                <a:gd name="connsiteY6" fmla="*/ 1138517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48400 w 6384148"/>
                <a:gd name="connsiteY20" fmla="*/ 1048871 h 1676400"/>
                <a:gd name="connsiteX21" fmla="*/ 6266329 w 6384148"/>
                <a:gd name="connsiteY21" fmla="*/ 905435 h 1676400"/>
                <a:gd name="connsiteX22" fmla="*/ 6194611 w 6384148"/>
                <a:gd name="connsiteY22" fmla="*/ 797858 h 1676400"/>
                <a:gd name="connsiteX23" fmla="*/ 6203576 w 6384148"/>
                <a:gd name="connsiteY23" fmla="*/ 681318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 name="connsiteX0" fmla="*/ 17929 w 6384148"/>
                <a:gd name="connsiteY0" fmla="*/ 403411 h 1676400"/>
                <a:gd name="connsiteX1" fmla="*/ 26894 w 6384148"/>
                <a:gd name="connsiteY1" fmla="*/ 528917 h 1676400"/>
                <a:gd name="connsiteX2" fmla="*/ 0 w 6384148"/>
                <a:gd name="connsiteY2" fmla="*/ 600635 h 1676400"/>
                <a:gd name="connsiteX3" fmla="*/ 35858 w 6384148"/>
                <a:gd name="connsiteY3" fmla="*/ 735105 h 1676400"/>
                <a:gd name="connsiteX4" fmla="*/ 89647 w 6384148"/>
                <a:gd name="connsiteY4" fmla="*/ 914400 h 1676400"/>
                <a:gd name="connsiteX5" fmla="*/ 98612 w 6384148"/>
                <a:gd name="connsiteY5" fmla="*/ 1084729 h 1676400"/>
                <a:gd name="connsiteX6" fmla="*/ 125506 w 6384148"/>
                <a:gd name="connsiteY6" fmla="*/ 1138517 h 1676400"/>
                <a:gd name="connsiteX7" fmla="*/ 98611 w 6384148"/>
                <a:gd name="connsiteY7" fmla="*/ 1335741 h 1676400"/>
                <a:gd name="connsiteX8" fmla="*/ 116541 w 6384148"/>
                <a:gd name="connsiteY8" fmla="*/ 1613647 h 1676400"/>
                <a:gd name="connsiteX9" fmla="*/ 950258 w 6384148"/>
                <a:gd name="connsiteY9" fmla="*/ 1604682 h 1676400"/>
                <a:gd name="connsiteX10" fmla="*/ 1739152 w 6384148"/>
                <a:gd name="connsiteY10" fmla="*/ 1461247 h 1676400"/>
                <a:gd name="connsiteX11" fmla="*/ 2599764 w 6384148"/>
                <a:gd name="connsiteY11" fmla="*/ 1470211 h 1676400"/>
                <a:gd name="connsiteX12" fmla="*/ 3442447 w 6384148"/>
                <a:gd name="connsiteY12" fmla="*/ 1479176 h 1676400"/>
                <a:gd name="connsiteX13" fmla="*/ 4249270 w 6384148"/>
                <a:gd name="connsiteY13" fmla="*/ 1595717 h 1676400"/>
                <a:gd name="connsiteX14" fmla="*/ 4697505 w 6384148"/>
                <a:gd name="connsiteY14" fmla="*/ 1577788 h 1676400"/>
                <a:gd name="connsiteX15" fmla="*/ 5522258 w 6384148"/>
                <a:gd name="connsiteY15" fmla="*/ 1649505 h 1676400"/>
                <a:gd name="connsiteX16" fmla="*/ 6364941 w 6384148"/>
                <a:gd name="connsiteY16" fmla="*/ 1676400 h 1676400"/>
                <a:gd name="connsiteX17" fmla="*/ 6382870 w 6384148"/>
                <a:gd name="connsiteY17" fmla="*/ 1344705 h 1676400"/>
                <a:gd name="connsiteX18" fmla="*/ 6329081 w 6384148"/>
                <a:gd name="connsiteY18" fmla="*/ 1264023 h 1676400"/>
                <a:gd name="connsiteX19" fmla="*/ 6248399 w 6384148"/>
                <a:gd name="connsiteY19" fmla="*/ 1147482 h 1676400"/>
                <a:gd name="connsiteX20" fmla="*/ 6248400 w 6384148"/>
                <a:gd name="connsiteY20" fmla="*/ 1048871 h 1676400"/>
                <a:gd name="connsiteX21" fmla="*/ 6239435 w 6384148"/>
                <a:gd name="connsiteY21" fmla="*/ 905435 h 1676400"/>
                <a:gd name="connsiteX22" fmla="*/ 6194611 w 6384148"/>
                <a:gd name="connsiteY22" fmla="*/ 797858 h 1676400"/>
                <a:gd name="connsiteX23" fmla="*/ 6203576 w 6384148"/>
                <a:gd name="connsiteY23" fmla="*/ 681318 h 1676400"/>
                <a:gd name="connsiteX24" fmla="*/ 6194611 w 6384148"/>
                <a:gd name="connsiteY24" fmla="*/ 645458 h 1676400"/>
                <a:gd name="connsiteX25" fmla="*/ 6131858 w 6384148"/>
                <a:gd name="connsiteY25" fmla="*/ 546847 h 1676400"/>
                <a:gd name="connsiteX26" fmla="*/ 6078070 w 6384148"/>
                <a:gd name="connsiteY26" fmla="*/ 475129 h 1676400"/>
                <a:gd name="connsiteX27" fmla="*/ 6087035 w 6384148"/>
                <a:gd name="connsiteY27" fmla="*/ 224117 h 1676400"/>
                <a:gd name="connsiteX28" fmla="*/ 5226423 w 6384148"/>
                <a:gd name="connsiteY28" fmla="*/ 251011 h 1676400"/>
                <a:gd name="connsiteX29" fmla="*/ 4446494 w 6384148"/>
                <a:gd name="connsiteY29" fmla="*/ 134470 h 1676400"/>
                <a:gd name="connsiteX30" fmla="*/ 3594847 w 6384148"/>
                <a:gd name="connsiteY30" fmla="*/ 89647 h 1676400"/>
                <a:gd name="connsiteX31" fmla="*/ 2752164 w 6384148"/>
                <a:gd name="connsiteY31" fmla="*/ 35858 h 1676400"/>
                <a:gd name="connsiteX32" fmla="*/ 2330823 w 6384148"/>
                <a:gd name="connsiteY32" fmla="*/ 0 h 1676400"/>
                <a:gd name="connsiteX33" fmla="*/ 1640541 w 6384148"/>
                <a:gd name="connsiteY33" fmla="*/ 44823 h 1676400"/>
                <a:gd name="connsiteX34" fmla="*/ 806823 w 6384148"/>
                <a:gd name="connsiteY34" fmla="*/ 143435 h 1676400"/>
                <a:gd name="connsiteX35" fmla="*/ 8964 w 6384148"/>
                <a:gd name="connsiteY35" fmla="*/ 152400 h 1676400"/>
                <a:gd name="connsiteX36" fmla="*/ 17929 w 6384148"/>
                <a:gd name="connsiteY36" fmla="*/ 403411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84148" h="1676400">
                  <a:moveTo>
                    <a:pt x="17929" y="403411"/>
                  </a:moveTo>
                  <a:lnTo>
                    <a:pt x="26894" y="528917"/>
                  </a:lnTo>
                  <a:lnTo>
                    <a:pt x="0" y="600635"/>
                  </a:lnTo>
                  <a:lnTo>
                    <a:pt x="35858" y="735105"/>
                  </a:lnTo>
                  <a:lnTo>
                    <a:pt x="89647" y="914400"/>
                  </a:lnTo>
                  <a:lnTo>
                    <a:pt x="98612" y="1084729"/>
                  </a:lnTo>
                  <a:cubicBezTo>
                    <a:pt x="98612" y="1093694"/>
                    <a:pt x="125506" y="1129552"/>
                    <a:pt x="125506" y="1138517"/>
                  </a:cubicBezTo>
                  <a:lnTo>
                    <a:pt x="98611" y="1335741"/>
                  </a:lnTo>
                  <a:lnTo>
                    <a:pt x="116541" y="1613647"/>
                  </a:lnTo>
                  <a:lnTo>
                    <a:pt x="950258" y="1604682"/>
                  </a:lnTo>
                  <a:lnTo>
                    <a:pt x="1739152" y="1461247"/>
                  </a:lnTo>
                  <a:lnTo>
                    <a:pt x="2599764" y="1470211"/>
                  </a:lnTo>
                  <a:lnTo>
                    <a:pt x="3442447" y="1479176"/>
                  </a:lnTo>
                  <a:lnTo>
                    <a:pt x="4249270" y="1595717"/>
                  </a:lnTo>
                  <a:lnTo>
                    <a:pt x="4697505" y="1577788"/>
                  </a:lnTo>
                  <a:lnTo>
                    <a:pt x="5522258" y="1649505"/>
                  </a:lnTo>
                  <a:lnTo>
                    <a:pt x="6364941" y="1676400"/>
                  </a:lnTo>
                  <a:lnTo>
                    <a:pt x="6382870" y="1344705"/>
                  </a:lnTo>
                  <a:cubicBezTo>
                    <a:pt x="6391835" y="1320799"/>
                    <a:pt x="6351493" y="1296894"/>
                    <a:pt x="6329081" y="1264023"/>
                  </a:cubicBezTo>
                  <a:cubicBezTo>
                    <a:pt x="6306669" y="1231153"/>
                    <a:pt x="6302187" y="1189317"/>
                    <a:pt x="6248399" y="1147482"/>
                  </a:cubicBezTo>
                  <a:cubicBezTo>
                    <a:pt x="6248399" y="1114612"/>
                    <a:pt x="6248400" y="1081741"/>
                    <a:pt x="6248400" y="1048871"/>
                  </a:cubicBezTo>
                  <a:lnTo>
                    <a:pt x="6239435" y="905435"/>
                  </a:lnTo>
                  <a:lnTo>
                    <a:pt x="6194611" y="797858"/>
                  </a:lnTo>
                  <a:lnTo>
                    <a:pt x="6203576" y="681318"/>
                  </a:lnTo>
                  <a:lnTo>
                    <a:pt x="6194611" y="645458"/>
                  </a:lnTo>
                  <a:lnTo>
                    <a:pt x="6131858" y="546847"/>
                  </a:lnTo>
                  <a:lnTo>
                    <a:pt x="6078070" y="475129"/>
                  </a:lnTo>
                  <a:lnTo>
                    <a:pt x="6087035" y="224117"/>
                  </a:lnTo>
                  <a:lnTo>
                    <a:pt x="5226423" y="251011"/>
                  </a:lnTo>
                  <a:lnTo>
                    <a:pt x="4446494" y="134470"/>
                  </a:lnTo>
                  <a:lnTo>
                    <a:pt x="3594847" y="89647"/>
                  </a:lnTo>
                  <a:lnTo>
                    <a:pt x="2752164" y="35858"/>
                  </a:lnTo>
                  <a:lnTo>
                    <a:pt x="2330823" y="0"/>
                  </a:lnTo>
                  <a:lnTo>
                    <a:pt x="1640541" y="44823"/>
                  </a:lnTo>
                  <a:lnTo>
                    <a:pt x="806823" y="143435"/>
                  </a:lnTo>
                  <a:lnTo>
                    <a:pt x="8964" y="152400"/>
                  </a:lnTo>
                  <a:lnTo>
                    <a:pt x="17929" y="403411"/>
                  </a:lnTo>
                  <a:close/>
                </a:path>
              </a:pathLst>
            </a:custGeom>
            <a:gradFill>
              <a:gsLst>
                <a:gs pos="0">
                  <a:srgbClr val="762F5E"/>
                </a:gs>
                <a:gs pos="100000">
                  <a:srgbClr val="B64891"/>
                </a:gs>
              </a:gsLst>
              <a:lin ang="5400000" scaled="0"/>
            </a:gra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40">
                <a:defRPr/>
              </a:pPr>
              <a:endParaRPr lang="en-US" sz="2159">
                <a:solidFill>
                  <a:srgbClr val="FFFFFF"/>
                </a:solidFill>
                <a:latin typeface="Trebuchet MS"/>
              </a:endParaRPr>
            </a:p>
          </p:txBody>
        </p:sp>
        <p:grpSp>
          <p:nvGrpSpPr>
            <p:cNvPr id="1476" name="Group 792"/>
            <p:cNvGrpSpPr>
              <a:grpSpLocks/>
            </p:cNvGrpSpPr>
            <p:nvPr/>
          </p:nvGrpSpPr>
          <p:grpSpPr bwMode="auto">
            <a:xfrm rot="20968527">
              <a:off x="4605647" y="3159355"/>
              <a:ext cx="423898" cy="166838"/>
              <a:chOff x="2150414" y="3623708"/>
              <a:chExt cx="880566" cy="381004"/>
            </a:xfrm>
          </p:grpSpPr>
          <p:sp>
            <p:nvSpPr>
              <p:cNvPr id="1564" name="Freeform 37"/>
              <p:cNvSpPr>
                <a:spLocks/>
              </p:cNvSpPr>
              <p:nvPr/>
            </p:nvSpPr>
            <p:spPr bwMode="auto">
              <a:xfrm>
                <a:off x="2150414" y="3623709"/>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65" name="Freeform 38"/>
              <p:cNvSpPr>
                <a:spLocks/>
              </p:cNvSpPr>
              <p:nvPr/>
            </p:nvSpPr>
            <p:spPr bwMode="auto">
              <a:xfrm>
                <a:off x="2150414" y="3623708"/>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66" name="Freeform 818"/>
              <p:cNvSpPr>
                <a:spLocks/>
              </p:cNvSpPr>
              <p:nvPr/>
            </p:nvSpPr>
            <p:spPr bwMode="auto">
              <a:xfrm rot="10799991">
                <a:off x="2382735" y="3758596"/>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grpSp>
        <p:grpSp>
          <p:nvGrpSpPr>
            <p:cNvPr id="1477" name="Group 793"/>
            <p:cNvGrpSpPr>
              <a:grpSpLocks/>
            </p:cNvGrpSpPr>
            <p:nvPr/>
          </p:nvGrpSpPr>
          <p:grpSpPr bwMode="auto">
            <a:xfrm>
              <a:off x="4980265" y="3140032"/>
              <a:ext cx="428105" cy="171703"/>
              <a:chOff x="896611" y="4322280"/>
              <a:chExt cx="889304" cy="392114"/>
            </a:xfrm>
          </p:grpSpPr>
          <p:sp>
            <p:nvSpPr>
              <p:cNvPr id="1560" name="Freeform 812"/>
              <p:cNvSpPr>
                <a:spLocks/>
              </p:cNvSpPr>
              <p:nvPr/>
            </p:nvSpPr>
            <p:spPr bwMode="auto">
              <a:xfrm rot="10799991">
                <a:off x="905349" y="4322281"/>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61" name="Freeform 813"/>
              <p:cNvSpPr>
                <a:spLocks/>
              </p:cNvSpPr>
              <p:nvPr/>
            </p:nvSpPr>
            <p:spPr bwMode="auto">
              <a:xfrm rot="10799991">
                <a:off x="896611" y="4322280"/>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62" name="Freeform 814"/>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63" name="Freeform 4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nvGrpSpPr>
            <p:cNvPr id="1478" name="Group 794"/>
            <p:cNvGrpSpPr>
              <a:grpSpLocks/>
            </p:cNvGrpSpPr>
            <p:nvPr/>
          </p:nvGrpSpPr>
          <p:grpSpPr bwMode="auto">
            <a:xfrm>
              <a:off x="5421881" y="3147487"/>
              <a:ext cx="423898" cy="166838"/>
              <a:chOff x="2150414" y="3623708"/>
              <a:chExt cx="880566" cy="381004"/>
            </a:xfrm>
          </p:grpSpPr>
          <p:sp>
            <p:nvSpPr>
              <p:cNvPr id="1557" name="Freeform 37"/>
              <p:cNvSpPr>
                <a:spLocks/>
              </p:cNvSpPr>
              <p:nvPr/>
            </p:nvSpPr>
            <p:spPr bwMode="auto">
              <a:xfrm>
                <a:off x="2150414" y="3623709"/>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58" name="Freeform 38"/>
              <p:cNvSpPr>
                <a:spLocks/>
              </p:cNvSpPr>
              <p:nvPr/>
            </p:nvSpPr>
            <p:spPr bwMode="auto">
              <a:xfrm>
                <a:off x="2150414" y="3623708"/>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59" name="Freeform 811"/>
              <p:cNvSpPr>
                <a:spLocks/>
              </p:cNvSpPr>
              <p:nvPr/>
            </p:nvSpPr>
            <p:spPr bwMode="auto">
              <a:xfrm rot="10799991">
                <a:off x="2382735" y="3758596"/>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grpSp>
        <p:grpSp>
          <p:nvGrpSpPr>
            <p:cNvPr id="1479" name="Group 795"/>
            <p:cNvGrpSpPr>
              <a:grpSpLocks/>
            </p:cNvGrpSpPr>
            <p:nvPr/>
          </p:nvGrpSpPr>
          <p:grpSpPr bwMode="auto">
            <a:xfrm rot="254839">
              <a:off x="5822245" y="3161672"/>
              <a:ext cx="428105" cy="171703"/>
              <a:chOff x="896611" y="4322280"/>
              <a:chExt cx="889304" cy="392114"/>
            </a:xfrm>
          </p:grpSpPr>
          <p:sp>
            <p:nvSpPr>
              <p:cNvPr id="1553" name="Freeform 805"/>
              <p:cNvSpPr>
                <a:spLocks/>
              </p:cNvSpPr>
              <p:nvPr/>
            </p:nvSpPr>
            <p:spPr bwMode="auto">
              <a:xfrm rot="10799991">
                <a:off x="905349" y="4322281"/>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54" name="Freeform 806"/>
              <p:cNvSpPr>
                <a:spLocks/>
              </p:cNvSpPr>
              <p:nvPr/>
            </p:nvSpPr>
            <p:spPr bwMode="auto">
              <a:xfrm rot="10799991">
                <a:off x="896611" y="4322280"/>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55" name="Freeform 807"/>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56" name="Freeform 4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nvGrpSpPr>
            <p:cNvPr id="1480" name="Group 796"/>
            <p:cNvGrpSpPr>
              <a:grpSpLocks/>
            </p:cNvGrpSpPr>
            <p:nvPr/>
          </p:nvGrpSpPr>
          <p:grpSpPr bwMode="auto">
            <a:xfrm rot="537227">
              <a:off x="6225779" y="3208962"/>
              <a:ext cx="423898" cy="166838"/>
              <a:chOff x="2150414" y="3623708"/>
              <a:chExt cx="880566" cy="381004"/>
            </a:xfrm>
          </p:grpSpPr>
          <p:sp>
            <p:nvSpPr>
              <p:cNvPr id="1550" name="Freeform 37"/>
              <p:cNvSpPr>
                <a:spLocks/>
              </p:cNvSpPr>
              <p:nvPr/>
            </p:nvSpPr>
            <p:spPr bwMode="auto">
              <a:xfrm>
                <a:off x="2150414" y="3623709"/>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51" name="Freeform 38"/>
              <p:cNvSpPr>
                <a:spLocks/>
              </p:cNvSpPr>
              <p:nvPr/>
            </p:nvSpPr>
            <p:spPr bwMode="auto">
              <a:xfrm>
                <a:off x="2150414" y="3623708"/>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52" name="Freeform 804"/>
              <p:cNvSpPr>
                <a:spLocks/>
              </p:cNvSpPr>
              <p:nvPr/>
            </p:nvSpPr>
            <p:spPr bwMode="auto">
              <a:xfrm rot="10799991">
                <a:off x="2382735" y="3758596"/>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grpSp>
        <p:grpSp>
          <p:nvGrpSpPr>
            <p:cNvPr id="1481" name="Group 797"/>
            <p:cNvGrpSpPr>
              <a:grpSpLocks/>
            </p:cNvGrpSpPr>
            <p:nvPr/>
          </p:nvGrpSpPr>
          <p:grpSpPr bwMode="auto">
            <a:xfrm rot="21411531">
              <a:off x="6639392" y="3223640"/>
              <a:ext cx="428103" cy="171712"/>
              <a:chOff x="896611" y="4322280"/>
              <a:chExt cx="889301" cy="392136"/>
            </a:xfrm>
          </p:grpSpPr>
          <p:sp>
            <p:nvSpPr>
              <p:cNvPr id="1546" name="Freeform 798"/>
              <p:cNvSpPr>
                <a:spLocks/>
              </p:cNvSpPr>
              <p:nvPr/>
            </p:nvSpPr>
            <p:spPr bwMode="auto">
              <a:xfrm rot="10799991">
                <a:off x="905346" y="4322302"/>
                <a:ext cx="880566" cy="392114"/>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47" name="Freeform 799"/>
              <p:cNvSpPr>
                <a:spLocks/>
              </p:cNvSpPr>
              <p:nvPr/>
            </p:nvSpPr>
            <p:spPr bwMode="auto">
              <a:xfrm rot="10799991">
                <a:off x="896611" y="4322280"/>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48" name="Freeform 800"/>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49" name="Freeform 4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nvGrpSpPr>
            <p:cNvPr id="1482" name="Group 823"/>
            <p:cNvGrpSpPr>
              <a:grpSpLocks/>
            </p:cNvGrpSpPr>
            <p:nvPr/>
          </p:nvGrpSpPr>
          <p:grpSpPr bwMode="auto">
            <a:xfrm>
              <a:off x="4136437" y="3692999"/>
              <a:ext cx="428105" cy="171704"/>
              <a:chOff x="1261110" y="3612597"/>
              <a:chExt cx="889304" cy="392114"/>
            </a:xfrm>
          </p:grpSpPr>
          <p:sp>
            <p:nvSpPr>
              <p:cNvPr id="1542" name="Freeform 824"/>
              <p:cNvSpPr>
                <a:spLocks/>
              </p:cNvSpPr>
              <p:nvPr/>
            </p:nvSpPr>
            <p:spPr bwMode="auto">
              <a:xfrm rot="10799991">
                <a:off x="1269848" y="3612598"/>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43" name="Freeform 825"/>
              <p:cNvSpPr>
                <a:spLocks/>
              </p:cNvSpPr>
              <p:nvPr/>
            </p:nvSpPr>
            <p:spPr bwMode="auto">
              <a:xfrm rot="10799991">
                <a:off x="1261110" y="3612597"/>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44" name="Freeform 826"/>
              <p:cNvSpPr>
                <a:spLocks/>
              </p:cNvSpPr>
              <p:nvPr/>
            </p:nvSpPr>
            <p:spPr bwMode="auto">
              <a:xfrm rot="10799991">
                <a:off x="1468961" y="3757431"/>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45" name="Freeform 45"/>
              <p:cNvSpPr>
                <a:spLocks/>
              </p:cNvSpPr>
              <p:nvPr/>
            </p:nvSpPr>
            <p:spPr bwMode="auto">
              <a:xfrm rot="10799991">
                <a:off x="1468961" y="3757431"/>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nvGrpSpPr>
            <p:cNvPr id="1483" name="Group 828"/>
            <p:cNvGrpSpPr>
              <a:grpSpLocks/>
            </p:cNvGrpSpPr>
            <p:nvPr/>
          </p:nvGrpSpPr>
          <p:grpSpPr bwMode="auto">
            <a:xfrm rot="20968527">
              <a:off x="4538703" y="3670856"/>
              <a:ext cx="423898" cy="166838"/>
              <a:chOff x="2150414" y="3623708"/>
              <a:chExt cx="880566" cy="381004"/>
            </a:xfrm>
          </p:grpSpPr>
          <p:sp>
            <p:nvSpPr>
              <p:cNvPr id="1539" name="Freeform 37"/>
              <p:cNvSpPr>
                <a:spLocks/>
              </p:cNvSpPr>
              <p:nvPr/>
            </p:nvSpPr>
            <p:spPr bwMode="auto">
              <a:xfrm>
                <a:off x="2150414" y="3623709"/>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40" name="Freeform 38"/>
              <p:cNvSpPr>
                <a:spLocks/>
              </p:cNvSpPr>
              <p:nvPr/>
            </p:nvSpPr>
            <p:spPr bwMode="auto">
              <a:xfrm>
                <a:off x="2150414" y="3623708"/>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41" name="Freeform 831"/>
              <p:cNvSpPr>
                <a:spLocks/>
              </p:cNvSpPr>
              <p:nvPr/>
            </p:nvSpPr>
            <p:spPr bwMode="auto">
              <a:xfrm rot="10799991">
                <a:off x="2382735" y="3758596"/>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grpSp>
        <p:grpSp>
          <p:nvGrpSpPr>
            <p:cNvPr id="1484" name="Group 832"/>
            <p:cNvGrpSpPr>
              <a:grpSpLocks/>
            </p:cNvGrpSpPr>
            <p:nvPr/>
          </p:nvGrpSpPr>
          <p:grpSpPr bwMode="auto">
            <a:xfrm>
              <a:off x="4926870" y="3634084"/>
              <a:ext cx="428105" cy="171704"/>
              <a:chOff x="896611" y="4322280"/>
              <a:chExt cx="889304" cy="392114"/>
            </a:xfrm>
          </p:grpSpPr>
          <p:sp>
            <p:nvSpPr>
              <p:cNvPr id="1535" name="Freeform 833"/>
              <p:cNvSpPr>
                <a:spLocks/>
              </p:cNvSpPr>
              <p:nvPr/>
            </p:nvSpPr>
            <p:spPr bwMode="auto">
              <a:xfrm rot="10799991">
                <a:off x="905349" y="4322281"/>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36" name="Freeform 834"/>
              <p:cNvSpPr>
                <a:spLocks/>
              </p:cNvSpPr>
              <p:nvPr/>
            </p:nvSpPr>
            <p:spPr bwMode="auto">
              <a:xfrm rot="10799991">
                <a:off x="896611" y="4322280"/>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37" name="Freeform 83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38" name="Freeform 4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nvGrpSpPr>
            <p:cNvPr id="1485" name="Group 837"/>
            <p:cNvGrpSpPr>
              <a:grpSpLocks/>
            </p:cNvGrpSpPr>
            <p:nvPr/>
          </p:nvGrpSpPr>
          <p:grpSpPr bwMode="auto">
            <a:xfrm>
              <a:off x="5344118" y="3649956"/>
              <a:ext cx="423898" cy="166838"/>
              <a:chOff x="2150414" y="3623708"/>
              <a:chExt cx="880566" cy="381004"/>
            </a:xfrm>
          </p:grpSpPr>
          <p:sp>
            <p:nvSpPr>
              <p:cNvPr id="1532" name="Freeform 37"/>
              <p:cNvSpPr>
                <a:spLocks/>
              </p:cNvSpPr>
              <p:nvPr/>
            </p:nvSpPr>
            <p:spPr bwMode="auto">
              <a:xfrm>
                <a:off x="2150414" y="3623709"/>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33" name="Freeform 38"/>
              <p:cNvSpPr>
                <a:spLocks/>
              </p:cNvSpPr>
              <p:nvPr/>
            </p:nvSpPr>
            <p:spPr bwMode="auto">
              <a:xfrm>
                <a:off x="2150414" y="3623708"/>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34" name="Freeform 840"/>
              <p:cNvSpPr>
                <a:spLocks/>
              </p:cNvSpPr>
              <p:nvPr/>
            </p:nvSpPr>
            <p:spPr bwMode="auto">
              <a:xfrm rot="10799991">
                <a:off x="2382735" y="3758596"/>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grpSp>
        <p:grpSp>
          <p:nvGrpSpPr>
            <p:cNvPr id="1486" name="Group 841"/>
            <p:cNvGrpSpPr>
              <a:grpSpLocks/>
            </p:cNvGrpSpPr>
            <p:nvPr/>
          </p:nvGrpSpPr>
          <p:grpSpPr bwMode="auto">
            <a:xfrm rot="254839">
              <a:off x="5748688" y="3667095"/>
              <a:ext cx="507891" cy="171704"/>
              <a:chOff x="896611" y="4322280"/>
              <a:chExt cx="889304" cy="392114"/>
            </a:xfrm>
          </p:grpSpPr>
          <p:sp>
            <p:nvSpPr>
              <p:cNvPr id="1528" name="Freeform 842"/>
              <p:cNvSpPr>
                <a:spLocks/>
              </p:cNvSpPr>
              <p:nvPr/>
            </p:nvSpPr>
            <p:spPr bwMode="auto">
              <a:xfrm rot="10799991">
                <a:off x="905349" y="4322281"/>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29" name="Freeform 843"/>
              <p:cNvSpPr>
                <a:spLocks/>
              </p:cNvSpPr>
              <p:nvPr/>
            </p:nvSpPr>
            <p:spPr bwMode="auto">
              <a:xfrm rot="10799991">
                <a:off x="896611" y="4322280"/>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30" name="Freeform 844"/>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31" name="Freeform 4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nvGrpSpPr>
            <p:cNvPr id="1487" name="Group 846"/>
            <p:cNvGrpSpPr>
              <a:grpSpLocks/>
            </p:cNvGrpSpPr>
            <p:nvPr/>
          </p:nvGrpSpPr>
          <p:grpSpPr bwMode="auto">
            <a:xfrm rot="537227">
              <a:off x="6248039" y="3721100"/>
              <a:ext cx="423898" cy="166838"/>
              <a:chOff x="2150414" y="3623708"/>
              <a:chExt cx="880566" cy="381004"/>
            </a:xfrm>
          </p:grpSpPr>
          <p:sp>
            <p:nvSpPr>
              <p:cNvPr id="1525" name="Freeform 37"/>
              <p:cNvSpPr>
                <a:spLocks/>
              </p:cNvSpPr>
              <p:nvPr/>
            </p:nvSpPr>
            <p:spPr bwMode="auto">
              <a:xfrm>
                <a:off x="2150414" y="3623709"/>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26" name="Freeform 38"/>
              <p:cNvSpPr>
                <a:spLocks/>
              </p:cNvSpPr>
              <p:nvPr/>
            </p:nvSpPr>
            <p:spPr bwMode="auto">
              <a:xfrm>
                <a:off x="2150414" y="3623708"/>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27" name="Freeform 849"/>
              <p:cNvSpPr>
                <a:spLocks/>
              </p:cNvSpPr>
              <p:nvPr/>
            </p:nvSpPr>
            <p:spPr bwMode="auto">
              <a:xfrm rot="10799991">
                <a:off x="2382735" y="3758596"/>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grpSp>
        <p:grpSp>
          <p:nvGrpSpPr>
            <p:cNvPr id="1488" name="Group 920"/>
            <p:cNvGrpSpPr>
              <a:grpSpLocks/>
            </p:cNvGrpSpPr>
            <p:nvPr/>
          </p:nvGrpSpPr>
          <p:grpSpPr bwMode="auto">
            <a:xfrm rot="21345161" flipH="1">
              <a:off x="7520057" y="3658814"/>
              <a:ext cx="421708" cy="180519"/>
              <a:chOff x="896611" y="4322280"/>
              <a:chExt cx="889337" cy="392595"/>
            </a:xfrm>
          </p:grpSpPr>
          <p:sp>
            <p:nvSpPr>
              <p:cNvPr id="1521" name="Freeform 930"/>
              <p:cNvSpPr>
                <a:spLocks/>
              </p:cNvSpPr>
              <p:nvPr/>
            </p:nvSpPr>
            <p:spPr bwMode="auto">
              <a:xfrm rot="10799991">
                <a:off x="905381" y="4322762"/>
                <a:ext cx="880567"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22" name="Freeform 931"/>
              <p:cNvSpPr>
                <a:spLocks/>
              </p:cNvSpPr>
              <p:nvPr/>
            </p:nvSpPr>
            <p:spPr bwMode="auto">
              <a:xfrm rot="10799991">
                <a:off x="896611" y="4322280"/>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23" name="Freeform 932"/>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24" name="Freeform 4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nvGrpSpPr>
            <p:cNvPr id="1489" name="Group 944"/>
            <p:cNvGrpSpPr>
              <a:grpSpLocks/>
            </p:cNvGrpSpPr>
            <p:nvPr/>
          </p:nvGrpSpPr>
          <p:grpSpPr bwMode="auto">
            <a:xfrm rot="631473" flipH="1">
              <a:off x="9039552" y="3167682"/>
              <a:ext cx="423898" cy="166838"/>
              <a:chOff x="2150414" y="3623708"/>
              <a:chExt cx="880566" cy="381004"/>
            </a:xfrm>
          </p:grpSpPr>
          <p:sp>
            <p:nvSpPr>
              <p:cNvPr id="1518" name="Freeform 37"/>
              <p:cNvSpPr>
                <a:spLocks/>
              </p:cNvSpPr>
              <p:nvPr/>
            </p:nvSpPr>
            <p:spPr bwMode="auto">
              <a:xfrm>
                <a:off x="2150414" y="3623709"/>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19" name="Freeform 38"/>
              <p:cNvSpPr>
                <a:spLocks/>
              </p:cNvSpPr>
              <p:nvPr/>
            </p:nvSpPr>
            <p:spPr bwMode="auto">
              <a:xfrm>
                <a:off x="2150414" y="3623708"/>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20" name="Freeform 970"/>
              <p:cNvSpPr>
                <a:spLocks/>
              </p:cNvSpPr>
              <p:nvPr/>
            </p:nvSpPr>
            <p:spPr bwMode="auto">
              <a:xfrm rot="10799991">
                <a:off x="2382735" y="3758596"/>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grpSp>
        <p:grpSp>
          <p:nvGrpSpPr>
            <p:cNvPr id="1490" name="Group 687"/>
            <p:cNvGrpSpPr>
              <a:grpSpLocks/>
            </p:cNvGrpSpPr>
            <p:nvPr/>
          </p:nvGrpSpPr>
          <p:grpSpPr bwMode="auto">
            <a:xfrm>
              <a:off x="4229449" y="3173192"/>
              <a:ext cx="398471" cy="171702"/>
              <a:chOff x="896611" y="4322280"/>
              <a:chExt cx="889304" cy="392114"/>
            </a:xfrm>
          </p:grpSpPr>
          <p:sp>
            <p:nvSpPr>
              <p:cNvPr id="1514" name="Freeform 697"/>
              <p:cNvSpPr>
                <a:spLocks/>
              </p:cNvSpPr>
              <p:nvPr/>
            </p:nvSpPr>
            <p:spPr bwMode="auto">
              <a:xfrm rot="10799991">
                <a:off x="905349" y="4322281"/>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15" name="Freeform 698"/>
              <p:cNvSpPr>
                <a:spLocks/>
              </p:cNvSpPr>
              <p:nvPr/>
            </p:nvSpPr>
            <p:spPr bwMode="auto">
              <a:xfrm rot="10799991">
                <a:off x="896611" y="4322280"/>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16" name="Freeform 699"/>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17" name="Freeform 4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nvGrpSpPr>
            <p:cNvPr id="1491" name="Group 921"/>
            <p:cNvGrpSpPr>
              <a:grpSpLocks/>
            </p:cNvGrpSpPr>
            <p:nvPr/>
          </p:nvGrpSpPr>
          <p:grpSpPr bwMode="auto">
            <a:xfrm rot="21062773" flipH="1">
              <a:off x="7153106" y="3703269"/>
              <a:ext cx="423898" cy="166838"/>
              <a:chOff x="2150414" y="3623708"/>
              <a:chExt cx="880566" cy="381004"/>
            </a:xfrm>
          </p:grpSpPr>
          <p:sp>
            <p:nvSpPr>
              <p:cNvPr id="1511" name="Freeform 37"/>
              <p:cNvSpPr>
                <a:spLocks/>
              </p:cNvSpPr>
              <p:nvPr/>
            </p:nvSpPr>
            <p:spPr bwMode="auto">
              <a:xfrm>
                <a:off x="2150414" y="3623709"/>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12" name="Freeform 38"/>
              <p:cNvSpPr>
                <a:spLocks/>
              </p:cNvSpPr>
              <p:nvPr/>
            </p:nvSpPr>
            <p:spPr bwMode="auto">
              <a:xfrm>
                <a:off x="2150414" y="3623708"/>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13" name="Freeform 929"/>
              <p:cNvSpPr>
                <a:spLocks/>
              </p:cNvSpPr>
              <p:nvPr/>
            </p:nvSpPr>
            <p:spPr bwMode="auto">
              <a:xfrm rot="10799991">
                <a:off x="2382735" y="3758596"/>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grpSp>
        <p:grpSp>
          <p:nvGrpSpPr>
            <p:cNvPr id="1492" name="Group 921"/>
            <p:cNvGrpSpPr>
              <a:grpSpLocks/>
            </p:cNvGrpSpPr>
            <p:nvPr/>
          </p:nvGrpSpPr>
          <p:grpSpPr bwMode="auto">
            <a:xfrm rot="175133" flipH="1">
              <a:off x="6655053" y="3614881"/>
              <a:ext cx="1624702" cy="322923"/>
              <a:chOff x="181763" y="3267260"/>
              <a:chExt cx="2849217" cy="737452"/>
            </a:xfrm>
          </p:grpSpPr>
          <p:sp>
            <p:nvSpPr>
              <p:cNvPr id="1508" name="Freeform 37"/>
              <p:cNvSpPr>
                <a:spLocks/>
              </p:cNvSpPr>
              <p:nvPr/>
            </p:nvSpPr>
            <p:spPr bwMode="auto">
              <a:xfrm>
                <a:off x="2150414" y="3623709"/>
                <a:ext cx="880566" cy="381003"/>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09" name="Freeform 38"/>
              <p:cNvSpPr>
                <a:spLocks/>
              </p:cNvSpPr>
              <p:nvPr/>
            </p:nvSpPr>
            <p:spPr bwMode="auto">
              <a:xfrm>
                <a:off x="181763" y="3267260"/>
                <a:ext cx="880566" cy="381004"/>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10" name="Freeform 929"/>
              <p:cNvSpPr>
                <a:spLocks/>
              </p:cNvSpPr>
              <p:nvPr/>
            </p:nvSpPr>
            <p:spPr bwMode="auto">
              <a:xfrm rot="10799991">
                <a:off x="2382735" y="3758596"/>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grpSp>
        <p:grpSp>
          <p:nvGrpSpPr>
            <p:cNvPr id="1493" name="Group 769"/>
            <p:cNvGrpSpPr>
              <a:grpSpLocks/>
            </p:cNvGrpSpPr>
            <p:nvPr/>
          </p:nvGrpSpPr>
          <p:grpSpPr bwMode="auto">
            <a:xfrm>
              <a:off x="10933303" y="3186352"/>
              <a:ext cx="428105" cy="171702"/>
              <a:chOff x="896611" y="4322280"/>
              <a:chExt cx="889304" cy="392114"/>
            </a:xfrm>
          </p:grpSpPr>
          <p:sp>
            <p:nvSpPr>
              <p:cNvPr id="1504" name="Freeform 770"/>
              <p:cNvSpPr>
                <a:spLocks/>
              </p:cNvSpPr>
              <p:nvPr/>
            </p:nvSpPr>
            <p:spPr bwMode="auto">
              <a:xfrm rot="10799991">
                <a:off x="905349" y="4322281"/>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05" name="Freeform 771"/>
              <p:cNvSpPr>
                <a:spLocks/>
              </p:cNvSpPr>
              <p:nvPr/>
            </p:nvSpPr>
            <p:spPr bwMode="auto">
              <a:xfrm rot="10799991">
                <a:off x="896611" y="4322280"/>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06" name="Freeform 772"/>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07" name="Freeform 45"/>
              <p:cNvSpPr>
                <a:spLocks/>
              </p:cNvSpPr>
              <p:nvPr/>
            </p:nvSpPr>
            <p:spPr bwMode="auto">
              <a:xfrm rot="10799991">
                <a:off x="1104462" y="4467114"/>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nvGrpSpPr>
            <p:cNvPr id="1494" name="Group 686"/>
            <p:cNvGrpSpPr>
              <a:grpSpLocks/>
            </p:cNvGrpSpPr>
            <p:nvPr/>
          </p:nvGrpSpPr>
          <p:grpSpPr bwMode="auto">
            <a:xfrm>
              <a:off x="3842043" y="3189261"/>
              <a:ext cx="413204" cy="155634"/>
              <a:chOff x="1953151" y="3623708"/>
              <a:chExt cx="1050839" cy="355419"/>
            </a:xfrm>
          </p:grpSpPr>
          <p:sp>
            <p:nvSpPr>
              <p:cNvPr id="1501" name="Freeform 37"/>
              <p:cNvSpPr>
                <a:spLocks/>
              </p:cNvSpPr>
              <p:nvPr/>
            </p:nvSpPr>
            <p:spPr bwMode="auto">
              <a:xfrm>
                <a:off x="1969794" y="3623708"/>
                <a:ext cx="1017773" cy="355415"/>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02" name="Freeform 38"/>
              <p:cNvSpPr>
                <a:spLocks/>
              </p:cNvSpPr>
              <p:nvPr/>
            </p:nvSpPr>
            <p:spPr bwMode="auto">
              <a:xfrm>
                <a:off x="1953151" y="3623708"/>
                <a:ext cx="1050839" cy="355419"/>
              </a:xfrm>
              <a:custGeom>
                <a:avLst/>
                <a:gdLst>
                  <a:gd name="T0" fmla="*/ 2147483647 w 1027"/>
                  <a:gd name="T1" fmla="*/ 0 h 339"/>
                  <a:gd name="T2" fmla="*/ 2147483647 w 1027"/>
                  <a:gd name="T3" fmla="*/ 2147483647 h 339"/>
                  <a:gd name="T4" fmla="*/ 2147483647 w 1027"/>
                  <a:gd name="T5" fmla="*/ 2147483647 h 339"/>
                  <a:gd name="T6" fmla="*/ 0 w 1027"/>
                  <a:gd name="T7" fmla="*/ 2147483647 h 339"/>
                  <a:gd name="T8" fmla="*/ 2147483647 w 1027"/>
                  <a:gd name="T9" fmla="*/ 2147483647 h 339"/>
                  <a:gd name="T10" fmla="*/ 0 w 1027"/>
                  <a:gd name="T11" fmla="*/ 2147483647 h 339"/>
                  <a:gd name="T12" fmla="*/ 0 w 1027"/>
                  <a:gd name="T13" fmla="*/ 2147483647 h 339"/>
                  <a:gd name="T14" fmla="*/ 2147483647 w 1027"/>
                  <a:gd name="T15" fmla="*/ 2147483647 h 339"/>
                  <a:gd name="T16" fmla="*/ 0 w 1027"/>
                  <a:gd name="T17" fmla="*/ 2147483647 h 339"/>
                  <a:gd name="T18" fmla="*/ 2147483647 w 1027"/>
                  <a:gd name="T19" fmla="*/ 2147483647 h 339"/>
                  <a:gd name="T20" fmla="*/ 2147483647 w 1027"/>
                  <a:gd name="T21" fmla="*/ 2147483647 h 339"/>
                  <a:gd name="T22" fmla="*/ 2147483647 w 1027"/>
                  <a:gd name="T23" fmla="*/ 2147483647 h 339"/>
                  <a:gd name="T24" fmla="*/ 2147483647 w 1027"/>
                  <a:gd name="T25" fmla="*/ 2147483647 h 339"/>
                  <a:gd name="T26" fmla="*/ 2147483647 w 1027"/>
                  <a:gd name="T27" fmla="*/ 2147483647 h 339"/>
                  <a:gd name="T28" fmla="*/ 2147483647 w 1027"/>
                  <a:gd name="T29" fmla="*/ 2147483647 h 339"/>
                  <a:gd name="T30" fmla="*/ 2147483647 w 1027"/>
                  <a:gd name="T31" fmla="*/ 2147483647 h 339"/>
                  <a:gd name="T32" fmla="*/ 2147483647 w 1027"/>
                  <a:gd name="T33" fmla="*/ 2147483647 h 339"/>
                  <a:gd name="T34" fmla="*/ 2147483647 w 1027"/>
                  <a:gd name="T35" fmla="*/ 2147483647 h 339"/>
                  <a:gd name="T36" fmla="*/ 2147483647 w 1027"/>
                  <a:gd name="T37" fmla="*/ 2147483647 h 339"/>
                  <a:gd name="T38" fmla="*/ 2147483647 w 1027"/>
                  <a:gd name="T39" fmla="*/ 2147483647 h 339"/>
                  <a:gd name="T40" fmla="*/ 2147483647 w 1027"/>
                  <a:gd name="T41" fmla="*/ 2147483647 h 339"/>
                  <a:gd name="T42" fmla="*/ 2147483647 w 1027"/>
                  <a:gd name="T43" fmla="*/ 2147483647 h 339"/>
                  <a:gd name="T44" fmla="*/ 2147483647 w 1027"/>
                  <a:gd name="T45" fmla="*/ 2147483647 h 339"/>
                  <a:gd name="T46" fmla="*/ 2147483647 w 1027"/>
                  <a:gd name="T47" fmla="*/ 2147483647 h 339"/>
                  <a:gd name="T48" fmla="*/ 2147483647 w 1027"/>
                  <a:gd name="T49" fmla="*/ 2147483647 h 339"/>
                  <a:gd name="T50" fmla="*/ 2147483647 w 1027"/>
                  <a:gd name="T51" fmla="*/ 2147483647 h 339"/>
                  <a:gd name="T52" fmla="*/ 2147483647 w 1027"/>
                  <a:gd name="T53" fmla="*/ 2147483647 h 339"/>
                  <a:gd name="T54" fmla="*/ 2147483647 w 1027"/>
                  <a:gd name="T55" fmla="*/ 2147483647 h 339"/>
                  <a:gd name="T56" fmla="*/ 2147483647 w 1027"/>
                  <a:gd name="T57" fmla="*/ 2147483647 h 339"/>
                  <a:gd name="T58" fmla="*/ 2147483647 w 1027"/>
                  <a:gd name="T59" fmla="*/ 2147483647 h 339"/>
                  <a:gd name="T60" fmla="*/ 2147483647 w 1027"/>
                  <a:gd name="T61" fmla="*/ 2147483647 h 339"/>
                  <a:gd name="T62" fmla="*/ 2147483647 w 1027"/>
                  <a:gd name="T63" fmla="*/ 2147483647 h 339"/>
                  <a:gd name="T64" fmla="*/ 2147483647 w 1027"/>
                  <a:gd name="T65" fmla="*/ 2147483647 h 339"/>
                  <a:gd name="T66" fmla="*/ 2147483647 w 1027"/>
                  <a:gd name="T67" fmla="*/ 2147483647 h 339"/>
                  <a:gd name="T68" fmla="*/ 2147483647 w 1027"/>
                  <a:gd name="T69" fmla="*/ 2147483647 h 339"/>
                  <a:gd name="T70" fmla="*/ 2147483647 w 1027"/>
                  <a:gd name="T71" fmla="*/ 2147483647 h 339"/>
                  <a:gd name="T72" fmla="*/ 2147483647 w 1027"/>
                  <a:gd name="T73" fmla="*/ 2147483647 h 339"/>
                  <a:gd name="T74" fmla="*/ 2147483647 w 1027"/>
                  <a:gd name="T75" fmla="*/ 2147483647 h 339"/>
                  <a:gd name="T76" fmla="*/ 2147483647 w 1027"/>
                  <a:gd name="T77" fmla="*/ 2147483647 h 339"/>
                  <a:gd name="T78" fmla="*/ 2147483647 w 1027"/>
                  <a:gd name="T79" fmla="*/ 2147483647 h 339"/>
                  <a:gd name="T80" fmla="*/ 2147483647 w 1027"/>
                  <a:gd name="T81" fmla="*/ 2147483647 h 339"/>
                  <a:gd name="T82" fmla="*/ 2147483647 w 1027"/>
                  <a:gd name="T83" fmla="*/ 2147483647 h 339"/>
                  <a:gd name="T84" fmla="*/ 2147483647 w 1027"/>
                  <a:gd name="T85" fmla="*/ 2147483647 h 339"/>
                  <a:gd name="T86" fmla="*/ 2147483647 w 1027"/>
                  <a:gd name="T87" fmla="*/ 2147483647 h 339"/>
                  <a:gd name="T88" fmla="*/ 2147483647 w 1027"/>
                  <a:gd name="T89" fmla="*/ 0 h 339"/>
                  <a:gd name="T90" fmla="*/ 2147483647 w 1027"/>
                  <a:gd name="T91" fmla="*/ 0 h 339"/>
                  <a:gd name="T92" fmla="*/ 2147483647 w 1027"/>
                  <a:gd name="T93" fmla="*/ 2147483647 h 339"/>
                  <a:gd name="T94" fmla="*/ 2147483647 w 1027"/>
                  <a:gd name="T95" fmla="*/ 2147483647 h 339"/>
                  <a:gd name="T96" fmla="*/ 17694720 60000 65536"/>
                  <a:gd name="T97" fmla="*/ 0 60000 65536"/>
                  <a:gd name="T98" fmla="*/ 5898240 60000 65536"/>
                  <a:gd name="T99" fmla="*/ 1179648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7"/>
                  <a:gd name="T145" fmla="*/ 0 h 339"/>
                  <a:gd name="T146" fmla="*/ 1027 w 1027"/>
                  <a:gd name="T147" fmla="*/ 339 h 3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7" h="339">
                    <a:moveTo>
                      <a:pt x="10" y="30"/>
                    </a:moveTo>
                    <a:lnTo>
                      <a:pt x="0" y="80"/>
                    </a:lnTo>
                    <a:lnTo>
                      <a:pt x="0" y="159"/>
                    </a:lnTo>
                    <a:lnTo>
                      <a:pt x="10" y="199"/>
                    </a:lnTo>
                    <a:lnTo>
                      <a:pt x="0" y="259"/>
                    </a:lnTo>
                    <a:lnTo>
                      <a:pt x="10" y="309"/>
                    </a:lnTo>
                    <a:lnTo>
                      <a:pt x="30" y="319"/>
                    </a:lnTo>
                    <a:lnTo>
                      <a:pt x="69" y="319"/>
                    </a:lnTo>
                    <a:lnTo>
                      <a:pt x="109" y="329"/>
                    </a:lnTo>
                    <a:lnTo>
                      <a:pt x="139" y="329"/>
                    </a:lnTo>
                    <a:lnTo>
                      <a:pt x="169" y="319"/>
                    </a:lnTo>
                    <a:lnTo>
                      <a:pt x="209" y="319"/>
                    </a:lnTo>
                    <a:lnTo>
                      <a:pt x="249" y="309"/>
                    </a:lnTo>
                    <a:lnTo>
                      <a:pt x="289" y="309"/>
                    </a:lnTo>
                    <a:lnTo>
                      <a:pt x="319" y="309"/>
                    </a:lnTo>
                    <a:lnTo>
                      <a:pt x="329" y="309"/>
                    </a:lnTo>
                    <a:lnTo>
                      <a:pt x="349" y="299"/>
                    </a:lnTo>
                    <a:lnTo>
                      <a:pt x="398" y="299"/>
                    </a:lnTo>
                    <a:lnTo>
                      <a:pt x="448" y="309"/>
                    </a:lnTo>
                    <a:lnTo>
                      <a:pt x="488" y="309"/>
                    </a:lnTo>
                    <a:lnTo>
                      <a:pt x="538" y="319"/>
                    </a:lnTo>
                    <a:lnTo>
                      <a:pt x="588" y="329"/>
                    </a:lnTo>
                    <a:lnTo>
                      <a:pt x="618" y="329"/>
                    </a:lnTo>
                    <a:lnTo>
                      <a:pt x="638" y="339"/>
                    </a:lnTo>
                    <a:lnTo>
                      <a:pt x="807" y="339"/>
                    </a:lnTo>
                    <a:lnTo>
                      <a:pt x="937" y="319"/>
                    </a:lnTo>
                    <a:lnTo>
                      <a:pt x="1007" y="279"/>
                    </a:lnTo>
                    <a:lnTo>
                      <a:pt x="1027" y="209"/>
                    </a:lnTo>
                    <a:lnTo>
                      <a:pt x="1007" y="149"/>
                    </a:lnTo>
                    <a:lnTo>
                      <a:pt x="1007" y="60"/>
                    </a:lnTo>
                    <a:lnTo>
                      <a:pt x="957" y="20"/>
                    </a:lnTo>
                    <a:lnTo>
                      <a:pt x="827" y="10"/>
                    </a:lnTo>
                    <a:lnTo>
                      <a:pt x="638" y="20"/>
                    </a:lnTo>
                    <a:lnTo>
                      <a:pt x="478" y="30"/>
                    </a:lnTo>
                    <a:lnTo>
                      <a:pt x="269" y="0"/>
                    </a:lnTo>
                    <a:lnTo>
                      <a:pt x="169" y="0"/>
                    </a:lnTo>
                    <a:lnTo>
                      <a:pt x="59" y="10"/>
                    </a:lnTo>
                    <a:lnTo>
                      <a:pt x="10" y="3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503" name="Freeform 703"/>
              <p:cNvSpPr>
                <a:spLocks/>
              </p:cNvSpPr>
              <p:nvPr/>
            </p:nvSpPr>
            <p:spPr bwMode="auto">
              <a:xfrm rot="10799991">
                <a:off x="2202115" y="3758594"/>
                <a:ext cx="483615" cy="115262"/>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grpSp>
        <p:grpSp>
          <p:nvGrpSpPr>
            <p:cNvPr id="1495" name="Group 791"/>
            <p:cNvGrpSpPr>
              <a:grpSpLocks/>
            </p:cNvGrpSpPr>
            <p:nvPr/>
          </p:nvGrpSpPr>
          <p:grpSpPr bwMode="auto">
            <a:xfrm>
              <a:off x="3423224" y="3162257"/>
              <a:ext cx="425363" cy="171703"/>
              <a:chOff x="1261110" y="3612597"/>
              <a:chExt cx="889304" cy="392114"/>
            </a:xfrm>
          </p:grpSpPr>
          <p:sp>
            <p:nvSpPr>
              <p:cNvPr id="1497" name="Freeform 819"/>
              <p:cNvSpPr>
                <a:spLocks/>
              </p:cNvSpPr>
              <p:nvPr/>
            </p:nvSpPr>
            <p:spPr bwMode="auto">
              <a:xfrm rot="10799991">
                <a:off x="1269848" y="3612598"/>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close/>
                  </a:path>
                </a:pathLst>
              </a:custGeom>
              <a:gradFill rotWithShape="0">
                <a:gsLst>
                  <a:gs pos="0">
                    <a:srgbClr val="F57399"/>
                  </a:gs>
                  <a:gs pos="100000">
                    <a:srgbClr val="F9A1B4"/>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498" name="Freeform 820"/>
              <p:cNvSpPr>
                <a:spLocks/>
              </p:cNvSpPr>
              <p:nvPr/>
            </p:nvSpPr>
            <p:spPr bwMode="auto">
              <a:xfrm rot="10799991">
                <a:off x="1261110" y="3612597"/>
                <a:ext cx="880566" cy="392113"/>
              </a:xfrm>
              <a:custGeom>
                <a:avLst/>
                <a:gdLst>
                  <a:gd name="T0" fmla="*/ 2147483647 w 1027"/>
                  <a:gd name="T1" fmla="*/ 0 h 349"/>
                  <a:gd name="T2" fmla="*/ 2147483647 w 1027"/>
                  <a:gd name="T3" fmla="*/ 2147483647 h 349"/>
                  <a:gd name="T4" fmla="*/ 2147483647 w 1027"/>
                  <a:gd name="T5" fmla="*/ 2147483647 h 349"/>
                  <a:gd name="T6" fmla="*/ 0 w 1027"/>
                  <a:gd name="T7" fmla="*/ 2147483647 h 349"/>
                  <a:gd name="T8" fmla="*/ 2147483647 w 1027"/>
                  <a:gd name="T9" fmla="*/ 2147483647 h 349"/>
                  <a:gd name="T10" fmla="*/ 2147483647 w 1027"/>
                  <a:gd name="T11" fmla="*/ 0 h 349"/>
                  <a:gd name="T12" fmla="*/ 2147483647 w 1027"/>
                  <a:gd name="T13" fmla="*/ 2147483647 h 349"/>
                  <a:gd name="T14" fmla="*/ 2147483647 w 1027"/>
                  <a:gd name="T15" fmla="*/ 2147483647 h 349"/>
                  <a:gd name="T16" fmla="*/ 2147483647 w 1027"/>
                  <a:gd name="T17" fmla="*/ 0 h 349"/>
                  <a:gd name="T18" fmla="*/ 2147483647 w 1027"/>
                  <a:gd name="T19" fmla="*/ 0 h 349"/>
                  <a:gd name="T20" fmla="*/ 2147483647 w 1027"/>
                  <a:gd name="T21" fmla="*/ 2147483647 h 349"/>
                  <a:gd name="T22" fmla="*/ 2147483647 w 1027"/>
                  <a:gd name="T23" fmla="*/ 2147483647 h 349"/>
                  <a:gd name="T24" fmla="*/ 2147483647 w 1027"/>
                  <a:gd name="T25" fmla="*/ 2147483647 h 349"/>
                  <a:gd name="T26" fmla="*/ 2147483647 w 1027"/>
                  <a:gd name="T27" fmla="*/ 2147483647 h 349"/>
                  <a:gd name="T28" fmla="*/ 0 w 1027"/>
                  <a:gd name="T29" fmla="*/ 2147483647 h 349"/>
                  <a:gd name="T30" fmla="*/ 0 w 1027"/>
                  <a:gd name="T31" fmla="*/ 2147483647 h 349"/>
                  <a:gd name="T32" fmla="*/ 2147483647 w 1027"/>
                  <a:gd name="T33" fmla="*/ 2147483647 h 349"/>
                  <a:gd name="T34" fmla="*/ 2147483647 w 1027"/>
                  <a:gd name="T35" fmla="*/ 2147483647 h 349"/>
                  <a:gd name="T36" fmla="*/ 2147483647 w 1027"/>
                  <a:gd name="T37" fmla="*/ 2147483647 h 349"/>
                  <a:gd name="T38" fmla="*/ 2147483647 w 1027"/>
                  <a:gd name="T39" fmla="*/ 2147483647 h 349"/>
                  <a:gd name="T40" fmla="*/ 2147483647 w 1027"/>
                  <a:gd name="T41" fmla="*/ 2147483647 h 349"/>
                  <a:gd name="T42" fmla="*/ 2147483647 w 1027"/>
                  <a:gd name="T43" fmla="*/ 2147483647 h 349"/>
                  <a:gd name="T44" fmla="*/ 2147483647 w 1027"/>
                  <a:gd name="T45" fmla="*/ 2147483647 h 349"/>
                  <a:gd name="T46" fmla="*/ 2147483647 w 1027"/>
                  <a:gd name="T47" fmla="*/ 2147483647 h 349"/>
                  <a:gd name="T48" fmla="*/ 2147483647 w 1027"/>
                  <a:gd name="T49" fmla="*/ 2147483647 h 349"/>
                  <a:gd name="T50" fmla="*/ 2147483647 w 1027"/>
                  <a:gd name="T51" fmla="*/ 2147483647 h 349"/>
                  <a:gd name="T52" fmla="*/ 2147483647 w 1027"/>
                  <a:gd name="T53" fmla="*/ 2147483647 h 349"/>
                  <a:gd name="T54" fmla="*/ 2147483647 w 1027"/>
                  <a:gd name="T55" fmla="*/ 2147483647 h 349"/>
                  <a:gd name="T56" fmla="*/ 2147483647 w 1027"/>
                  <a:gd name="T57" fmla="*/ 2147483647 h 349"/>
                  <a:gd name="T58" fmla="*/ 2147483647 w 1027"/>
                  <a:gd name="T59" fmla="*/ 2147483647 h 349"/>
                  <a:gd name="T60" fmla="*/ 2147483647 w 1027"/>
                  <a:gd name="T61" fmla="*/ 2147483647 h 349"/>
                  <a:gd name="T62" fmla="*/ 2147483647 w 1027"/>
                  <a:gd name="T63" fmla="*/ 2147483647 h 349"/>
                  <a:gd name="T64" fmla="*/ 2147483647 w 1027"/>
                  <a:gd name="T65" fmla="*/ 2147483647 h 349"/>
                  <a:gd name="T66" fmla="*/ 2147483647 w 1027"/>
                  <a:gd name="T67" fmla="*/ 2147483647 h 349"/>
                  <a:gd name="T68" fmla="*/ 2147483647 w 1027"/>
                  <a:gd name="T69" fmla="*/ 2147483647 h 349"/>
                  <a:gd name="T70" fmla="*/ 2147483647 w 1027"/>
                  <a:gd name="T71" fmla="*/ 2147483647 h 349"/>
                  <a:gd name="T72" fmla="*/ 2147483647 w 1027"/>
                  <a:gd name="T73" fmla="*/ 2147483647 h 349"/>
                  <a:gd name="T74" fmla="*/ 2147483647 w 1027"/>
                  <a:gd name="T75" fmla="*/ 2147483647 h 349"/>
                  <a:gd name="T76" fmla="*/ 2147483647 w 1027"/>
                  <a:gd name="T77" fmla="*/ 2147483647 h 349"/>
                  <a:gd name="T78" fmla="*/ 2147483647 w 1027"/>
                  <a:gd name="T79" fmla="*/ 2147483647 h 349"/>
                  <a:gd name="T80" fmla="*/ 2147483647 w 1027"/>
                  <a:gd name="T81" fmla="*/ 2147483647 h 349"/>
                  <a:gd name="T82" fmla="*/ 2147483647 w 1027"/>
                  <a:gd name="T83" fmla="*/ 2147483647 h 349"/>
                  <a:gd name="T84" fmla="*/ 2147483647 w 1027"/>
                  <a:gd name="T85" fmla="*/ 2147483647 h 349"/>
                  <a:gd name="T86" fmla="*/ 2147483647 w 1027"/>
                  <a:gd name="T87" fmla="*/ 2147483647 h 349"/>
                  <a:gd name="T88" fmla="*/ 2147483647 w 1027"/>
                  <a:gd name="T89" fmla="*/ 2147483647 h 349"/>
                  <a:gd name="T90" fmla="*/ 2147483647 w 1027"/>
                  <a:gd name="T91" fmla="*/ 2147483647 h 349"/>
                  <a:gd name="T92" fmla="*/ 2147483647 w 1027"/>
                  <a:gd name="T93" fmla="*/ 2147483647 h 349"/>
                  <a:gd name="T94" fmla="*/ 2147483647 w 1027"/>
                  <a:gd name="T95" fmla="*/ 2147483647 h 349"/>
                  <a:gd name="T96" fmla="*/ 2147483647 w 1027"/>
                  <a:gd name="T97" fmla="*/ 2147483647 h 349"/>
                  <a:gd name="T98" fmla="*/ 17694720 60000 65536"/>
                  <a:gd name="T99" fmla="*/ 0 60000 65536"/>
                  <a:gd name="T100" fmla="*/ 5898240 60000 65536"/>
                  <a:gd name="T101" fmla="*/ 1179648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27"/>
                  <a:gd name="T148" fmla="*/ 0 h 349"/>
                  <a:gd name="T149" fmla="*/ 1027 w 1027"/>
                  <a:gd name="T150" fmla="*/ 349 h 3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27" h="349">
                    <a:moveTo>
                      <a:pt x="967" y="20"/>
                    </a:moveTo>
                    <a:lnTo>
                      <a:pt x="827" y="0"/>
                    </a:lnTo>
                    <a:lnTo>
                      <a:pt x="628" y="20"/>
                    </a:lnTo>
                    <a:lnTo>
                      <a:pt x="468" y="30"/>
                    </a:lnTo>
                    <a:lnTo>
                      <a:pt x="249" y="0"/>
                    </a:lnTo>
                    <a:lnTo>
                      <a:pt x="149" y="0"/>
                    </a:lnTo>
                    <a:lnTo>
                      <a:pt x="30" y="20"/>
                    </a:lnTo>
                    <a:lnTo>
                      <a:pt x="10" y="40"/>
                    </a:lnTo>
                    <a:lnTo>
                      <a:pt x="10" y="100"/>
                    </a:lnTo>
                    <a:lnTo>
                      <a:pt x="20" y="140"/>
                    </a:lnTo>
                    <a:lnTo>
                      <a:pt x="0" y="199"/>
                    </a:lnTo>
                    <a:lnTo>
                      <a:pt x="0" y="259"/>
                    </a:lnTo>
                    <a:lnTo>
                      <a:pt x="10" y="299"/>
                    </a:lnTo>
                    <a:lnTo>
                      <a:pt x="30" y="309"/>
                    </a:lnTo>
                    <a:lnTo>
                      <a:pt x="80" y="319"/>
                    </a:lnTo>
                    <a:lnTo>
                      <a:pt x="119" y="329"/>
                    </a:lnTo>
                    <a:lnTo>
                      <a:pt x="149" y="329"/>
                    </a:lnTo>
                    <a:lnTo>
                      <a:pt x="189" y="329"/>
                    </a:lnTo>
                    <a:lnTo>
                      <a:pt x="229" y="319"/>
                    </a:lnTo>
                    <a:lnTo>
                      <a:pt x="269" y="319"/>
                    </a:lnTo>
                    <a:lnTo>
                      <a:pt x="299" y="319"/>
                    </a:lnTo>
                    <a:lnTo>
                      <a:pt x="309" y="319"/>
                    </a:lnTo>
                    <a:lnTo>
                      <a:pt x="329" y="309"/>
                    </a:lnTo>
                    <a:lnTo>
                      <a:pt x="359" y="309"/>
                    </a:lnTo>
                    <a:lnTo>
                      <a:pt x="399" y="309"/>
                    </a:lnTo>
                    <a:lnTo>
                      <a:pt x="438" y="319"/>
                    </a:lnTo>
                    <a:lnTo>
                      <a:pt x="478" y="319"/>
                    </a:lnTo>
                    <a:lnTo>
                      <a:pt x="518" y="329"/>
                    </a:lnTo>
                    <a:lnTo>
                      <a:pt x="558" y="339"/>
                    </a:lnTo>
                    <a:lnTo>
                      <a:pt x="598" y="339"/>
                    </a:lnTo>
                    <a:lnTo>
                      <a:pt x="618" y="349"/>
                    </a:lnTo>
                    <a:lnTo>
                      <a:pt x="628" y="349"/>
                    </a:lnTo>
                    <a:lnTo>
                      <a:pt x="807" y="349"/>
                    </a:lnTo>
                    <a:lnTo>
                      <a:pt x="947" y="329"/>
                    </a:lnTo>
                    <a:lnTo>
                      <a:pt x="1007" y="289"/>
                    </a:lnTo>
                    <a:lnTo>
                      <a:pt x="1027" y="219"/>
                    </a:lnTo>
                    <a:lnTo>
                      <a:pt x="1017" y="159"/>
                    </a:lnTo>
                    <a:lnTo>
                      <a:pt x="1017" y="60"/>
                    </a:lnTo>
                    <a:lnTo>
                      <a:pt x="967" y="20"/>
                    </a:lnTo>
                  </a:path>
                </a:pathLst>
              </a:custGeom>
              <a:noFill/>
              <a:ln w="15873">
                <a:solidFill>
                  <a:srgbClr val="DF6B9D"/>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sp>
            <p:nvSpPr>
              <p:cNvPr id="1499" name="Freeform 821"/>
              <p:cNvSpPr>
                <a:spLocks/>
              </p:cNvSpPr>
              <p:nvPr/>
            </p:nvSpPr>
            <p:spPr bwMode="auto">
              <a:xfrm rot="10799991">
                <a:off x="1468961" y="3757431"/>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close/>
                  </a:path>
                </a:pathLst>
              </a:custGeom>
              <a:gradFill rotWithShape="0">
                <a:gsLst>
                  <a:gs pos="0">
                    <a:srgbClr val="FF3399"/>
                  </a:gs>
                  <a:gs pos="100000">
                    <a:srgbClr val="762F5E"/>
                  </a:gs>
                </a:gsLst>
                <a:lin ang="5400000"/>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40"/>
                <a:endParaRPr lang="en-US" sz="2159">
                  <a:solidFill>
                    <a:srgbClr val="141B4D"/>
                  </a:solidFill>
                  <a:latin typeface="Trebuchet MS"/>
                </a:endParaRPr>
              </a:p>
            </p:txBody>
          </p:sp>
          <p:sp>
            <p:nvSpPr>
              <p:cNvPr id="1500" name="Freeform 45"/>
              <p:cNvSpPr>
                <a:spLocks/>
              </p:cNvSpPr>
              <p:nvPr/>
            </p:nvSpPr>
            <p:spPr bwMode="auto">
              <a:xfrm rot="10799991">
                <a:off x="1468961" y="3757431"/>
                <a:ext cx="418420" cy="111227"/>
              </a:xfrm>
              <a:custGeom>
                <a:avLst/>
                <a:gdLst>
                  <a:gd name="T0" fmla="*/ 2147483647 w 489"/>
                  <a:gd name="T1" fmla="*/ 0 h 99"/>
                  <a:gd name="T2" fmla="*/ 2147483647 w 489"/>
                  <a:gd name="T3" fmla="*/ 2147483647 h 99"/>
                  <a:gd name="T4" fmla="*/ 2147483647 w 489"/>
                  <a:gd name="T5" fmla="*/ 2147483647 h 99"/>
                  <a:gd name="T6" fmla="*/ 0 w 489"/>
                  <a:gd name="T7" fmla="*/ 2147483647 h 99"/>
                  <a:gd name="T8" fmla="*/ 2147483647 w 489"/>
                  <a:gd name="T9" fmla="*/ 2147483647 h 99"/>
                  <a:gd name="T10" fmla="*/ 2147483647 w 489"/>
                  <a:gd name="T11" fmla="*/ 2147483647 h 99"/>
                  <a:gd name="T12" fmla="*/ 2147483647 w 489"/>
                  <a:gd name="T13" fmla="*/ 2147483647 h 99"/>
                  <a:gd name="T14" fmla="*/ 2147483647 w 489"/>
                  <a:gd name="T15" fmla="*/ 2147483647 h 99"/>
                  <a:gd name="T16" fmla="*/ 2147483647 w 489"/>
                  <a:gd name="T17" fmla="*/ 2147483647 h 99"/>
                  <a:gd name="T18" fmla="*/ 2147483647 w 489"/>
                  <a:gd name="T19" fmla="*/ 2147483647 h 99"/>
                  <a:gd name="T20" fmla="*/ 2147483647 w 489"/>
                  <a:gd name="T21" fmla="*/ 2147483647 h 99"/>
                  <a:gd name="T22" fmla="*/ 2147483647 w 489"/>
                  <a:gd name="T23" fmla="*/ 2147483647 h 99"/>
                  <a:gd name="T24" fmla="*/ 2147483647 w 489"/>
                  <a:gd name="T25" fmla="*/ 2147483647 h 99"/>
                  <a:gd name="T26" fmla="*/ 2147483647 w 489"/>
                  <a:gd name="T27" fmla="*/ 2147483647 h 99"/>
                  <a:gd name="T28" fmla="*/ 2147483647 w 489"/>
                  <a:gd name="T29" fmla="*/ 2147483647 h 99"/>
                  <a:gd name="T30" fmla="*/ 2147483647 w 489"/>
                  <a:gd name="T31" fmla="*/ 2147483647 h 99"/>
                  <a:gd name="T32" fmla="*/ 2147483647 w 489"/>
                  <a:gd name="T33" fmla="*/ 2147483647 h 99"/>
                  <a:gd name="T34" fmla="*/ 2147483647 w 489"/>
                  <a:gd name="T35" fmla="*/ 2147483647 h 99"/>
                  <a:gd name="T36" fmla="*/ 2147483647 w 489"/>
                  <a:gd name="T37" fmla="*/ 2147483647 h 99"/>
                  <a:gd name="T38" fmla="*/ 2147483647 w 489"/>
                  <a:gd name="T39" fmla="*/ 2147483647 h 99"/>
                  <a:gd name="T40" fmla="*/ 2147483647 w 489"/>
                  <a:gd name="T41" fmla="*/ 2147483647 h 99"/>
                  <a:gd name="T42" fmla="*/ 2147483647 w 489"/>
                  <a:gd name="T43" fmla="*/ 2147483647 h 99"/>
                  <a:gd name="T44" fmla="*/ 2147483647 w 489"/>
                  <a:gd name="T45" fmla="*/ 2147483647 h 99"/>
                  <a:gd name="T46" fmla="*/ 2147483647 w 489"/>
                  <a:gd name="T47" fmla="*/ 2147483647 h 99"/>
                  <a:gd name="T48" fmla="*/ 2147483647 w 489"/>
                  <a:gd name="T49" fmla="*/ 0 h 99"/>
                  <a:gd name="T50" fmla="*/ 2147483647 w 489"/>
                  <a:gd name="T51" fmla="*/ 0 h 99"/>
                  <a:gd name="T52" fmla="*/ 2147483647 w 489"/>
                  <a:gd name="T53" fmla="*/ 0 h 99"/>
                  <a:gd name="T54" fmla="*/ 2147483647 w 489"/>
                  <a:gd name="T55" fmla="*/ 0 h 99"/>
                  <a:gd name="T56" fmla="*/ 2147483647 w 489"/>
                  <a:gd name="T57" fmla="*/ 0 h 99"/>
                  <a:gd name="T58" fmla="*/ 2147483647 w 489"/>
                  <a:gd name="T59" fmla="*/ 0 h 99"/>
                  <a:gd name="T60" fmla="*/ 2147483647 w 489"/>
                  <a:gd name="T61" fmla="*/ 0 h 99"/>
                  <a:gd name="T62" fmla="*/ 2147483647 w 489"/>
                  <a:gd name="T63" fmla="*/ 0 h 99"/>
                  <a:gd name="T64" fmla="*/ 2147483647 w 489"/>
                  <a:gd name="T65" fmla="*/ 0 h 99"/>
                  <a:gd name="T66" fmla="*/ 2147483647 w 489"/>
                  <a:gd name="T67" fmla="*/ 2147483647 h 99"/>
                  <a:gd name="T68" fmla="*/ 2147483647 w 489"/>
                  <a:gd name="T69" fmla="*/ 2147483647 h 99"/>
                  <a:gd name="T70" fmla="*/ 0 w 489"/>
                  <a:gd name="T71" fmla="*/ 2147483647 h 99"/>
                  <a:gd name="T72" fmla="*/ 0 w 489"/>
                  <a:gd name="T73" fmla="*/ 2147483647 h 99"/>
                  <a:gd name="T74" fmla="*/ 0 w 489"/>
                  <a:gd name="T75" fmla="*/ 2147483647 h 99"/>
                  <a:gd name="T76" fmla="*/ 0 w 489"/>
                  <a:gd name="T77" fmla="*/ 2147483647 h 99"/>
                  <a:gd name="T78" fmla="*/ 2147483647 w 489"/>
                  <a:gd name="T79" fmla="*/ 2147483647 h 99"/>
                  <a:gd name="T80" fmla="*/ 2147483647 w 489"/>
                  <a:gd name="T81" fmla="*/ 2147483647 h 99"/>
                  <a:gd name="T82" fmla="*/ 2147483647 w 489"/>
                  <a:gd name="T83" fmla="*/ 2147483647 h 99"/>
                  <a:gd name="T84" fmla="*/ 2147483647 w 489"/>
                  <a:gd name="T85" fmla="*/ 2147483647 h 99"/>
                  <a:gd name="T86" fmla="*/ 2147483647 w 489"/>
                  <a:gd name="T87" fmla="*/ 2147483647 h 99"/>
                  <a:gd name="T88" fmla="*/ 2147483647 w 489"/>
                  <a:gd name="T89" fmla="*/ 2147483647 h 99"/>
                  <a:gd name="T90" fmla="*/ 2147483647 w 489"/>
                  <a:gd name="T91" fmla="*/ 2147483647 h 99"/>
                  <a:gd name="T92" fmla="*/ 2147483647 w 489"/>
                  <a:gd name="T93" fmla="*/ 2147483647 h 99"/>
                  <a:gd name="T94" fmla="*/ 17694720 60000 65536"/>
                  <a:gd name="T95" fmla="*/ 0 60000 65536"/>
                  <a:gd name="T96" fmla="*/ 5898240 60000 65536"/>
                  <a:gd name="T97" fmla="*/ 1179648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9"/>
                  <a:gd name="T142" fmla="*/ 0 h 99"/>
                  <a:gd name="T143" fmla="*/ 489 w 489"/>
                  <a:gd name="T144" fmla="*/ 99 h 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9" h="99">
                    <a:moveTo>
                      <a:pt x="209" y="99"/>
                    </a:moveTo>
                    <a:lnTo>
                      <a:pt x="239" y="99"/>
                    </a:lnTo>
                    <a:lnTo>
                      <a:pt x="279" y="99"/>
                    </a:lnTo>
                    <a:lnTo>
                      <a:pt x="319" y="99"/>
                    </a:lnTo>
                    <a:lnTo>
                      <a:pt x="349" y="99"/>
                    </a:lnTo>
                    <a:lnTo>
                      <a:pt x="379" y="99"/>
                    </a:lnTo>
                    <a:lnTo>
                      <a:pt x="409" y="99"/>
                    </a:lnTo>
                    <a:lnTo>
                      <a:pt x="439" y="99"/>
                    </a:lnTo>
                    <a:lnTo>
                      <a:pt x="459" y="89"/>
                    </a:lnTo>
                    <a:lnTo>
                      <a:pt x="479" y="89"/>
                    </a:lnTo>
                    <a:lnTo>
                      <a:pt x="489" y="79"/>
                    </a:lnTo>
                    <a:lnTo>
                      <a:pt x="489" y="69"/>
                    </a:lnTo>
                    <a:lnTo>
                      <a:pt x="489" y="59"/>
                    </a:lnTo>
                    <a:lnTo>
                      <a:pt x="479" y="49"/>
                    </a:lnTo>
                    <a:lnTo>
                      <a:pt x="459" y="39"/>
                    </a:lnTo>
                    <a:lnTo>
                      <a:pt x="439" y="29"/>
                    </a:lnTo>
                    <a:lnTo>
                      <a:pt x="409" y="20"/>
                    </a:lnTo>
                    <a:lnTo>
                      <a:pt x="379" y="10"/>
                    </a:lnTo>
                    <a:lnTo>
                      <a:pt x="339" y="10"/>
                    </a:lnTo>
                    <a:lnTo>
                      <a:pt x="309" y="0"/>
                    </a:lnTo>
                    <a:lnTo>
                      <a:pt x="269" y="0"/>
                    </a:lnTo>
                    <a:lnTo>
                      <a:pt x="229" y="0"/>
                    </a:lnTo>
                    <a:lnTo>
                      <a:pt x="189" y="0"/>
                    </a:lnTo>
                    <a:lnTo>
                      <a:pt x="150" y="0"/>
                    </a:lnTo>
                    <a:lnTo>
                      <a:pt x="110" y="0"/>
                    </a:lnTo>
                    <a:lnTo>
                      <a:pt x="80" y="0"/>
                    </a:lnTo>
                    <a:lnTo>
                      <a:pt x="50" y="0"/>
                    </a:lnTo>
                    <a:lnTo>
                      <a:pt x="30" y="10"/>
                    </a:lnTo>
                    <a:lnTo>
                      <a:pt x="10" y="10"/>
                    </a:lnTo>
                    <a:lnTo>
                      <a:pt x="0" y="20"/>
                    </a:lnTo>
                    <a:lnTo>
                      <a:pt x="0" y="29"/>
                    </a:lnTo>
                    <a:lnTo>
                      <a:pt x="0" y="49"/>
                    </a:lnTo>
                    <a:lnTo>
                      <a:pt x="10" y="59"/>
                    </a:lnTo>
                    <a:lnTo>
                      <a:pt x="30" y="69"/>
                    </a:lnTo>
                    <a:lnTo>
                      <a:pt x="50" y="79"/>
                    </a:lnTo>
                    <a:lnTo>
                      <a:pt x="90" y="89"/>
                    </a:lnTo>
                    <a:lnTo>
                      <a:pt x="120" y="99"/>
                    </a:lnTo>
                    <a:lnTo>
                      <a:pt x="160" y="99"/>
                    </a:lnTo>
                    <a:lnTo>
                      <a:pt x="209" y="99"/>
                    </a:lnTo>
                  </a:path>
                </a:pathLst>
              </a:custGeom>
              <a:noFill/>
              <a:ln w="15873">
                <a:solidFill>
                  <a:srgbClr val="D95AB3"/>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pPr defTabSz="1219140"/>
                <a:endParaRPr lang="en-US" sz="2159">
                  <a:solidFill>
                    <a:srgbClr val="141B4D"/>
                  </a:solidFill>
                  <a:latin typeface="Trebuchet MS"/>
                </a:endParaRPr>
              </a:p>
            </p:txBody>
          </p:sp>
        </p:grpSp>
      </p:grpSp>
      <p:grpSp>
        <p:nvGrpSpPr>
          <p:cNvPr id="1759" name="Group 1758"/>
          <p:cNvGrpSpPr/>
          <p:nvPr/>
        </p:nvGrpSpPr>
        <p:grpSpPr>
          <a:xfrm>
            <a:off x="2208811" y="2379424"/>
            <a:ext cx="1431880" cy="774013"/>
            <a:chOff x="9284179" y="1957370"/>
            <a:chExt cx="1615543" cy="906578"/>
          </a:xfrm>
        </p:grpSpPr>
        <p:grpSp>
          <p:nvGrpSpPr>
            <p:cNvPr id="1760" name="Group 1759"/>
            <p:cNvGrpSpPr/>
            <p:nvPr/>
          </p:nvGrpSpPr>
          <p:grpSpPr>
            <a:xfrm>
              <a:off x="10103382" y="2195577"/>
              <a:ext cx="796340" cy="635772"/>
              <a:chOff x="10055642" y="2272315"/>
              <a:chExt cx="796340" cy="635772"/>
            </a:xfrm>
          </p:grpSpPr>
          <p:grpSp>
            <p:nvGrpSpPr>
              <p:cNvPr id="1764" name="Group 1763"/>
              <p:cNvGrpSpPr/>
              <p:nvPr/>
            </p:nvGrpSpPr>
            <p:grpSpPr>
              <a:xfrm rot="21262151" flipH="1">
                <a:off x="10344082" y="2437888"/>
                <a:ext cx="166688" cy="174793"/>
                <a:chOff x="3040856" y="3865592"/>
                <a:chExt cx="166688" cy="174793"/>
              </a:xfrm>
            </p:grpSpPr>
            <p:sp>
              <p:nvSpPr>
                <p:cNvPr id="1807" name="Freeform: Shape 1516"/>
                <p:cNvSpPr/>
                <p:nvPr/>
              </p:nvSpPr>
              <p:spPr>
                <a:xfrm>
                  <a:off x="3040856" y="3865592"/>
                  <a:ext cx="166688" cy="174793"/>
                </a:xfrm>
                <a:custGeom>
                  <a:avLst/>
                  <a:gdLst>
                    <a:gd name="connsiteX0" fmla="*/ 40481 w 226254"/>
                    <a:gd name="connsiteY0" fmla="*/ 16669 h 219282"/>
                    <a:gd name="connsiteX1" fmla="*/ 28575 w 226254"/>
                    <a:gd name="connsiteY1" fmla="*/ 26194 h 219282"/>
                    <a:gd name="connsiteX2" fmla="*/ 21431 w 226254"/>
                    <a:gd name="connsiteY2" fmla="*/ 28575 h 219282"/>
                    <a:gd name="connsiteX3" fmla="*/ 14288 w 226254"/>
                    <a:gd name="connsiteY3" fmla="*/ 33338 h 219282"/>
                    <a:gd name="connsiteX4" fmla="*/ 7144 w 226254"/>
                    <a:gd name="connsiteY4" fmla="*/ 47625 h 219282"/>
                    <a:gd name="connsiteX5" fmla="*/ 0 w 226254"/>
                    <a:gd name="connsiteY5" fmla="*/ 61913 h 219282"/>
                    <a:gd name="connsiteX6" fmla="*/ 2381 w 226254"/>
                    <a:gd name="connsiteY6" fmla="*/ 128588 h 219282"/>
                    <a:gd name="connsiteX7" fmla="*/ 4763 w 226254"/>
                    <a:gd name="connsiteY7" fmla="*/ 135732 h 219282"/>
                    <a:gd name="connsiteX8" fmla="*/ 7144 w 226254"/>
                    <a:gd name="connsiteY8" fmla="*/ 147638 h 219282"/>
                    <a:gd name="connsiteX9" fmla="*/ 11906 w 226254"/>
                    <a:gd name="connsiteY9" fmla="*/ 161925 h 219282"/>
                    <a:gd name="connsiteX10" fmla="*/ 14288 w 226254"/>
                    <a:gd name="connsiteY10" fmla="*/ 169069 h 219282"/>
                    <a:gd name="connsiteX11" fmla="*/ 19050 w 226254"/>
                    <a:gd name="connsiteY11" fmla="*/ 185738 h 219282"/>
                    <a:gd name="connsiteX12" fmla="*/ 26194 w 226254"/>
                    <a:gd name="connsiteY12" fmla="*/ 202407 h 219282"/>
                    <a:gd name="connsiteX13" fmla="*/ 40481 w 226254"/>
                    <a:gd name="connsiteY13" fmla="*/ 207169 h 219282"/>
                    <a:gd name="connsiteX14" fmla="*/ 47625 w 226254"/>
                    <a:gd name="connsiteY14" fmla="*/ 209550 h 219282"/>
                    <a:gd name="connsiteX15" fmla="*/ 54769 w 226254"/>
                    <a:gd name="connsiteY15" fmla="*/ 211932 h 219282"/>
                    <a:gd name="connsiteX16" fmla="*/ 64294 w 226254"/>
                    <a:gd name="connsiteY16" fmla="*/ 214313 h 219282"/>
                    <a:gd name="connsiteX17" fmla="*/ 166688 w 226254"/>
                    <a:gd name="connsiteY17" fmla="*/ 216694 h 219282"/>
                    <a:gd name="connsiteX18" fmla="*/ 195263 w 226254"/>
                    <a:gd name="connsiteY18" fmla="*/ 216694 h 219282"/>
                    <a:gd name="connsiteX19" fmla="*/ 202406 w 226254"/>
                    <a:gd name="connsiteY19" fmla="*/ 211932 h 219282"/>
                    <a:gd name="connsiteX20" fmla="*/ 204788 w 226254"/>
                    <a:gd name="connsiteY20" fmla="*/ 204788 h 219282"/>
                    <a:gd name="connsiteX21" fmla="*/ 211931 w 226254"/>
                    <a:gd name="connsiteY21" fmla="*/ 197644 h 219282"/>
                    <a:gd name="connsiteX22" fmla="*/ 216694 w 226254"/>
                    <a:gd name="connsiteY22" fmla="*/ 190500 h 219282"/>
                    <a:gd name="connsiteX23" fmla="*/ 221456 w 226254"/>
                    <a:gd name="connsiteY23" fmla="*/ 173832 h 219282"/>
                    <a:gd name="connsiteX24" fmla="*/ 223838 w 226254"/>
                    <a:gd name="connsiteY24" fmla="*/ 166688 h 219282"/>
                    <a:gd name="connsiteX25" fmla="*/ 223838 w 226254"/>
                    <a:gd name="connsiteY25" fmla="*/ 47625 h 219282"/>
                    <a:gd name="connsiteX26" fmla="*/ 216694 w 226254"/>
                    <a:gd name="connsiteY26" fmla="*/ 33338 h 219282"/>
                    <a:gd name="connsiteX27" fmla="*/ 202406 w 226254"/>
                    <a:gd name="connsiteY27" fmla="*/ 28575 h 219282"/>
                    <a:gd name="connsiteX28" fmla="*/ 195263 w 226254"/>
                    <a:gd name="connsiteY28" fmla="*/ 26194 h 219282"/>
                    <a:gd name="connsiteX29" fmla="*/ 173831 w 226254"/>
                    <a:gd name="connsiteY29" fmla="*/ 14288 h 219282"/>
                    <a:gd name="connsiteX30" fmla="*/ 166688 w 226254"/>
                    <a:gd name="connsiteY30" fmla="*/ 9525 h 219282"/>
                    <a:gd name="connsiteX31" fmla="*/ 142875 w 226254"/>
                    <a:gd name="connsiteY31" fmla="*/ 2382 h 219282"/>
                    <a:gd name="connsiteX32" fmla="*/ 135731 w 226254"/>
                    <a:gd name="connsiteY32" fmla="*/ 0 h 219282"/>
                    <a:gd name="connsiteX33" fmla="*/ 40481 w 226254"/>
                    <a:gd name="connsiteY33" fmla="*/ 16669 h 2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6254" h="219282">
                      <a:moveTo>
                        <a:pt x="40481" y="16669"/>
                      </a:moveTo>
                      <a:cubicBezTo>
                        <a:pt x="22622" y="21035"/>
                        <a:pt x="32885" y="23500"/>
                        <a:pt x="28575" y="26194"/>
                      </a:cubicBezTo>
                      <a:cubicBezTo>
                        <a:pt x="26446" y="27524"/>
                        <a:pt x="23676" y="27452"/>
                        <a:pt x="21431" y="28575"/>
                      </a:cubicBezTo>
                      <a:cubicBezTo>
                        <a:pt x="18871" y="29855"/>
                        <a:pt x="16669" y="31750"/>
                        <a:pt x="14288" y="33338"/>
                      </a:cubicBezTo>
                      <a:cubicBezTo>
                        <a:pt x="8298" y="51303"/>
                        <a:pt x="16380" y="29153"/>
                        <a:pt x="7144" y="47625"/>
                      </a:cubicBezTo>
                      <a:cubicBezTo>
                        <a:pt x="-2712" y="67339"/>
                        <a:pt x="13647" y="41444"/>
                        <a:pt x="0" y="61913"/>
                      </a:cubicBezTo>
                      <a:cubicBezTo>
                        <a:pt x="794" y="84138"/>
                        <a:pt x="949" y="106395"/>
                        <a:pt x="2381" y="128588"/>
                      </a:cubicBezTo>
                      <a:cubicBezTo>
                        <a:pt x="2543" y="131093"/>
                        <a:pt x="4154" y="133297"/>
                        <a:pt x="4763" y="135732"/>
                      </a:cubicBezTo>
                      <a:cubicBezTo>
                        <a:pt x="5745" y="139658"/>
                        <a:pt x="6079" y="143733"/>
                        <a:pt x="7144" y="147638"/>
                      </a:cubicBezTo>
                      <a:cubicBezTo>
                        <a:pt x="8465" y="152481"/>
                        <a:pt x="10319" y="157163"/>
                        <a:pt x="11906" y="161925"/>
                      </a:cubicBezTo>
                      <a:cubicBezTo>
                        <a:pt x="12700" y="164306"/>
                        <a:pt x="13679" y="166634"/>
                        <a:pt x="14288" y="169069"/>
                      </a:cubicBezTo>
                      <a:cubicBezTo>
                        <a:pt x="21731" y="198845"/>
                        <a:pt x="12218" y="161825"/>
                        <a:pt x="19050" y="185738"/>
                      </a:cubicBezTo>
                      <a:cubicBezTo>
                        <a:pt x="20371" y="190362"/>
                        <a:pt x="21150" y="199254"/>
                        <a:pt x="26194" y="202407"/>
                      </a:cubicBezTo>
                      <a:cubicBezTo>
                        <a:pt x="30451" y="205068"/>
                        <a:pt x="35719" y="205582"/>
                        <a:pt x="40481" y="207169"/>
                      </a:cubicBezTo>
                      <a:lnTo>
                        <a:pt x="47625" y="209550"/>
                      </a:lnTo>
                      <a:cubicBezTo>
                        <a:pt x="50006" y="210344"/>
                        <a:pt x="52334" y="211323"/>
                        <a:pt x="54769" y="211932"/>
                      </a:cubicBezTo>
                      <a:cubicBezTo>
                        <a:pt x="57944" y="212726"/>
                        <a:pt x="61024" y="214174"/>
                        <a:pt x="64294" y="214313"/>
                      </a:cubicBezTo>
                      <a:cubicBezTo>
                        <a:pt x="98404" y="215764"/>
                        <a:pt x="132557" y="215900"/>
                        <a:pt x="166688" y="216694"/>
                      </a:cubicBezTo>
                      <a:cubicBezTo>
                        <a:pt x="179412" y="219239"/>
                        <a:pt x="181086" y="220947"/>
                        <a:pt x="195263" y="216694"/>
                      </a:cubicBezTo>
                      <a:cubicBezTo>
                        <a:pt x="198004" y="215872"/>
                        <a:pt x="200025" y="213519"/>
                        <a:pt x="202406" y="211932"/>
                      </a:cubicBezTo>
                      <a:cubicBezTo>
                        <a:pt x="203200" y="209551"/>
                        <a:pt x="203396" y="206877"/>
                        <a:pt x="204788" y="204788"/>
                      </a:cubicBezTo>
                      <a:cubicBezTo>
                        <a:pt x="206656" y="201986"/>
                        <a:pt x="209775" y="200231"/>
                        <a:pt x="211931" y="197644"/>
                      </a:cubicBezTo>
                      <a:cubicBezTo>
                        <a:pt x="213763" y="195445"/>
                        <a:pt x="215106" y="192881"/>
                        <a:pt x="216694" y="190500"/>
                      </a:cubicBezTo>
                      <a:cubicBezTo>
                        <a:pt x="222407" y="173360"/>
                        <a:pt x="215470" y="194780"/>
                        <a:pt x="221456" y="173832"/>
                      </a:cubicBezTo>
                      <a:cubicBezTo>
                        <a:pt x="222146" y="171418"/>
                        <a:pt x="223044" y="169069"/>
                        <a:pt x="223838" y="166688"/>
                      </a:cubicBezTo>
                      <a:cubicBezTo>
                        <a:pt x="225391" y="115438"/>
                        <a:pt x="228396" y="93200"/>
                        <a:pt x="223838" y="47625"/>
                      </a:cubicBezTo>
                      <a:cubicBezTo>
                        <a:pt x="223509" y="44340"/>
                        <a:pt x="219474" y="35076"/>
                        <a:pt x="216694" y="33338"/>
                      </a:cubicBezTo>
                      <a:cubicBezTo>
                        <a:pt x="212437" y="30677"/>
                        <a:pt x="207169" y="30163"/>
                        <a:pt x="202406" y="28575"/>
                      </a:cubicBezTo>
                      <a:cubicBezTo>
                        <a:pt x="200025" y="27781"/>
                        <a:pt x="197351" y="27586"/>
                        <a:pt x="195263" y="26194"/>
                      </a:cubicBezTo>
                      <a:cubicBezTo>
                        <a:pt x="178886" y="15277"/>
                        <a:pt x="186405" y="18479"/>
                        <a:pt x="173831" y="14288"/>
                      </a:cubicBezTo>
                      <a:cubicBezTo>
                        <a:pt x="171450" y="12700"/>
                        <a:pt x="169303" y="10687"/>
                        <a:pt x="166688" y="9525"/>
                      </a:cubicBezTo>
                      <a:cubicBezTo>
                        <a:pt x="156501" y="4997"/>
                        <a:pt x="152573" y="5153"/>
                        <a:pt x="142875" y="2382"/>
                      </a:cubicBezTo>
                      <a:cubicBezTo>
                        <a:pt x="140461" y="1692"/>
                        <a:pt x="138112" y="794"/>
                        <a:pt x="135731" y="0"/>
                      </a:cubicBezTo>
                      <a:cubicBezTo>
                        <a:pt x="114301" y="824"/>
                        <a:pt x="58340" y="12303"/>
                        <a:pt x="40481" y="16669"/>
                      </a:cubicBezTo>
                      <a:close/>
                    </a:path>
                  </a:pathLst>
                </a:custGeom>
                <a:solidFill>
                  <a:srgbClr val="A9D28F"/>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808" name="Oval 1807"/>
                <p:cNvSpPr/>
                <p:nvPr/>
              </p:nvSpPr>
              <p:spPr>
                <a:xfrm rot="350126">
                  <a:off x="3067908" y="3896096"/>
                  <a:ext cx="133700" cy="12356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765" name="Group 1764"/>
              <p:cNvGrpSpPr/>
              <p:nvPr/>
            </p:nvGrpSpPr>
            <p:grpSpPr>
              <a:xfrm rot="21262151" flipH="1">
                <a:off x="10252565" y="2585168"/>
                <a:ext cx="166688" cy="174793"/>
                <a:chOff x="3040856" y="3865592"/>
                <a:chExt cx="166688" cy="174793"/>
              </a:xfrm>
            </p:grpSpPr>
            <p:sp>
              <p:nvSpPr>
                <p:cNvPr id="1805" name="Freeform: Shape 1514"/>
                <p:cNvSpPr/>
                <p:nvPr/>
              </p:nvSpPr>
              <p:spPr>
                <a:xfrm>
                  <a:off x="3040856" y="3865592"/>
                  <a:ext cx="166688" cy="174793"/>
                </a:xfrm>
                <a:custGeom>
                  <a:avLst/>
                  <a:gdLst>
                    <a:gd name="connsiteX0" fmla="*/ 40481 w 226254"/>
                    <a:gd name="connsiteY0" fmla="*/ 16669 h 219282"/>
                    <a:gd name="connsiteX1" fmla="*/ 28575 w 226254"/>
                    <a:gd name="connsiteY1" fmla="*/ 26194 h 219282"/>
                    <a:gd name="connsiteX2" fmla="*/ 21431 w 226254"/>
                    <a:gd name="connsiteY2" fmla="*/ 28575 h 219282"/>
                    <a:gd name="connsiteX3" fmla="*/ 14288 w 226254"/>
                    <a:gd name="connsiteY3" fmla="*/ 33338 h 219282"/>
                    <a:gd name="connsiteX4" fmla="*/ 7144 w 226254"/>
                    <a:gd name="connsiteY4" fmla="*/ 47625 h 219282"/>
                    <a:gd name="connsiteX5" fmla="*/ 0 w 226254"/>
                    <a:gd name="connsiteY5" fmla="*/ 61913 h 219282"/>
                    <a:gd name="connsiteX6" fmla="*/ 2381 w 226254"/>
                    <a:gd name="connsiteY6" fmla="*/ 128588 h 219282"/>
                    <a:gd name="connsiteX7" fmla="*/ 4763 w 226254"/>
                    <a:gd name="connsiteY7" fmla="*/ 135732 h 219282"/>
                    <a:gd name="connsiteX8" fmla="*/ 7144 w 226254"/>
                    <a:gd name="connsiteY8" fmla="*/ 147638 h 219282"/>
                    <a:gd name="connsiteX9" fmla="*/ 11906 w 226254"/>
                    <a:gd name="connsiteY9" fmla="*/ 161925 h 219282"/>
                    <a:gd name="connsiteX10" fmla="*/ 14288 w 226254"/>
                    <a:gd name="connsiteY10" fmla="*/ 169069 h 219282"/>
                    <a:gd name="connsiteX11" fmla="*/ 19050 w 226254"/>
                    <a:gd name="connsiteY11" fmla="*/ 185738 h 219282"/>
                    <a:gd name="connsiteX12" fmla="*/ 26194 w 226254"/>
                    <a:gd name="connsiteY12" fmla="*/ 202407 h 219282"/>
                    <a:gd name="connsiteX13" fmla="*/ 40481 w 226254"/>
                    <a:gd name="connsiteY13" fmla="*/ 207169 h 219282"/>
                    <a:gd name="connsiteX14" fmla="*/ 47625 w 226254"/>
                    <a:gd name="connsiteY14" fmla="*/ 209550 h 219282"/>
                    <a:gd name="connsiteX15" fmla="*/ 54769 w 226254"/>
                    <a:gd name="connsiteY15" fmla="*/ 211932 h 219282"/>
                    <a:gd name="connsiteX16" fmla="*/ 64294 w 226254"/>
                    <a:gd name="connsiteY16" fmla="*/ 214313 h 219282"/>
                    <a:gd name="connsiteX17" fmla="*/ 166688 w 226254"/>
                    <a:gd name="connsiteY17" fmla="*/ 216694 h 219282"/>
                    <a:gd name="connsiteX18" fmla="*/ 195263 w 226254"/>
                    <a:gd name="connsiteY18" fmla="*/ 216694 h 219282"/>
                    <a:gd name="connsiteX19" fmla="*/ 202406 w 226254"/>
                    <a:gd name="connsiteY19" fmla="*/ 211932 h 219282"/>
                    <a:gd name="connsiteX20" fmla="*/ 204788 w 226254"/>
                    <a:gd name="connsiteY20" fmla="*/ 204788 h 219282"/>
                    <a:gd name="connsiteX21" fmla="*/ 211931 w 226254"/>
                    <a:gd name="connsiteY21" fmla="*/ 197644 h 219282"/>
                    <a:gd name="connsiteX22" fmla="*/ 216694 w 226254"/>
                    <a:gd name="connsiteY22" fmla="*/ 190500 h 219282"/>
                    <a:gd name="connsiteX23" fmla="*/ 221456 w 226254"/>
                    <a:gd name="connsiteY23" fmla="*/ 173832 h 219282"/>
                    <a:gd name="connsiteX24" fmla="*/ 223838 w 226254"/>
                    <a:gd name="connsiteY24" fmla="*/ 166688 h 219282"/>
                    <a:gd name="connsiteX25" fmla="*/ 223838 w 226254"/>
                    <a:gd name="connsiteY25" fmla="*/ 47625 h 219282"/>
                    <a:gd name="connsiteX26" fmla="*/ 216694 w 226254"/>
                    <a:gd name="connsiteY26" fmla="*/ 33338 h 219282"/>
                    <a:gd name="connsiteX27" fmla="*/ 202406 w 226254"/>
                    <a:gd name="connsiteY27" fmla="*/ 28575 h 219282"/>
                    <a:gd name="connsiteX28" fmla="*/ 195263 w 226254"/>
                    <a:gd name="connsiteY28" fmla="*/ 26194 h 219282"/>
                    <a:gd name="connsiteX29" fmla="*/ 173831 w 226254"/>
                    <a:gd name="connsiteY29" fmla="*/ 14288 h 219282"/>
                    <a:gd name="connsiteX30" fmla="*/ 166688 w 226254"/>
                    <a:gd name="connsiteY30" fmla="*/ 9525 h 219282"/>
                    <a:gd name="connsiteX31" fmla="*/ 142875 w 226254"/>
                    <a:gd name="connsiteY31" fmla="*/ 2382 h 219282"/>
                    <a:gd name="connsiteX32" fmla="*/ 135731 w 226254"/>
                    <a:gd name="connsiteY32" fmla="*/ 0 h 219282"/>
                    <a:gd name="connsiteX33" fmla="*/ 40481 w 226254"/>
                    <a:gd name="connsiteY33" fmla="*/ 16669 h 2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6254" h="219282">
                      <a:moveTo>
                        <a:pt x="40481" y="16669"/>
                      </a:moveTo>
                      <a:cubicBezTo>
                        <a:pt x="22622" y="21035"/>
                        <a:pt x="32885" y="23500"/>
                        <a:pt x="28575" y="26194"/>
                      </a:cubicBezTo>
                      <a:cubicBezTo>
                        <a:pt x="26446" y="27524"/>
                        <a:pt x="23676" y="27452"/>
                        <a:pt x="21431" y="28575"/>
                      </a:cubicBezTo>
                      <a:cubicBezTo>
                        <a:pt x="18871" y="29855"/>
                        <a:pt x="16669" y="31750"/>
                        <a:pt x="14288" y="33338"/>
                      </a:cubicBezTo>
                      <a:cubicBezTo>
                        <a:pt x="8298" y="51303"/>
                        <a:pt x="16380" y="29153"/>
                        <a:pt x="7144" y="47625"/>
                      </a:cubicBezTo>
                      <a:cubicBezTo>
                        <a:pt x="-2712" y="67339"/>
                        <a:pt x="13647" y="41444"/>
                        <a:pt x="0" y="61913"/>
                      </a:cubicBezTo>
                      <a:cubicBezTo>
                        <a:pt x="794" y="84138"/>
                        <a:pt x="949" y="106395"/>
                        <a:pt x="2381" y="128588"/>
                      </a:cubicBezTo>
                      <a:cubicBezTo>
                        <a:pt x="2543" y="131093"/>
                        <a:pt x="4154" y="133297"/>
                        <a:pt x="4763" y="135732"/>
                      </a:cubicBezTo>
                      <a:cubicBezTo>
                        <a:pt x="5745" y="139658"/>
                        <a:pt x="6079" y="143733"/>
                        <a:pt x="7144" y="147638"/>
                      </a:cubicBezTo>
                      <a:cubicBezTo>
                        <a:pt x="8465" y="152481"/>
                        <a:pt x="10319" y="157163"/>
                        <a:pt x="11906" y="161925"/>
                      </a:cubicBezTo>
                      <a:cubicBezTo>
                        <a:pt x="12700" y="164306"/>
                        <a:pt x="13679" y="166634"/>
                        <a:pt x="14288" y="169069"/>
                      </a:cubicBezTo>
                      <a:cubicBezTo>
                        <a:pt x="21731" y="198845"/>
                        <a:pt x="12218" y="161825"/>
                        <a:pt x="19050" y="185738"/>
                      </a:cubicBezTo>
                      <a:cubicBezTo>
                        <a:pt x="20371" y="190362"/>
                        <a:pt x="21150" y="199254"/>
                        <a:pt x="26194" y="202407"/>
                      </a:cubicBezTo>
                      <a:cubicBezTo>
                        <a:pt x="30451" y="205068"/>
                        <a:pt x="35719" y="205582"/>
                        <a:pt x="40481" y="207169"/>
                      </a:cubicBezTo>
                      <a:lnTo>
                        <a:pt x="47625" y="209550"/>
                      </a:lnTo>
                      <a:cubicBezTo>
                        <a:pt x="50006" y="210344"/>
                        <a:pt x="52334" y="211323"/>
                        <a:pt x="54769" y="211932"/>
                      </a:cubicBezTo>
                      <a:cubicBezTo>
                        <a:pt x="57944" y="212726"/>
                        <a:pt x="61024" y="214174"/>
                        <a:pt x="64294" y="214313"/>
                      </a:cubicBezTo>
                      <a:cubicBezTo>
                        <a:pt x="98404" y="215764"/>
                        <a:pt x="132557" y="215900"/>
                        <a:pt x="166688" y="216694"/>
                      </a:cubicBezTo>
                      <a:cubicBezTo>
                        <a:pt x="179412" y="219239"/>
                        <a:pt x="181086" y="220947"/>
                        <a:pt x="195263" y="216694"/>
                      </a:cubicBezTo>
                      <a:cubicBezTo>
                        <a:pt x="198004" y="215872"/>
                        <a:pt x="200025" y="213519"/>
                        <a:pt x="202406" y="211932"/>
                      </a:cubicBezTo>
                      <a:cubicBezTo>
                        <a:pt x="203200" y="209551"/>
                        <a:pt x="203396" y="206877"/>
                        <a:pt x="204788" y="204788"/>
                      </a:cubicBezTo>
                      <a:cubicBezTo>
                        <a:pt x="206656" y="201986"/>
                        <a:pt x="209775" y="200231"/>
                        <a:pt x="211931" y="197644"/>
                      </a:cubicBezTo>
                      <a:cubicBezTo>
                        <a:pt x="213763" y="195445"/>
                        <a:pt x="215106" y="192881"/>
                        <a:pt x="216694" y="190500"/>
                      </a:cubicBezTo>
                      <a:cubicBezTo>
                        <a:pt x="222407" y="173360"/>
                        <a:pt x="215470" y="194780"/>
                        <a:pt x="221456" y="173832"/>
                      </a:cubicBezTo>
                      <a:cubicBezTo>
                        <a:pt x="222146" y="171418"/>
                        <a:pt x="223044" y="169069"/>
                        <a:pt x="223838" y="166688"/>
                      </a:cubicBezTo>
                      <a:cubicBezTo>
                        <a:pt x="225391" y="115438"/>
                        <a:pt x="228396" y="93200"/>
                        <a:pt x="223838" y="47625"/>
                      </a:cubicBezTo>
                      <a:cubicBezTo>
                        <a:pt x="223509" y="44340"/>
                        <a:pt x="219474" y="35076"/>
                        <a:pt x="216694" y="33338"/>
                      </a:cubicBezTo>
                      <a:cubicBezTo>
                        <a:pt x="212437" y="30677"/>
                        <a:pt x="207169" y="30163"/>
                        <a:pt x="202406" y="28575"/>
                      </a:cubicBezTo>
                      <a:cubicBezTo>
                        <a:pt x="200025" y="27781"/>
                        <a:pt x="197351" y="27586"/>
                        <a:pt x="195263" y="26194"/>
                      </a:cubicBezTo>
                      <a:cubicBezTo>
                        <a:pt x="178886" y="15277"/>
                        <a:pt x="186405" y="18479"/>
                        <a:pt x="173831" y="14288"/>
                      </a:cubicBezTo>
                      <a:cubicBezTo>
                        <a:pt x="171450" y="12700"/>
                        <a:pt x="169303" y="10687"/>
                        <a:pt x="166688" y="9525"/>
                      </a:cubicBezTo>
                      <a:cubicBezTo>
                        <a:pt x="156501" y="4997"/>
                        <a:pt x="152573" y="5153"/>
                        <a:pt x="142875" y="2382"/>
                      </a:cubicBezTo>
                      <a:cubicBezTo>
                        <a:pt x="140461" y="1692"/>
                        <a:pt x="138112" y="794"/>
                        <a:pt x="135731" y="0"/>
                      </a:cubicBezTo>
                      <a:cubicBezTo>
                        <a:pt x="114301" y="824"/>
                        <a:pt x="58340" y="12303"/>
                        <a:pt x="40481" y="16669"/>
                      </a:cubicBezTo>
                      <a:close/>
                    </a:path>
                  </a:pathLst>
                </a:custGeom>
                <a:solidFill>
                  <a:srgbClr val="A9D28F"/>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806" name="Oval 1805"/>
                <p:cNvSpPr/>
                <p:nvPr/>
              </p:nvSpPr>
              <p:spPr>
                <a:xfrm rot="350126">
                  <a:off x="3067908" y="3896096"/>
                  <a:ext cx="133700" cy="12356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766" name="Group 1765"/>
              <p:cNvGrpSpPr/>
              <p:nvPr/>
            </p:nvGrpSpPr>
            <p:grpSpPr>
              <a:xfrm rot="21262151" flipH="1">
                <a:off x="10411853" y="2584959"/>
                <a:ext cx="166688" cy="174793"/>
                <a:chOff x="3040856" y="3865592"/>
                <a:chExt cx="166688" cy="174793"/>
              </a:xfrm>
            </p:grpSpPr>
            <p:sp>
              <p:nvSpPr>
                <p:cNvPr id="1803" name="Freeform: Shape 1512"/>
                <p:cNvSpPr/>
                <p:nvPr/>
              </p:nvSpPr>
              <p:spPr>
                <a:xfrm>
                  <a:off x="3040856" y="3865592"/>
                  <a:ext cx="166688" cy="174793"/>
                </a:xfrm>
                <a:custGeom>
                  <a:avLst/>
                  <a:gdLst>
                    <a:gd name="connsiteX0" fmla="*/ 40481 w 226254"/>
                    <a:gd name="connsiteY0" fmla="*/ 16669 h 219282"/>
                    <a:gd name="connsiteX1" fmla="*/ 28575 w 226254"/>
                    <a:gd name="connsiteY1" fmla="*/ 26194 h 219282"/>
                    <a:gd name="connsiteX2" fmla="*/ 21431 w 226254"/>
                    <a:gd name="connsiteY2" fmla="*/ 28575 h 219282"/>
                    <a:gd name="connsiteX3" fmla="*/ 14288 w 226254"/>
                    <a:gd name="connsiteY3" fmla="*/ 33338 h 219282"/>
                    <a:gd name="connsiteX4" fmla="*/ 7144 w 226254"/>
                    <a:gd name="connsiteY4" fmla="*/ 47625 h 219282"/>
                    <a:gd name="connsiteX5" fmla="*/ 0 w 226254"/>
                    <a:gd name="connsiteY5" fmla="*/ 61913 h 219282"/>
                    <a:gd name="connsiteX6" fmla="*/ 2381 w 226254"/>
                    <a:gd name="connsiteY6" fmla="*/ 128588 h 219282"/>
                    <a:gd name="connsiteX7" fmla="*/ 4763 w 226254"/>
                    <a:gd name="connsiteY7" fmla="*/ 135732 h 219282"/>
                    <a:gd name="connsiteX8" fmla="*/ 7144 w 226254"/>
                    <a:gd name="connsiteY8" fmla="*/ 147638 h 219282"/>
                    <a:gd name="connsiteX9" fmla="*/ 11906 w 226254"/>
                    <a:gd name="connsiteY9" fmla="*/ 161925 h 219282"/>
                    <a:gd name="connsiteX10" fmla="*/ 14288 w 226254"/>
                    <a:gd name="connsiteY10" fmla="*/ 169069 h 219282"/>
                    <a:gd name="connsiteX11" fmla="*/ 19050 w 226254"/>
                    <a:gd name="connsiteY11" fmla="*/ 185738 h 219282"/>
                    <a:gd name="connsiteX12" fmla="*/ 26194 w 226254"/>
                    <a:gd name="connsiteY12" fmla="*/ 202407 h 219282"/>
                    <a:gd name="connsiteX13" fmla="*/ 40481 w 226254"/>
                    <a:gd name="connsiteY13" fmla="*/ 207169 h 219282"/>
                    <a:gd name="connsiteX14" fmla="*/ 47625 w 226254"/>
                    <a:gd name="connsiteY14" fmla="*/ 209550 h 219282"/>
                    <a:gd name="connsiteX15" fmla="*/ 54769 w 226254"/>
                    <a:gd name="connsiteY15" fmla="*/ 211932 h 219282"/>
                    <a:gd name="connsiteX16" fmla="*/ 64294 w 226254"/>
                    <a:gd name="connsiteY16" fmla="*/ 214313 h 219282"/>
                    <a:gd name="connsiteX17" fmla="*/ 166688 w 226254"/>
                    <a:gd name="connsiteY17" fmla="*/ 216694 h 219282"/>
                    <a:gd name="connsiteX18" fmla="*/ 195263 w 226254"/>
                    <a:gd name="connsiteY18" fmla="*/ 216694 h 219282"/>
                    <a:gd name="connsiteX19" fmla="*/ 202406 w 226254"/>
                    <a:gd name="connsiteY19" fmla="*/ 211932 h 219282"/>
                    <a:gd name="connsiteX20" fmla="*/ 204788 w 226254"/>
                    <a:gd name="connsiteY20" fmla="*/ 204788 h 219282"/>
                    <a:gd name="connsiteX21" fmla="*/ 211931 w 226254"/>
                    <a:gd name="connsiteY21" fmla="*/ 197644 h 219282"/>
                    <a:gd name="connsiteX22" fmla="*/ 216694 w 226254"/>
                    <a:gd name="connsiteY22" fmla="*/ 190500 h 219282"/>
                    <a:gd name="connsiteX23" fmla="*/ 221456 w 226254"/>
                    <a:gd name="connsiteY23" fmla="*/ 173832 h 219282"/>
                    <a:gd name="connsiteX24" fmla="*/ 223838 w 226254"/>
                    <a:gd name="connsiteY24" fmla="*/ 166688 h 219282"/>
                    <a:gd name="connsiteX25" fmla="*/ 223838 w 226254"/>
                    <a:gd name="connsiteY25" fmla="*/ 47625 h 219282"/>
                    <a:gd name="connsiteX26" fmla="*/ 216694 w 226254"/>
                    <a:gd name="connsiteY26" fmla="*/ 33338 h 219282"/>
                    <a:gd name="connsiteX27" fmla="*/ 202406 w 226254"/>
                    <a:gd name="connsiteY27" fmla="*/ 28575 h 219282"/>
                    <a:gd name="connsiteX28" fmla="*/ 195263 w 226254"/>
                    <a:gd name="connsiteY28" fmla="*/ 26194 h 219282"/>
                    <a:gd name="connsiteX29" fmla="*/ 173831 w 226254"/>
                    <a:gd name="connsiteY29" fmla="*/ 14288 h 219282"/>
                    <a:gd name="connsiteX30" fmla="*/ 166688 w 226254"/>
                    <a:gd name="connsiteY30" fmla="*/ 9525 h 219282"/>
                    <a:gd name="connsiteX31" fmla="*/ 142875 w 226254"/>
                    <a:gd name="connsiteY31" fmla="*/ 2382 h 219282"/>
                    <a:gd name="connsiteX32" fmla="*/ 135731 w 226254"/>
                    <a:gd name="connsiteY32" fmla="*/ 0 h 219282"/>
                    <a:gd name="connsiteX33" fmla="*/ 40481 w 226254"/>
                    <a:gd name="connsiteY33" fmla="*/ 16669 h 2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6254" h="219282">
                      <a:moveTo>
                        <a:pt x="40481" y="16669"/>
                      </a:moveTo>
                      <a:cubicBezTo>
                        <a:pt x="22622" y="21035"/>
                        <a:pt x="32885" y="23500"/>
                        <a:pt x="28575" y="26194"/>
                      </a:cubicBezTo>
                      <a:cubicBezTo>
                        <a:pt x="26446" y="27524"/>
                        <a:pt x="23676" y="27452"/>
                        <a:pt x="21431" y="28575"/>
                      </a:cubicBezTo>
                      <a:cubicBezTo>
                        <a:pt x="18871" y="29855"/>
                        <a:pt x="16669" y="31750"/>
                        <a:pt x="14288" y="33338"/>
                      </a:cubicBezTo>
                      <a:cubicBezTo>
                        <a:pt x="8298" y="51303"/>
                        <a:pt x="16380" y="29153"/>
                        <a:pt x="7144" y="47625"/>
                      </a:cubicBezTo>
                      <a:cubicBezTo>
                        <a:pt x="-2712" y="67339"/>
                        <a:pt x="13647" y="41444"/>
                        <a:pt x="0" y="61913"/>
                      </a:cubicBezTo>
                      <a:cubicBezTo>
                        <a:pt x="794" y="84138"/>
                        <a:pt x="949" y="106395"/>
                        <a:pt x="2381" y="128588"/>
                      </a:cubicBezTo>
                      <a:cubicBezTo>
                        <a:pt x="2543" y="131093"/>
                        <a:pt x="4154" y="133297"/>
                        <a:pt x="4763" y="135732"/>
                      </a:cubicBezTo>
                      <a:cubicBezTo>
                        <a:pt x="5745" y="139658"/>
                        <a:pt x="6079" y="143733"/>
                        <a:pt x="7144" y="147638"/>
                      </a:cubicBezTo>
                      <a:cubicBezTo>
                        <a:pt x="8465" y="152481"/>
                        <a:pt x="10319" y="157163"/>
                        <a:pt x="11906" y="161925"/>
                      </a:cubicBezTo>
                      <a:cubicBezTo>
                        <a:pt x="12700" y="164306"/>
                        <a:pt x="13679" y="166634"/>
                        <a:pt x="14288" y="169069"/>
                      </a:cubicBezTo>
                      <a:cubicBezTo>
                        <a:pt x="21731" y="198845"/>
                        <a:pt x="12218" y="161825"/>
                        <a:pt x="19050" y="185738"/>
                      </a:cubicBezTo>
                      <a:cubicBezTo>
                        <a:pt x="20371" y="190362"/>
                        <a:pt x="21150" y="199254"/>
                        <a:pt x="26194" y="202407"/>
                      </a:cubicBezTo>
                      <a:cubicBezTo>
                        <a:pt x="30451" y="205068"/>
                        <a:pt x="35719" y="205582"/>
                        <a:pt x="40481" y="207169"/>
                      </a:cubicBezTo>
                      <a:lnTo>
                        <a:pt x="47625" y="209550"/>
                      </a:lnTo>
                      <a:cubicBezTo>
                        <a:pt x="50006" y="210344"/>
                        <a:pt x="52334" y="211323"/>
                        <a:pt x="54769" y="211932"/>
                      </a:cubicBezTo>
                      <a:cubicBezTo>
                        <a:pt x="57944" y="212726"/>
                        <a:pt x="61024" y="214174"/>
                        <a:pt x="64294" y="214313"/>
                      </a:cubicBezTo>
                      <a:cubicBezTo>
                        <a:pt x="98404" y="215764"/>
                        <a:pt x="132557" y="215900"/>
                        <a:pt x="166688" y="216694"/>
                      </a:cubicBezTo>
                      <a:cubicBezTo>
                        <a:pt x="179412" y="219239"/>
                        <a:pt x="181086" y="220947"/>
                        <a:pt x="195263" y="216694"/>
                      </a:cubicBezTo>
                      <a:cubicBezTo>
                        <a:pt x="198004" y="215872"/>
                        <a:pt x="200025" y="213519"/>
                        <a:pt x="202406" y="211932"/>
                      </a:cubicBezTo>
                      <a:cubicBezTo>
                        <a:pt x="203200" y="209551"/>
                        <a:pt x="203396" y="206877"/>
                        <a:pt x="204788" y="204788"/>
                      </a:cubicBezTo>
                      <a:cubicBezTo>
                        <a:pt x="206656" y="201986"/>
                        <a:pt x="209775" y="200231"/>
                        <a:pt x="211931" y="197644"/>
                      </a:cubicBezTo>
                      <a:cubicBezTo>
                        <a:pt x="213763" y="195445"/>
                        <a:pt x="215106" y="192881"/>
                        <a:pt x="216694" y="190500"/>
                      </a:cubicBezTo>
                      <a:cubicBezTo>
                        <a:pt x="222407" y="173360"/>
                        <a:pt x="215470" y="194780"/>
                        <a:pt x="221456" y="173832"/>
                      </a:cubicBezTo>
                      <a:cubicBezTo>
                        <a:pt x="222146" y="171418"/>
                        <a:pt x="223044" y="169069"/>
                        <a:pt x="223838" y="166688"/>
                      </a:cubicBezTo>
                      <a:cubicBezTo>
                        <a:pt x="225391" y="115438"/>
                        <a:pt x="228396" y="93200"/>
                        <a:pt x="223838" y="47625"/>
                      </a:cubicBezTo>
                      <a:cubicBezTo>
                        <a:pt x="223509" y="44340"/>
                        <a:pt x="219474" y="35076"/>
                        <a:pt x="216694" y="33338"/>
                      </a:cubicBezTo>
                      <a:cubicBezTo>
                        <a:pt x="212437" y="30677"/>
                        <a:pt x="207169" y="30163"/>
                        <a:pt x="202406" y="28575"/>
                      </a:cubicBezTo>
                      <a:cubicBezTo>
                        <a:pt x="200025" y="27781"/>
                        <a:pt x="197351" y="27586"/>
                        <a:pt x="195263" y="26194"/>
                      </a:cubicBezTo>
                      <a:cubicBezTo>
                        <a:pt x="178886" y="15277"/>
                        <a:pt x="186405" y="18479"/>
                        <a:pt x="173831" y="14288"/>
                      </a:cubicBezTo>
                      <a:cubicBezTo>
                        <a:pt x="171450" y="12700"/>
                        <a:pt x="169303" y="10687"/>
                        <a:pt x="166688" y="9525"/>
                      </a:cubicBezTo>
                      <a:cubicBezTo>
                        <a:pt x="156501" y="4997"/>
                        <a:pt x="152573" y="5153"/>
                        <a:pt x="142875" y="2382"/>
                      </a:cubicBezTo>
                      <a:cubicBezTo>
                        <a:pt x="140461" y="1692"/>
                        <a:pt x="138112" y="794"/>
                        <a:pt x="135731" y="0"/>
                      </a:cubicBezTo>
                      <a:cubicBezTo>
                        <a:pt x="114301" y="824"/>
                        <a:pt x="58340" y="12303"/>
                        <a:pt x="40481" y="16669"/>
                      </a:cubicBezTo>
                      <a:close/>
                    </a:path>
                  </a:pathLst>
                </a:custGeom>
                <a:solidFill>
                  <a:srgbClr val="A9D28F"/>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804" name="Oval 1803"/>
                <p:cNvSpPr/>
                <p:nvPr/>
              </p:nvSpPr>
              <p:spPr>
                <a:xfrm rot="350126">
                  <a:off x="3067908" y="3896096"/>
                  <a:ext cx="133700" cy="12356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767" name="Group 1766"/>
              <p:cNvGrpSpPr/>
              <p:nvPr/>
            </p:nvGrpSpPr>
            <p:grpSpPr>
              <a:xfrm rot="16823670" flipH="1">
                <a:off x="10503370" y="2453739"/>
                <a:ext cx="166688" cy="174793"/>
                <a:chOff x="3040856" y="3865592"/>
                <a:chExt cx="166688" cy="174793"/>
              </a:xfrm>
            </p:grpSpPr>
            <p:sp>
              <p:nvSpPr>
                <p:cNvPr id="1801" name="Freeform: Shape 1510"/>
                <p:cNvSpPr/>
                <p:nvPr/>
              </p:nvSpPr>
              <p:spPr>
                <a:xfrm>
                  <a:off x="3040856" y="3865592"/>
                  <a:ext cx="166688" cy="174793"/>
                </a:xfrm>
                <a:custGeom>
                  <a:avLst/>
                  <a:gdLst>
                    <a:gd name="connsiteX0" fmla="*/ 40481 w 226254"/>
                    <a:gd name="connsiteY0" fmla="*/ 16669 h 219282"/>
                    <a:gd name="connsiteX1" fmla="*/ 28575 w 226254"/>
                    <a:gd name="connsiteY1" fmla="*/ 26194 h 219282"/>
                    <a:gd name="connsiteX2" fmla="*/ 21431 w 226254"/>
                    <a:gd name="connsiteY2" fmla="*/ 28575 h 219282"/>
                    <a:gd name="connsiteX3" fmla="*/ 14288 w 226254"/>
                    <a:gd name="connsiteY3" fmla="*/ 33338 h 219282"/>
                    <a:gd name="connsiteX4" fmla="*/ 7144 w 226254"/>
                    <a:gd name="connsiteY4" fmla="*/ 47625 h 219282"/>
                    <a:gd name="connsiteX5" fmla="*/ 0 w 226254"/>
                    <a:gd name="connsiteY5" fmla="*/ 61913 h 219282"/>
                    <a:gd name="connsiteX6" fmla="*/ 2381 w 226254"/>
                    <a:gd name="connsiteY6" fmla="*/ 128588 h 219282"/>
                    <a:gd name="connsiteX7" fmla="*/ 4763 w 226254"/>
                    <a:gd name="connsiteY7" fmla="*/ 135732 h 219282"/>
                    <a:gd name="connsiteX8" fmla="*/ 7144 w 226254"/>
                    <a:gd name="connsiteY8" fmla="*/ 147638 h 219282"/>
                    <a:gd name="connsiteX9" fmla="*/ 11906 w 226254"/>
                    <a:gd name="connsiteY9" fmla="*/ 161925 h 219282"/>
                    <a:gd name="connsiteX10" fmla="*/ 14288 w 226254"/>
                    <a:gd name="connsiteY10" fmla="*/ 169069 h 219282"/>
                    <a:gd name="connsiteX11" fmla="*/ 19050 w 226254"/>
                    <a:gd name="connsiteY11" fmla="*/ 185738 h 219282"/>
                    <a:gd name="connsiteX12" fmla="*/ 26194 w 226254"/>
                    <a:gd name="connsiteY12" fmla="*/ 202407 h 219282"/>
                    <a:gd name="connsiteX13" fmla="*/ 40481 w 226254"/>
                    <a:gd name="connsiteY13" fmla="*/ 207169 h 219282"/>
                    <a:gd name="connsiteX14" fmla="*/ 47625 w 226254"/>
                    <a:gd name="connsiteY14" fmla="*/ 209550 h 219282"/>
                    <a:gd name="connsiteX15" fmla="*/ 54769 w 226254"/>
                    <a:gd name="connsiteY15" fmla="*/ 211932 h 219282"/>
                    <a:gd name="connsiteX16" fmla="*/ 64294 w 226254"/>
                    <a:gd name="connsiteY16" fmla="*/ 214313 h 219282"/>
                    <a:gd name="connsiteX17" fmla="*/ 166688 w 226254"/>
                    <a:gd name="connsiteY17" fmla="*/ 216694 h 219282"/>
                    <a:gd name="connsiteX18" fmla="*/ 195263 w 226254"/>
                    <a:gd name="connsiteY18" fmla="*/ 216694 h 219282"/>
                    <a:gd name="connsiteX19" fmla="*/ 202406 w 226254"/>
                    <a:gd name="connsiteY19" fmla="*/ 211932 h 219282"/>
                    <a:gd name="connsiteX20" fmla="*/ 204788 w 226254"/>
                    <a:gd name="connsiteY20" fmla="*/ 204788 h 219282"/>
                    <a:gd name="connsiteX21" fmla="*/ 211931 w 226254"/>
                    <a:gd name="connsiteY21" fmla="*/ 197644 h 219282"/>
                    <a:gd name="connsiteX22" fmla="*/ 216694 w 226254"/>
                    <a:gd name="connsiteY22" fmla="*/ 190500 h 219282"/>
                    <a:gd name="connsiteX23" fmla="*/ 221456 w 226254"/>
                    <a:gd name="connsiteY23" fmla="*/ 173832 h 219282"/>
                    <a:gd name="connsiteX24" fmla="*/ 223838 w 226254"/>
                    <a:gd name="connsiteY24" fmla="*/ 166688 h 219282"/>
                    <a:gd name="connsiteX25" fmla="*/ 223838 w 226254"/>
                    <a:gd name="connsiteY25" fmla="*/ 47625 h 219282"/>
                    <a:gd name="connsiteX26" fmla="*/ 216694 w 226254"/>
                    <a:gd name="connsiteY26" fmla="*/ 33338 h 219282"/>
                    <a:gd name="connsiteX27" fmla="*/ 202406 w 226254"/>
                    <a:gd name="connsiteY27" fmla="*/ 28575 h 219282"/>
                    <a:gd name="connsiteX28" fmla="*/ 195263 w 226254"/>
                    <a:gd name="connsiteY28" fmla="*/ 26194 h 219282"/>
                    <a:gd name="connsiteX29" fmla="*/ 173831 w 226254"/>
                    <a:gd name="connsiteY29" fmla="*/ 14288 h 219282"/>
                    <a:gd name="connsiteX30" fmla="*/ 166688 w 226254"/>
                    <a:gd name="connsiteY30" fmla="*/ 9525 h 219282"/>
                    <a:gd name="connsiteX31" fmla="*/ 142875 w 226254"/>
                    <a:gd name="connsiteY31" fmla="*/ 2382 h 219282"/>
                    <a:gd name="connsiteX32" fmla="*/ 135731 w 226254"/>
                    <a:gd name="connsiteY32" fmla="*/ 0 h 219282"/>
                    <a:gd name="connsiteX33" fmla="*/ 40481 w 226254"/>
                    <a:gd name="connsiteY33" fmla="*/ 16669 h 2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6254" h="219282">
                      <a:moveTo>
                        <a:pt x="40481" y="16669"/>
                      </a:moveTo>
                      <a:cubicBezTo>
                        <a:pt x="22622" y="21035"/>
                        <a:pt x="32885" y="23500"/>
                        <a:pt x="28575" y="26194"/>
                      </a:cubicBezTo>
                      <a:cubicBezTo>
                        <a:pt x="26446" y="27524"/>
                        <a:pt x="23676" y="27452"/>
                        <a:pt x="21431" y="28575"/>
                      </a:cubicBezTo>
                      <a:cubicBezTo>
                        <a:pt x="18871" y="29855"/>
                        <a:pt x="16669" y="31750"/>
                        <a:pt x="14288" y="33338"/>
                      </a:cubicBezTo>
                      <a:cubicBezTo>
                        <a:pt x="8298" y="51303"/>
                        <a:pt x="16380" y="29153"/>
                        <a:pt x="7144" y="47625"/>
                      </a:cubicBezTo>
                      <a:cubicBezTo>
                        <a:pt x="-2712" y="67339"/>
                        <a:pt x="13647" y="41444"/>
                        <a:pt x="0" y="61913"/>
                      </a:cubicBezTo>
                      <a:cubicBezTo>
                        <a:pt x="794" y="84138"/>
                        <a:pt x="949" y="106395"/>
                        <a:pt x="2381" y="128588"/>
                      </a:cubicBezTo>
                      <a:cubicBezTo>
                        <a:pt x="2543" y="131093"/>
                        <a:pt x="4154" y="133297"/>
                        <a:pt x="4763" y="135732"/>
                      </a:cubicBezTo>
                      <a:cubicBezTo>
                        <a:pt x="5745" y="139658"/>
                        <a:pt x="6079" y="143733"/>
                        <a:pt x="7144" y="147638"/>
                      </a:cubicBezTo>
                      <a:cubicBezTo>
                        <a:pt x="8465" y="152481"/>
                        <a:pt x="10319" y="157163"/>
                        <a:pt x="11906" y="161925"/>
                      </a:cubicBezTo>
                      <a:cubicBezTo>
                        <a:pt x="12700" y="164306"/>
                        <a:pt x="13679" y="166634"/>
                        <a:pt x="14288" y="169069"/>
                      </a:cubicBezTo>
                      <a:cubicBezTo>
                        <a:pt x="21731" y="198845"/>
                        <a:pt x="12218" y="161825"/>
                        <a:pt x="19050" y="185738"/>
                      </a:cubicBezTo>
                      <a:cubicBezTo>
                        <a:pt x="20371" y="190362"/>
                        <a:pt x="21150" y="199254"/>
                        <a:pt x="26194" y="202407"/>
                      </a:cubicBezTo>
                      <a:cubicBezTo>
                        <a:pt x="30451" y="205068"/>
                        <a:pt x="35719" y="205582"/>
                        <a:pt x="40481" y="207169"/>
                      </a:cubicBezTo>
                      <a:lnTo>
                        <a:pt x="47625" y="209550"/>
                      </a:lnTo>
                      <a:cubicBezTo>
                        <a:pt x="50006" y="210344"/>
                        <a:pt x="52334" y="211323"/>
                        <a:pt x="54769" y="211932"/>
                      </a:cubicBezTo>
                      <a:cubicBezTo>
                        <a:pt x="57944" y="212726"/>
                        <a:pt x="61024" y="214174"/>
                        <a:pt x="64294" y="214313"/>
                      </a:cubicBezTo>
                      <a:cubicBezTo>
                        <a:pt x="98404" y="215764"/>
                        <a:pt x="132557" y="215900"/>
                        <a:pt x="166688" y="216694"/>
                      </a:cubicBezTo>
                      <a:cubicBezTo>
                        <a:pt x="179412" y="219239"/>
                        <a:pt x="181086" y="220947"/>
                        <a:pt x="195263" y="216694"/>
                      </a:cubicBezTo>
                      <a:cubicBezTo>
                        <a:pt x="198004" y="215872"/>
                        <a:pt x="200025" y="213519"/>
                        <a:pt x="202406" y="211932"/>
                      </a:cubicBezTo>
                      <a:cubicBezTo>
                        <a:pt x="203200" y="209551"/>
                        <a:pt x="203396" y="206877"/>
                        <a:pt x="204788" y="204788"/>
                      </a:cubicBezTo>
                      <a:cubicBezTo>
                        <a:pt x="206656" y="201986"/>
                        <a:pt x="209775" y="200231"/>
                        <a:pt x="211931" y="197644"/>
                      </a:cubicBezTo>
                      <a:cubicBezTo>
                        <a:pt x="213763" y="195445"/>
                        <a:pt x="215106" y="192881"/>
                        <a:pt x="216694" y="190500"/>
                      </a:cubicBezTo>
                      <a:cubicBezTo>
                        <a:pt x="222407" y="173360"/>
                        <a:pt x="215470" y="194780"/>
                        <a:pt x="221456" y="173832"/>
                      </a:cubicBezTo>
                      <a:cubicBezTo>
                        <a:pt x="222146" y="171418"/>
                        <a:pt x="223044" y="169069"/>
                        <a:pt x="223838" y="166688"/>
                      </a:cubicBezTo>
                      <a:cubicBezTo>
                        <a:pt x="225391" y="115438"/>
                        <a:pt x="228396" y="93200"/>
                        <a:pt x="223838" y="47625"/>
                      </a:cubicBezTo>
                      <a:cubicBezTo>
                        <a:pt x="223509" y="44340"/>
                        <a:pt x="219474" y="35076"/>
                        <a:pt x="216694" y="33338"/>
                      </a:cubicBezTo>
                      <a:cubicBezTo>
                        <a:pt x="212437" y="30677"/>
                        <a:pt x="207169" y="30163"/>
                        <a:pt x="202406" y="28575"/>
                      </a:cubicBezTo>
                      <a:cubicBezTo>
                        <a:pt x="200025" y="27781"/>
                        <a:pt x="197351" y="27586"/>
                        <a:pt x="195263" y="26194"/>
                      </a:cubicBezTo>
                      <a:cubicBezTo>
                        <a:pt x="178886" y="15277"/>
                        <a:pt x="186405" y="18479"/>
                        <a:pt x="173831" y="14288"/>
                      </a:cubicBezTo>
                      <a:cubicBezTo>
                        <a:pt x="171450" y="12700"/>
                        <a:pt x="169303" y="10687"/>
                        <a:pt x="166688" y="9525"/>
                      </a:cubicBezTo>
                      <a:cubicBezTo>
                        <a:pt x="156501" y="4997"/>
                        <a:pt x="152573" y="5153"/>
                        <a:pt x="142875" y="2382"/>
                      </a:cubicBezTo>
                      <a:cubicBezTo>
                        <a:pt x="140461" y="1692"/>
                        <a:pt x="138112" y="794"/>
                        <a:pt x="135731" y="0"/>
                      </a:cubicBezTo>
                      <a:cubicBezTo>
                        <a:pt x="114301" y="824"/>
                        <a:pt x="58340" y="12303"/>
                        <a:pt x="40481" y="16669"/>
                      </a:cubicBezTo>
                      <a:close/>
                    </a:path>
                  </a:pathLst>
                </a:custGeom>
                <a:solidFill>
                  <a:srgbClr val="A9D28F"/>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802" name="Oval 1801"/>
                <p:cNvSpPr/>
                <p:nvPr/>
              </p:nvSpPr>
              <p:spPr>
                <a:xfrm rot="350126">
                  <a:off x="3067908" y="3896096"/>
                  <a:ext cx="133700" cy="12356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768" name="Group 1767"/>
              <p:cNvGrpSpPr/>
              <p:nvPr/>
            </p:nvGrpSpPr>
            <p:grpSpPr>
              <a:xfrm rot="13096199" flipH="1">
                <a:off x="10406284" y="2299751"/>
                <a:ext cx="166688" cy="174793"/>
                <a:chOff x="3040856" y="3865592"/>
                <a:chExt cx="166688" cy="174793"/>
              </a:xfrm>
            </p:grpSpPr>
            <p:sp>
              <p:nvSpPr>
                <p:cNvPr id="1799" name="Freeform: Shape 1508"/>
                <p:cNvSpPr/>
                <p:nvPr/>
              </p:nvSpPr>
              <p:spPr>
                <a:xfrm>
                  <a:off x="3040856" y="3865592"/>
                  <a:ext cx="166688" cy="174793"/>
                </a:xfrm>
                <a:custGeom>
                  <a:avLst/>
                  <a:gdLst>
                    <a:gd name="connsiteX0" fmla="*/ 40481 w 226254"/>
                    <a:gd name="connsiteY0" fmla="*/ 16669 h 219282"/>
                    <a:gd name="connsiteX1" fmla="*/ 28575 w 226254"/>
                    <a:gd name="connsiteY1" fmla="*/ 26194 h 219282"/>
                    <a:gd name="connsiteX2" fmla="*/ 21431 w 226254"/>
                    <a:gd name="connsiteY2" fmla="*/ 28575 h 219282"/>
                    <a:gd name="connsiteX3" fmla="*/ 14288 w 226254"/>
                    <a:gd name="connsiteY3" fmla="*/ 33338 h 219282"/>
                    <a:gd name="connsiteX4" fmla="*/ 7144 w 226254"/>
                    <a:gd name="connsiteY4" fmla="*/ 47625 h 219282"/>
                    <a:gd name="connsiteX5" fmla="*/ 0 w 226254"/>
                    <a:gd name="connsiteY5" fmla="*/ 61913 h 219282"/>
                    <a:gd name="connsiteX6" fmla="*/ 2381 w 226254"/>
                    <a:gd name="connsiteY6" fmla="*/ 128588 h 219282"/>
                    <a:gd name="connsiteX7" fmla="*/ 4763 w 226254"/>
                    <a:gd name="connsiteY7" fmla="*/ 135732 h 219282"/>
                    <a:gd name="connsiteX8" fmla="*/ 7144 w 226254"/>
                    <a:gd name="connsiteY8" fmla="*/ 147638 h 219282"/>
                    <a:gd name="connsiteX9" fmla="*/ 11906 w 226254"/>
                    <a:gd name="connsiteY9" fmla="*/ 161925 h 219282"/>
                    <a:gd name="connsiteX10" fmla="*/ 14288 w 226254"/>
                    <a:gd name="connsiteY10" fmla="*/ 169069 h 219282"/>
                    <a:gd name="connsiteX11" fmla="*/ 19050 w 226254"/>
                    <a:gd name="connsiteY11" fmla="*/ 185738 h 219282"/>
                    <a:gd name="connsiteX12" fmla="*/ 26194 w 226254"/>
                    <a:gd name="connsiteY12" fmla="*/ 202407 h 219282"/>
                    <a:gd name="connsiteX13" fmla="*/ 40481 w 226254"/>
                    <a:gd name="connsiteY13" fmla="*/ 207169 h 219282"/>
                    <a:gd name="connsiteX14" fmla="*/ 47625 w 226254"/>
                    <a:gd name="connsiteY14" fmla="*/ 209550 h 219282"/>
                    <a:gd name="connsiteX15" fmla="*/ 54769 w 226254"/>
                    <a:gd name="connsiteY15" fmla="*/ 211932 h 219282"/>
                    <a:gd name="connsiteX16" fmla="*/ 64294 w 226254"/>
                    <a:gd name="connsiteY16" fmla="*/ 214313 h 219282"/>
                    <a:gd name="connsiteX17" fmla="*/ 166688 w 226254"/>
                    <a:gd name="connsiteY17" fmla="*/ 216694 h 219282"/>
                    <a:gd name="connsiteX18" fmla="*/ 195263 w 226254"/>
                    <a:gd name="connsiteY18" fmla="*/ 216694 h 219282"/>
                    <a:gd name="connsiteX19" fmla="*/ 202406 w 226254"/>
                    <a:gd name="connsiteY19" fmla="*/ 211932 h 219282"/>
                    <a:gd name="connsiteX20" fmla="*/ 204788 w 226254"/>
                    <a:gd name="connsiteY20" fmla="*/ 204788 h 219282"/>
                    <a:gd name="connsiteX21" fmla="*/ 211931 w 226254"/>
                    <a:gd name="connsiteY21" fmla="*/ 197644 h 219282"/>
                    <a:gd name="connsiteX22" fmla="*/ 216694 w 226254"/>
                    <a:gd name="connsiteY22" fmla="*/ 190500 h 219282"/>
                    <a:gd name="connsiteX23" fmla="*/ 221456 w 226254"/>
                    <a:gd name="connsiteY23" fmla="*/ 173832 h 219282"/>
                    <a:gd name="connsiteX24" fmla="*/ 223838 w 226254"/>
                    <a:gd name="connsiteY24" fmla="*/ 166688 h 219282"/>
                    <a:gd name="connsiteX25" fmla="*/ 223838 w 226254"/>
                    <a:gd name="connsiteY25" fmla="*/ 47625 h 219282"/>
                    <a:gd name="connsiteX26" fmla="*/ 216694 w 226254"/>
                    <a:gd name="connsiteY26" fmla="*/ 33338 h 219282"/>
                    <a:gd name="connsiteX27" fmla="*/ 202406 w 226254"/>
                    <a:gd name="connsiteY27" fmla="*/ 28575 h 219282"/>
                    <a:gd name="connsiteX28" fmla="*/ 195263 w 226254"/>
                    <a:gd name="connsiteY28" fmla="*/ 26194 h 219282"/>
                    <a:gd name="connsiteX29" fmla="*/ 173831 w 226254"/>
                    <a:gd name="connsiteY29" fmla="*/ 14288 h 219282"/>
                    <a:gd name="connsiteX30" fmla="*/ 166688 w 226254"/>
                    <a:gd name="connsiteY30" fmla="*/ 9525 h 219282"/>
                    <a:gd name="connsiteX31" fmla="*/ 142875 w 226254"/>
                    <a:gd name="connsiteY31" fmla="*/ 2382 h 219282"/>
                    <a:gd name="connsiteX32" fmla="*/ 135731 w 226254"/>
                    <a:gd name="connsiteY32" fmla="*/ 0 h 219282"/>
                    <a:gd name="connsiteX33" fmla="*/ 40481 w 226254"/>
                    <a:gd name="connsiteY33" fmla="*/ 16669 h 2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6254" h="219282">
                      <a:moveTo>
                        <a:pt x="40481" y="16669"/>
                      </a:moveTo>
                      <a:cubicBezTo>
                        <a:pt x="22622" y="21035"/>
                        <a:pt x="32885" y="23500"/>
                        <a:pt x="28575" y="26194"/>
                      </a:cubicBezTo>
                      <a:cubicBezTo>
                        <a:pt x="26446" y="27524"/>
                        <a:pt x="23676" y="27452"/>
                        <a:pt x="21431" y="28575"/>
                      </a:cubicBezTo>
                      <a:cubicBezTo>
                        <a:pt x="18871" y="29855"/>
                        <a:pt x="16669" y="31750"/>
                        <a:pt x="14288" y="33338"/>
                      </a:cubicBezTo>
                      <a:cubicBezTo>
                        <a:pt x="8298" y="51303"/>
                        <a:pt x="16380" y="29153"/>
                        <a:pt x="7144" y="47625"/>
                      </a:cubicBezTo>
                      <a:cubicBezTo>
                        <a:pt x="-2712" y="67339"/>
                        <a:pt x="13647" y="41444"/>
                        <a:pt x="0" y="61913"/>
                      </a:cubicBezTo>
                      <a:cubicBezTo>
                        <a:pt x="794" y="84138"/>
                        <a:pt x="949" y="106395"/>
                        <a:pt x="2381" y="128588"/>
                      </a:cubicBezTo>
                      <a:cubicBezTo>
                        <a:pt x="2543" y="131093"/>
                        <a:pt x="4154" y="133297"/>
                        <a:pt x="4763" y="135732"/>
                      </a:cubicBezTo>
                      <a:cubicBezTo>
                        <a:pt x="5745" y="139658"/>
                        <a:pt x="6079" y="143733"/>
                        <a:pt x="7144" y="147638"/>
                      </a:cubicBezTo>
                      <a:cubicBezTo>
                        <a:pt x="8465" y="152481"/>
                        <a:pt x="10319" y="157163"/>
                        <a:pt x="11906" y="161925"/>
                      </a:cubicBezTo>
                      <a:cubicBezTo>
                        <a:pt x="12700" y="164306"/>
                        <a:pt x="13679" y="166634"/>
                        <a:pt x="14288" y="169069"/>
                      </a:cubicBezTo>
                      <a:cubicBezTo>
                        <a:pt x="21731" y="198845"/>
                        <a:pt x="12218" y="161825"/>
                        <a:pt x="19050" y="185738"/>
                      </a:cubicBezTo>
                      <a:cubicBezTo>
                        <a:pt x="20371" y="190362"/>
                        <a:pt x="21150" y="199254"/>
                        <a:pt x="26194" y="202407"/>
                      </a:cubicBezTo>
                      <a:cubicBezTo>
                        <a:pt x="30451" y="205068"/>
                        <a:pt x="35719" y="205582"/>
                        <a:pt x="40481" y="207169"/>
                      </a:cubicBezTo>
                      <a:lnTo>
                        <a:pt x="47625" y="209550"/>
                      </a:lnTo>
                      <a:cubicBezTo>
                        <a:pt x="50006" y="210344"/>
                        <a:pt x="52334" y="211323"/>
                        <a:pt x="54769" y="211932"/>
                      </a:cubicBezTo>
                      <a:cubicBezTo>
                        <a:pt x="57944" y="212726"/>
                        <a:pt x="61024" y="214174"/>
                        <a:pt x="64294" y="214313"/>
                      </a:cubicBezTo>
                      <a:cubicBezTo>
                        <a:pt x="98404" y="215764"/>
                        <a:pt x="132557" y="215900"/>
                        <a:pt x="166688" y="216694"/>
                      </a:cubicBezTo>
                      <a:cubicBezTo>
                        <a:pt x="179412" y="219239"/>
                        <a:pt x="181086" y="220947"/>
                        <a:pt x="195263" y="216694"/>
                      </a:cubicBezTo>
                      <a:cubicBezTo>
                        <a:pt x="198004" y="215872"/>
                        <a:pt x="200025" y="213519"/>
                        <a:pt x="202406" y="211932"/>
                      </a:cubicBezTo>
                      <a:cubicBezTo>
                        <a:pt x="203200" y="209551"/>
                        <a:pt x="203396" y="206877"/>
                        <a:pt x="204788" y="204788"/>
                      </a:cubicBezTo>
                      <a:cubicBezTo>
                        <a:pt x="206656" y="201986"/>
                        <a:pt x="209775" y="200231"/>
                        <a:pt x="211931" y="197644"/>
                      </a:cubicBezTo>
                      <a:cubicBezTo>
                        <a:pt x="213763" y="195445"/>
                        <a:pt x="215106" y="192881"/>
                        <a:pt x="216694" y="190500"/>
                      </a:cubicBezTo>
                      <a:cubicBezTo>
                        <a:pt x="222407" y="173360"/>
                        <a:pt x="215470" y="194780"/>
                        <a:pt x="221456" y="173832"/>
                      </a:cubicBezTo>
                      <a:cubicBezTo>
                        <a:pt x="222146" y="171418"/>
                        <a:pt x="223044" y="169069"/>
                        <a:pt x="223838" y="166688"/>
                      </a:cubicBezTo>
                      <a:cubicBezTo>
                        <a:pt x="225391" y="115438"/>
                        <a:pt x="228396" y="93200"/>
                        <a:pt x="223838" y="47625"/>
                      </a:cubicBezTo>
                      <a:cubicBezTo>
                        <a:pt x="223509" y="44340"/>
                        <a:pt x="219474" y="35076"/>
                        <a:pt x="216694" y="33338"/>
                      </a:cubicBezTo>
                      <a:cubicBezTo>
                        <a:pt x="212437" y="30677"/>
                        <a:pt x="207169" y="30163"/>
                        <a:pt x="202406" y="28575"/>
                      </a:cubicBezTo>
                      <a:cubicBezTo>
                        <a:pt x="200025" y="27781"/>
                        <a:pt x="197351" y="27586"/>
                        <a:pt x="195263" y="26194"/>
                      </a:cubicBezTo>
                      <a:cubicBezTo>
                        <a:pt x="178886" y="15277"/>
                        <a:pt x="186405" y="18479"/>
                        <a:pt x="173831" y="14288"/>
                      </a:cubicBezTo>
                      <a:cubicBezTo>
                        <a:pt x="171450" y="12700"/>
                        <a:pt x="169303" y="10687"/>
                        <a:pt x="166688" y="9525"/>
                      </a:cubicBezTo>
                      <a:cubicBezTo>
                        <a:pt x="156501" y="4997"/>
                        <a:pt x="152573" y="5153"/>
                        <a:pt x="142875" y="2382"/>
                      </a:cubicBezTo>
                      <a:cubicBezTo>
                        <a:pt x="140461" y="1692"/>
                        <a:pt x="138112" y="794"/>
                        <a:pt x="135731" y="0"/>
                      </a:cubicBezTo>
                      <a:cubicBezTo>
                        <a:pt x="114301" y="824"/>
                        <a:pt x="58340" y="12303"/>
                        <a:pt x="40481" y="16669"/>
                      </a:cubicBezTo>
                      <a:close/>
                    </a:path>
                  </a:pathLst>
                </a:custGeom>
                <a:solidFill>
                  <a:srgbClr val="A9D28F"/>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800" name="Oval 1799"/>
                <p:cNvSpPr/>
                <p:nvPr/>
              </p:nvSpPr>
              <p:spPr>
                <a:xfrm rot="350126">
                  <a:off x="3067908" y="3896096"/>
                  <a:ext cx="133700" cy="12356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769" name="Group 1768"/>
              <p:cNvGrpSpPr/>
              <p:nvPr/>
            </p:nvGrpSpPr>
            <p:grpSpPr>
              <a:xfrm rot="8027024" flipH="1">
                <a:off x="10528926" y="2686782"/>
                <a:ext cx="166688" cy="174793"/>
                <a:chOff x="3040856" y="3865592"/>
                <a:chExt cx="166688" cy="174793"/>
              </a:xfrm>
            </p:grpSpPr>
            <p:sp>
              <p:nvSpPr>
                <p:cNvPr id="1797" name="Freeform: Shape 1506"/>
                <p:cNvSpPr/>
                <p:nvPr/>
              </p:nvSpPr>
              <p:spPr>
                <a:xfrm>
                  <a:off x="3040856" y="3865592"/>
                  <a:ext cx="166688" cy="174793"/>
                </a:xfrm>
                <a:custGeom>
                  <a:avLst/>
                  <a:gdLst>
                    <a:gd name="connsiteX0" fmla="*/ 40481 w 226254"/>
                    <a:gd name="connsiteY0" fmla="*/ 16669 h 219282"/>
                    <a:gd name="connsiteX1" fmla="*/ 28575 w 226254"/>
                    <a:gd name="connsiteY1" fmla="*/ 26194 h 219282"/>
                    <a:gd name="connsiteX2" fmla="*/ 21431 w 226254"/>
                    <a:gd name="connsiteY2" fmla="*/ 28575 h 219282"/>
                    <a:gd name="connsiteX3" fmla="*/ 14288 w 226254"/>
                    <a:gd name="connsiteY3" fmla="*/ 33338 h 219282"/>
                    <a:gd name="connsiteX4" fmla="*/ 7144 w 226254"/>
                    <a:gd name="connsiteY4" fmla="*/ 47625 h 219282"/>
                    <a:gd name="connsiteX5" fmla="*/ 0 w 226254"/>
                    <a:gd name="connsiteY5" fmla="*/ 61913 h 219282"/>
                    <a:gd name="connsiteX6" fmla="*/ 2381 w 226254"/>
                    <a:gd name="connsiteY6" fmla="*/ 128588 h 219282"/>
                    <a:gd name="connsiteX7" fmla="*/ 4763 w 226254"/>
                    <a:gd name="connsiteY7" fmla="*/ 135732 h 219282"/>
                    <a:gd name="connsiteX8" fmla="*/ 7144 w 226254"/>
                    <a:gd name="connsiteY8" fmla="*/ 147638 h 219282"/>
                    <a:gd name="connsiteX9" fmla="*/ 11906 w 226254"/>
                    <a:gd name="connsiteY9" fmla="*/ 161925 h 219282"/>
                    <a:gd name="connsiteX10" fmla="*/ 14288 w 226254"/>
                    <a:gd name="connsiteY10" fmla="*/ 169069 h 219282"/>
                    <a:gd name="connsiteX11" fmla="*/ 19050 w 226254"/>
                    <a:gd name="connsiteY11" fmla="*/ 185738 h 219282"/>
                    <a:gd name="connsiteX12" fmla="*/ 26194 w 226254"/>
                    <a:gd name="connsiteY12" fmla="*/ 202407 h 219282"/>
                    <a:gd name="connsiteX13" fmla="*/ 40481 w 226254"/>
                    <a:gd name="connsiteY13" fmla="*/ 207169 h 219282"/>
                    <a:gd name="connsiteX14" fmla="*/ 47625 w 226254"/>
                    <a:gd name="connsiteY14" fmla="*/ 209550 h 219282"/>
                    <a:gd name="connsiteX15" fmla="*/ 54769 w 226254"/>
                    <a:gd name="connsiteY15" fmla="*/ 211932 h 219282"/>
                    <a:gd name="connsiteX16" fmla="*/ 64294 w 226254"/>
                    <a:gd name="connsiteY16" fmla="*/ 214313 h 219282"/>
                    <a:gd name="connsiteX17" fmla="*/ 166688 w 226254"/>
                    <a:gd name="connsiteY17" fmla="*/ 216694 h 219282"/>
                    <a:gd name="connsiteX18" fmla="*/ 195263 w 226254"/>
                    <a:gd name="connsiteY18" fmla="*/ 216694 h 219282"/>
                    <a:gd name="connsiteX19" fmla="*/ 202406 w 226254"/>
                    <a:gd name="connsiteY19" fmla="*/ 211932 h 219282"/>
                    <a:gd name="connsiteX20" fmla="*/ 204788 w 226254"/>
                    <a:gd name="connsiteY20" fmla="*/ 204788 h 219282"/>
                    <a:gd name="connsiteX21" fmla="*/ 211931 w 226254"/>
                    <a:gd name="connsiteY21" fmla="*/ 197644 h 219282"/>
                    <a:gd name="connsiteX22" fmla="*/ 216694 w 226254"/>
                    <a:gd name="connsiteY22" fmla="*/ 190500 h 219282"/>
                    <a:gd name="connsiteX23" fmla="*/ 221456 w 226254"/>
                    <a:gd name="connsiteY23" fmla="*/ 173832 h 219282"/>
                    <a:gd name="connsiteX24" fmla="*/ 223838 w 226254"/>
                    <a:gd name="connsiteY24" fmla="*/ 166688 h 219282"/>
                    <a:gd name="connsiteX25" fmla="*/ 223838 w 226254"/>
                    <a:gd name="connsiteY25" fmla="*/ 47625 h 219282"/>
                    <a:gd name="connsiteX26" fmla="*/ 216694 w 226254"/>
                    <a:gd name="connsiteY26" fmla="*/ 33338 h 219282"/>
                    <a:gd name="connsiteX27" fmla="*/ 202406 w 226254"/>
                    <a:gd name="connsiteY27" fmla="*/ 28575 h 219282"/>
                    <a:gd name="connsiteX28" fmla="*/ 195263 w 226254"/>
                    <a:gd name="connsiteY28" fmla="*/ 26194 h 219282"/>
                    <a:gd name="connsiteX29" fmla="*/ 173831 w 226254"/>
                    <a:gd name="connsiteY29" fmla="*/ 14288 h 219282"/>
                    <a:gd name="connsiteX30" fmla="*/ 166688 w 226254"/>
                    <a:gd name="connsiteY30" fmla="*/ 9525 h 219282"/>
                    <a:gd name="connsiteX31" fmla="*/ 142875 w 226254"/>
                    <a:gd name="connsiteY31" fmla="*/ 2382 h 219282"/>
                    <a:gd name="connsiteX32" fmla="*/ 135731 w 226254"/>
                    <a:gd name="connsiteY32" fmla="*/ 0 h 219282"/>
                    <a:gd name="connsiteX33" fmla="*/ 40481 w 226254"/>
                    <a:gd name="connsiteY33" fmla="*/ 16669 h 2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6254" h="219282">
                      <a:moveTo>
                        <a:pt x="40481" y="16669"/>
                      </a:moveTo>
                      <a:cubicBezTo>
                        <a:pt x="22622" y="21035"/>
                        <a:pt x="32885" y="23500"/>
                        <a:pt x="28575" y="26194"/>
                      </a:cubicBezTo>
                      <a:cubicBezTo>
                        <a:pt x="26446" y="27524"/>
                        <a:pt x="23676" y="27452"/>
                        <a:pt x="21431" y="28575"/>
                      </a:cubicBezTo>
                      <a:cubicBezTo>
                        <a:pt x="18871" y="29855"/>
                        <a:pt x="16669" y="31750"/>
                        <a:pt x="14288" y="33338"/>
                      </a:cubicBezTo>
                      <a:cubicBezTo>
                        <a:pt x="8298" y="51303"/>
                        <a:pt x="16380" y="29153"/>
                        <a:pt x="7144" y="47625"/>
                      </a:cubicBezTo>
                      <a:cubicBezTo>
                        <a:pt x="-2712" y="67339"/>
                        <a:pt x="13647" y="41444"/>
                        <a:pt x="0" y="61913"/>
                      </a:cubicBezTo>
                      <a:cubicBezTo>
                        <a:pt x="794" y="84138"/>
                        <a:pt x="949" y="106395"/>
                        <a:pt x="2381" y="128588"/>
                      </a:cubicBezTo>
                      <a:cubicBezTo>
                        <a:pt x="2543" y="131093"/>
                        <a:pt x="4154" y="133297"/>
                        <a:pt x="4763" y="135732"/>
                      </a:cubicBezTo>
                      <a:cubicBezTo>
                        <a:pt x="5745" y="139658"/>
                        <a:pt x="6079" y="143733"/>
                        <a:pt x="7144" y="147638"/>
                      </a:cubicBezTo>
                      <a:cubicBezTo>
                        <a:pt x="8465" y="152481"/>
                        <a:pt x="10319" y="157163"/>
                        <a:pt x="11906" y="161925"/>
                      </a:cubicBezTo>
                      <a:cubicBezTo>
                        <a:pt x="12700" y="164306"/>
                        <a:pt x="13679" y="166634"/>
                        <a:pt x="14288" y="169069"/>
                      </a:cubicBezTo>
                      <a:cubicBezTo>
                        <a:pt x="21731" y="198845"/>
                        <a:pt x="12218" y="161825"/>
                        <a:pt x="19050" y="185738"/>
                      </a:cubicBezTo>
                      <a:cubicBezTo>
                        <a:pt x="20371" y="190362"/>
                        <a:pt x="21150" y="199254"/>
                        <a:pt x="26194" y="202407"/>
                      </a:cubicBezTo>
                      <a:cubicBezTo>
                        <a:pt x="30451" y="205068"/>
                        <a:pt x="35719" y="205582"/>
                        <a:pt x="40481" y="207169"/>
                      </a:cubicBezTo>
                      <a:lnTo>
                        <a:pt x="47625" y="209550"/>
                      </a:lnTo>
                      <a:cubicBezTo>
                        <a:pt x="50006" y="210344"/>
                        <a:pt x="52334" y="211323"/>
                        <a:pt x="54769" y="211932"/>
                      </a:cubicBezTo>
                      <a:cubicBezTo>
                        <a:pt x="57944" y="212726"/>
                        <a:pt x="61024" y="214174"/>
                        <a:pt x="64294" y="214313"/>
                      </a:cubicBezTo>
                      <a:cubicBezTo>
                        <a:pt x="98404" y="215764"/>
                        <a:pt x="132557" y="215900"/>
                        <a:pt x="166688" y="216694"/>
                      </a:cubicBezTo>
                      <a:cubicBezTo>
                        <a:pt x="179412" y="219239"/>
                        <a:pt x="181086" y="220947"/>
                        <a:pt x="195263" y="216694"/>
                      </a:cubicBezTo>
                      <a:cubicBezTo>
                        <a:pt x="198004" y="215872"/>
                        <a:pt x="200025" y="213519"/>
                        <a:pt x="202406" y="211932"/>
                      </a:cubicBezTo>
                      <a:cubicBezTo>
                        <a:pt x="203200" y="209551"/>
                        <a:pt x="203396" y="206877"/>
                        <a:pt x="204788" y="204788"/>
                      </a:cubicBezTo>
                      <a:cubicBezTo>
                        <a:pt x="206656" y="201986"/>
                        <a:pt x="209775" y="200231"/>
                        <a:pt x="211931" y="197644"/>
                      </a:cubicBezTo>
                      <a:cubicBezTo>
                        <a:pt x="213763" y="195445"/>
                        <a:pt x="215106" y="192881"/>
                        <a:pt x="216694" y="190500"/>
                      </a:cubicBezTo>
                      <a:cubicBezTo>
                        <a:pt x="222407" y="173360"/>
                        <a:pt x="215470" y="194780"/>
                        <a:pt x="221456" y="173832"/>
                      </a:cubicBezTo>
                      <a:cubicBezTo>
                        <a:pt x="222146" y="171418"/>
                        <a:pt x="223044" y="169069"/>
                        <a:pt x="223838" y="166688"/>
                      </a:cubicBezTo>
                      <a:cubicBezTo>
                        <a:pt x="225391" y="115438"/>
                        <a:pt x="228396" y="93200"/>
                        <a:pt x="223838" y="47625"/>
                      </a:cubicBezTo>
                      <a:cubicBezTo>
                        <a:pt x="223509" y="44340"/>
                        <a:pt x="219474" y="35076"/>
                        <a:pt x="216694" y="33338"/>
                      </a:cubicBezTo>
                      <a:cubicBezTo>
                        <a:pt x="212437" y="30677"/>
                        <a:pt x="207169" y="30163"/>
                        <a:pt x="202406" y="28575"/>
                      </a:cubicBezTo>
                      <a:cubicBezTo>
                        <a:pt x="200025" y="27781"/>
                        <a:pt x="197351" y="27586"/>
                        <a:pt x="195263" y="26194"/>
                      </a:cubicBezTo>
                      <a:cubicBezTo>
                        <a:pt x="178886" y="15277"/>
                        <a:pt x="186405" y="18479"/>
                        <a:pt x="173831" y="14288"/>
                      </a:cubicBezTo>
                      <a:cubicBezTo>
                        <a:pt x="171450" y="12700"/>
                        <a:pt x="169303" y="10687"/>
                        <a:pt x="166688" y="9525"/>
                      </a:cubicBezTo>
                      <a:cubicBezTo>
                        <a:pt x="156501" y="4997"/>
                        <a:pt x="152573" y="5153"/>
                        <a:pt x="142875" y="2382"/>
                      </a:cubicBezTo>
                      <a:cubicBezTo>
                        <a:pt x="140461" y="1692"/>
                        <a:pt x="138112" y="794"/>
                        <a:pt x="135731" y="0"/>
                      </a:cubicBezTo>
                      <a:cubicBezTo>
                        <a:pt x="114301" y="824"/>
                        <a:pt x="58340" y="12303"/>
                        <a:pt x="40481" y="16669"/>
                      </a:cubicBezTo>
                      <a:close/>
                    </a:path>
                  </a:pathLst>
                </a:custGeom>
                <a:solidFill>
                  <a:srgbClr val="A9D28F"/>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798" name="Oval 1797"/>
                <p:cNvSpPr/>
                <p:nvPr/>
              </p:nvSpPr>
              <p:spPr>
                <a:xfrm rot="350126">
                  <a:off x="3067908" y="3896096"/>
                  <a:ext cx="133700" cy="12356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770" name="Group 1769"/>
              <p:cNvGrpSpPr/>
              <p:nvPr/>
            </p:nvGrpSpPr>
            <p:grpSpPr>
              <a:xfrm>
                <a:off x="10259376" y="2714637"/>
                <a:ext cx="181348" cy="166204"/>
                <a:chOff x="4045611" y="2580161"/>
                <a:chExt cx="637911" cy="576584"/>
              </a:xfrm>
              <a:noFill/>
            </p:grpSpPr>
            <p:sp>
              <p:nvSpPr>
                <p:cNvPr id="1795" name="Freeform 126"/>
                <p:cNvSpPr/>
                <p:nvPr/>
              </p:nvSpPr>
              <p:spPr>
                <a:xfrm rot="17367766">
                  <a:off x="4076275" y="2549497"/>
                  <a:ext cx="576584" cy="637911"/>
                </a:xfrm>
                <a:custGeom>
                  <a:avLst/>
                  <a:gdLst>
                    <a:gd name="connsiteX0" fmla="*/ 67538 w 884344"/>
                    <a:gd name="connsiteY0" fmla="*/ 292608 h 978408"/>
                    <a:gd name="connsiteX1" fmla="*/ 67538 w 884344"/>
                    <a:gd name="connsiteY1" fmla="*/ 292608 h 978408"/>
                    <a:gd name="connsiteX2" fmla="*/ 140690 w 884344"/>
                    <a:gd name="connsiteY2" fmla="*/ 228600 h 978408"/>
                    <a:gd name="connsiteX3" fmla="*/ 177266 w 884344"/>
                    <a:gd name="connsiteY3" fmla="*/ 210312 h 978408"/>
                    <a:gd name="connsiteX4" fmla="*/ 204698 w 884344"/>
                    <a:gd name="connsiteY4" fmla="*/ 192024 h 978408"/>
                    <a:gd name="connsiteX5" fmla="*/ 241274 w 884344"/>
                    <a:gd name="connsiteY5" fmla="*/ 137160 h 978408"/>
                    <a:gd name="connsiteX6" fmla="*/ 259562 w 884344"/>
                    <a:gd name="connsiteY6" fmla="*/ 109728 h 978408"/>
                    <a:gd name="connsiteX7" fmla="*/ 277850 w 884344"/>
                    <a:gd name="connsiteY7" fmla="*/ 54864 h 978408"/>
                    <a:gd name="connsiteX8" fmla="*/ 305282 w 884344"/>
                    <a:gd name="connsiteY8" fmla="*/ 27432 h 978408"/>
                    <a:gd name="connsiteX9" fmla="*/ 332714 w 884344"/>
                    <a:gd name="connsiteY9" fmla="*/ 18288 h 978408"/>
                    <a:gd name="connsiteX10" fmla="*/ 360146 w 884344"/>
                    <a:gd name="connsiteY10" fmla="*/ 0 h 978408"/>
                    <a:gd name="connsiteX11" fmla="*/ 433298 w 884344"/>
                    <a:gd name="connsiteY11" fmla="*/ 27432 h 978408"/>
                    <a:gd name="connsiteX12" fmla="*/ 451586 w 884344"/>
                    <a:gd name="connsiteY12" fmla="*/ 54864 h 978408"/>
                    <a:gd name="connsiteX13" fmla="*/ 479018 w 884344"/>
                    <a:gd name="connsiteY13" fmla="*/ 73152 h 978408"/>
                    <a:gd name="connsiteX14" fmla="*/ 506450 w 884344"/>
                    <a:gd name="connsiteY14" fmla="*/ 100584 h 978408"/>
                    <a:gd name="connsiteX15" fmla="*/ 533882 w 884344"/>
                    <a:gd name="connsiteY15" fmla="*/ 118872 h 978408"/>
                    <a:gd name="connsiteX16" fmla="*/ 588746 w 884344"/>
                    <a:gd name="connsiteY16" fmla="*/ 173736 h 978408"/>
                    <a:gd name="connsiteX17" fmla="*/ 616178 w 884344"/>
                    <a:gd name="connsiteY17" fmla="*/ 201168 h 978408"/>
                    <a:gd name="connsiteX18" fmla="*/ 671042 w 884344"/>
                    <a:gd name="connsiteY18" fmla="*/ 219456 h 978408"/>
                    <a:gd name="connsiteX19" fmla="*/ 698474 w 884344"/>
                    <a:gd name="connsiteY19" fmla="*/ 228600 h 978408"/>
                    <a:gd name="connsiteX20" fmla="*/ 835634 w 884344"/>
                    <a:gd name="connsiteY20" fmla="*/ 246888 h 978408"/>
                    <a:gd name="connsiteX21" fmla="*/ 863066 w 884344"/>
                    <a:gd name="connsiteY21" fmla="*/ 265176 h 978408"/>
                    <a:gd name="connsiteX22" fmla="*/ 872210 w 884344"/>
                    <a:gd name="connsiteY22" fmla="*/ 356616 h 978408"/>
                    <a:gd name="connsiteX23" fmla="*/ 844778 w 884344"/>
                    <a:gd name="connsiteY23" fmla="*/ 374904 h 978408"/>
                    <a:gd name="connsiteX24" fmla="*/ 808202 w 884344"/>
                    <a:gd name="connsiteY24" fmla="*/ 411480 h 978408"/>
                    <a:gd name="connsiteX25" fmla="*/ 789914 w 884344"/>
                    <a:gd name="connsiteY25" fmla="*/ 438912 h 978408"/>
                    <a:gd name="connsiteX26" fmla="*/ 762482 w 884344"/>
                    <a:gd name="connsiteY26" fmla="*/ 457200 h 978408"/>
                    <a:gd name="connsiteX27" fmla="*/ 735050 w 884344"/>
                    <a:gd name="connsiteY27" fmla="*/ 521208 h 978408"/>
                    <a:gd name="connsiteX28" fmla="*/ 762482 w 884344"/>
                    <a:gd name="connsiteY28" fmla="*/ 640080 h 978408"/>
                    <a:gd name="connsiteX29" fmla="*/ 771626 w 884344"/>
                    <a:gd name="connsiteY29" fmla="*/ 667512 h 978408"/>
                    <a:gd name="connsiteX30" fmla="*/ 808202 w 884344"/>
                    <a:gd name="connsiteY30" fmla="*/ 722376 h 978408"/>
                    <a:gd name="connsiteX31" fmla="*/ 826490 w 884344"/>
                    <a:gd name="connsiteY31" fmla="*/ 749808 h 978408"/>
                    <a:gd name="connsiteX32" fmla="*/ 817346 w 884344"/>
                    <a:gd name="connsiteY32" fmla="*/ 914400 h 978408"/>
                    <a:gd name="connsiteX33" fmla="*/ 799058 w 884344"/>
                    <a:gd name="connsiteY33" fmla="*/ 941832 h 978408"/>
                    <a:gd name="connsiteX34" fmla="*/ 744194 w 884344"/>
                    <a:gd name="connsiteY34" fmla="*/ 969264 h 978408"/>
                    <a:gd name="connsiteX35" fmla="*/ 707618 w 884344"/>
                    <a:gd name="connsiteY35" fmla="*/ 978408 h 978408"/>
                    <a:gd name="connsiteX36" fmla="*/ 543026 w 884344"/>
                    <a:gd name="connsiteY36" fmla="*/ 960120 h 978408"/>
                    <a:gd name="connsiteX37" fmla="*/ 497306 w 884344"/>
                    <a:gd name="connsiteY37" fmla="*/ 950976 h 978408"/>
                    <a:gd name="connsiteX38" fmla="*/ 451586 w 884344"/>
                    <a:gd name="connsiteY38" fmla="*/ 932688 h 978408"/>
                    <a:gd name="connsiteX39" fmla="*/ 369290 w 884344"/>
                    <a:gd name="connsiteY39" fmla="*/ 905256 h 978408"/>
                    <a:gd name="connsiteX40" fmla="*/ 341858 w 884344"/>
                    <a:gd name="connsiteY40" fmla="*/ 896112 h 978408"/>
                    <a:gd name="connsiteX41" fmla="*/ 314426 w 884344"/>
                    <a:gd name="connsiteY41" fmla="*/ 868680 h 978408"/>
                    <a:gd name="connsiteX42" fmla="*/ 195554 w 884344"/>
                    <a:gd name="connsiteY42" fmla="*/ 896112 h 978408"/>
                    <a:gd name="connsiteX43" fmla="*/ 104114 w 884344"/>
                    <a:gd name="connsiteY43" fmla="*/ 886968 h 978408"/>
                    <a:gd name="connsiteX44" fmla="*/ 76682 w 884344"/>
                    <a:gd name="connsiteY44" fmla="*/ 859536 h 978408"/>
                    <a:gd name="connsiteX45" fmla="*/ 40106 w 884344"/>
                    <a:gd name="connsiteY45" fmla="*/ 777240 h 978408"/>
                    <a:gd name="connsiteX46" fmla="*/ 21818 w 884344"/>
                    <a:gd name="connsiteY46" fmla="*/ 713232 h 978408"/>
                    <a:gd name="connsiteX47" fmla="*/ 12674 w 884344"/>
                    <a:gd name="connsiteY47" fmla="*/ 603504 h 978408"/>
                    <a:gd name="connsiteX48" fmla="*/ 12674 w 884344"/>
                    <a:gd name="connsiteY48" fmla="*/ 530352 h 978408"/>
                    <a:gd name="connsiteX49" fmla="*/ 40106 w 884344"/>
                    <a:gd name="connsiteY49" fmla="*/ 512064 h 978408"/>
                    <a:gd name="connsiteX50" fmla="*/ 94970 w 884344"/>
                    <a:gd name="connsiteY50" fmla="*/ 493776 h 978408"/>
                    <a:gd name="connsiteX51" fmla="*/ 67538 w 884344"/>
                    <a:gd name="connsiteY51" fmla="*/ 292608 h 97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84344" h="978408">
                      <a:moveTo>
                        <a:pt x="67538" y="292608"/>
                      </a:moveTo>
                      <a:lnTo>
                        <a:pt x="67538" y="292608"/>
                      </a:lnTo>
                      <a:cubicBezTo>
                        <a:pt x="91922" y="271272"/>
                        <a:pt x="114769" y="248040"/>
                        <a:pt x="140690" y="228600"/>
                      </a:cubicBezTo>
                      <a:cubicBezTo>
                        <a:pt x="151595" y="220421"/>
                        <a:pt x="165431" y="217075"/>
                        <a:pt x="177266" y="210312"/>
                      </a:cubicBezTo>
                      <a:cubicBezTo>
                        <a:pt x="186808" y="204860"/>
                        <a:pt x="195554" y="198120"/>
                        <a:pt x="204698" y="192024"/>
                      </a:cubicBezTo>
                      <a:lnTo>
                        <a:pt x="241274" y="137160"/>
                      </a:lnTo>
                      <a:cubicBezTo>
                        <a:pt x="247370" y="128016"/>
                        <a:pt x="256087" y="120154"/>
                        <a:pt x="259562" y="109728"/>
                      </a:cubicBezTo>
                      <a:cubicBezTo>
                        <a:pt x="265658" y="91440"/>
                        <a:pt x="264219" y="68495"/>
                        <a:pt x="277850" y="54864"/>
                      </a:cubicBezTo>
                      <a:cubicBezTo>
                        <a:pt x="286994" y="45720"/>
                        <a:pt x="294522" y="34605"/>
                        <a:pt x="305282" y="27432"/>
                      </a:cubicBezTo>
                      <a:cubicBezTo>
                        <a:pt x="313302" y="22085"/>
                        <a:pt x="324093" y="22599"/>
                        <a:pt x="332714" y="18288"/>
                      </a:cubicBezTo>
                      <a:cubicBezTo>
                        <a:pt x="342544" y="13373"/>
                        <a:pt x="351002" y="6096"/>
                        <a:pt x="360146" y="0"/>
                      </a:cubicBezTo>
                      <a:cubicBezTo>
                        <a:pt x="392858" y="6542"/>
                        <a:pt x="409753" y="3887"/>
                        <a:pt x="433298" y="27432"/>
                      </a:cubicBezTo>
                      <a:cubicBezTo>
                        <a:pt x="441069" y="35203"/>
                        <a:pt x="443815" y="47093"/>
                        <a:pt x="451586" y="54864"/>
                      </a:cubicBezTo>
                      <a:cubicBezTo>
                        <a:pt x="459357" y="62635"/>
                        <a:pt x="470575" y="66117"/>
                        <a:pt x="479018" y="73152"/>
                      </a:cubicBezTo>
                      <a:cubicBezTo>
                        <a:pt x="488952" y="81431"/>
                        <a:pt x="496516" y="92305"/>
                        <a:pt x="506450" y="100584"/>
                      </a:cubicBezTo>
                      <a:cubicBezTo>
                        <a:pt x="514893" y="107619"/>
                        <a:pt x="525668" y="111571"/>
                        <a:pt x="533882" y="118872"/>
                      </a:cubicBezTo>
                      <a:cubicBezTo>
                        <a:pt x="553212" y="136055"/>
                        <a:pt x="570458" y="155448"/>
                        <a:pt x="588746" y="173736"/>
                      </a:cubicBezTo>
                      <a:cubicBezTo>
                        <a:pt x="597890" y="182880"/>
                        <a:pt x="603910" y="197079"/>
                        <a:pt x="616178" y="201168"/>
                      </a:cubicBezTo>
                      <a:lnTo>
                        <a:pt x="671042" y="219456"/>
                      </a:lnTo>
                      <a:cubicBezTo>
                        <a:pt x="680186" y="222504"/>
                        <a:pt x="688910" y="227404"/>
                        <a:pt x="698474" y="228600"/>
                      </a:cubicBezTo>
                      <a:cubicBezTo>
                        <a:pt x="793012" y="240417"/>
                        <a:pt x="747299" y="234269"/>
                        <a:pt x="835634" y="246888"/>
                      </a:cubicBezTo>
                      <a:cubicBezTo>
                        <a:pt x="844778" y="252984"/>
                        <a:pt x="855295" y="257405"/>
                        <a:pt x="863066" y="265176"/>
                      </a:cubicBezTo>
                      <a:cubicBezTo>
                        <a:pt x="889989" y="292099"/>
                        <a:pt x="889419" y="317896"/>
                        <a:pt x="872210" y="356616"/>
                      </a:cubicBezTo>
                      <a:cubicBezTo>
                        <a:pt x="867747" y="366659"/>
                        <a:pt x="853922" y="368808"/>
                        <a:pt x="844778" y="374904"/>
                      </a:cubicBezTo>
                      <a:cubicBezTo>
                        <a:pt x="824827" y="434756"/>
                        <a:pt x="852537" y="376012"/>
                        <a:pt x="808202" y="411480"/>
                      </a:cubicBezTo>
                      <a:cubicBezTo>
                        <a:pt x="799620" y="418345"/>
                        <a:pt x="797685" y="431141"/>
                        <a:pt x="789914" y="438912"/>
                      </a:cubicBezTo>
                      <a:cubicBezTo>
                        <a:pt x="782143" y="446683"/>
                        <a:pt x="771626" y="451104"/>
                        <a:pt x="762482" y="457200"/>
                      </a:cubicBezTo>
                      <a:cubicBezTo>
                        <a:pt x="758911" y="464342"/>
                        <a:pt x="735050" y="507753"/>
                        <a:pt x="735050" y="521208"/>
                      </a:cubicBezTo>
                      <a:cubicBezTo>
                        <a:pt x="735050" y="652276"/>
                        <a:pt x="730875" y="576867"/>
                        <a:pt x="762482" y="640080"/>
                      </a:cubicBezTo>
                      <a:cubicBezTo>
                        <a:pt x="766793" y="648701"/>
                        <a:pt x="766945" y="659086"/>
                        <a:pt x="771626" y="667512"/>
                      </a:cubicBezTo>
                      <a:cubicBezTo>
                        <a:pt x="782300" y="686725"/>
                        <a:pt x="796010" y="704088"/>
                        <a:pt x="808202" y="722376"/>
                      </a:cubicBezTo>
                      <a:lnTo>
                        <a:pt x="826490" y="749808"/>
                      </a:lnTo>
                      <a:cubicBezTo>
                        <a:pt x="823442" y="804672"/>
                        <a:pt x="825117" y="860004"/>
                        <a:pt x="817346" y="914400"/>
                      </a:cubicBezTo>
                      <a:cubicBezTo>
                        <a:pt x="815792" y="925279"/>
                        <a:pt x="806829" y="934061"/>
                        <a:pt x="799058" y="941832"/>
                      </a:cubicBezTo>
                      <a:cubicBezTo>
                        <a:pt x="783028" y="957862"/>
                        <a:pt x="765018" y="963314"/>
                        <a:pt x="744194" y="969264"/>
                      </a:cubicBezTo>
                      <a:cubicBezTo>
                        <a:pt x="732110" y="972716"/>
                        <a:pt x="719810" y="975360"/>
                        <a:pt x="707618" y="978408"/>
                      </a:cubicBezTo>
                      <a:cubicBezTo>
                        <a:pt x="607149" y="970036"/>
                        <a:pt x="620083" y="974130"/>
                        <a:pt x="543026" y="960120"/>
                      </a:cubicBezTo>
                      <a:cubicBezTo>
                        <a:pt x="527735" y="957340"/>
                        <a:pt x="512192" y="955442"/>
                        <a:pt x="497306" y="950976"/>
                      </a:cubicBezTo>
                      <a:cubicBezTo>
                        <a:pt x="481584" y="946259"/>
                        <a:pt x="467012" y="938297"/>
                        <a:pt x="451586" y="932688"/>
                      </a:cubicBezTo>
                      <a:cubicBezTo>
                        <a:pt x="424411" y="922806"/>
                        <a:pt x="396722" y="914400"/>
                        <a:pt x="369290" y="905256"/>
                      </a:cubicBezTo>
                      <a:lnTo>
                        <a:pt x="341858" y="896112"/>
                      </a:lnTo>
                      <a:cubicBezTo>
                        <a:pt x="332714" y="886968"/>
                        <a:pt x="327319" y="869672"/>
                        <a:pt x="314426" y="868680"/>
                      </a:cubicBezTo>
                      <a:cubicBezTo>
                        <a:pt x="281636" y="866158"/>
                        <a:pt x="231357" y="884178"/>
                        <a:pt x="195554" y="896112"/>
                      </a:cubicBezTo>
                      <a:cubicBezTo>
                        <a:pt x="165074" y="893064"/>
                        <a:pt x="133391" y="895976"/>
                        <a:pt x="104114" y="886968"/>
                      </a:cubicBezTo>
                      <a:cubicBezTo>
                        <a:pt x="91754" y="883165"/>
                        <a:pt x="84961" y="869470"/>
                        <a:pt x="76682" y="859536"/>
                      </a:cubicBezTo>
                      <a:cubicBezTo>
                        <a:pt x="52531" y="830555"/>
                        <a:pt x="53397" y="817112"/>
                        <a:pt x="40106" y="777240"/>
                      </a:cubicBezTo>
                      <a:cubicBezTo>
                        <a:pt x="26988" y="737886"/>
                        <a:pt x="33300" y="759159"/>
                        <a:pt x="21818" y="713232"/>
                      </a:cubicBezTo>
                      <a:cubicBezTo>
                        <a:pt x="18770" y="676656"/>
                        <a:pt x="17525" y="639885"/>
                        <a:pt x="12674" y="603504"/>
                      </a:cubicBezTo>
                      <a:cubicBezTo>
                        <a:pt x="7859" y="567391"/>
                        <a:pt x="-13265" y="575746"/>
                        <a:pt x="12674" y="530352"/>
                      </a:cubicBezTo>
                      <a:cubicBezTo>
                        <a:pt x="18126" y="520810"/>
                        <a:pt x="30063" y="516527"/>
                        <a:pt x="40106" y="512064"/>
                      </a:cubicBezTo>
                      <a:cubicBezTo>
                        <a:pt x="57722" y="504235"/>
                        <a:pt x="94970" y="493776"/>
                        <a:pt x="94970" y="493776"/>
                      </a:cubicBezTo>
                      <a:cubicBezTo>
                        <a:pt x="106286" y="335357"/>
                        <a:pt x="72110" y="326136"/>
                        <a:pt x="67538" y="292608"/>
                      </a:cubicBezTo>
                      <a:close/>
                    </a:path>
                  </a:pathLst>
                </a:custGeom>
                <a:solidFill>
                  <a:srgbClr val="CC66FF"/>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796" name="Freeform 127"/>
                <p:cNvSpPr/>
                <p:nvPr/>
              </p:nvSpPr>
              <p:spPr>
                <a:xfrm rot="13066388">
                  <a:off x="4195708" y="2785958"/>
                  <a:ext cx="317489" cy="245029"/>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771" name="Group 1770"/>
              <p:cNvGrpSpPr/>
              <p:nvPr/>
            </p:nvGrpSpPr>
            <p:grpSpPr>
              <a:xfrm rot="13144773">
                <a:off x="10386139" y="2737417"/>
                <a:ext cx="181348" cy="166204"/>
                <a:chOff x="4045611" y="2580161"/>
                <a:chExt cx="637911" cy="576584"/>
              </a:xfrm>
              <a:noFill/>
            </p:grpSpPr>
            <p:sp>
              <p:nvSpPr>
                <p:cNvPr id="1793" name="Freeform 126"/>
                <p:cNvSpPr/>
                <p:nvPr/>
              </p:nvSpPr>
              <p:spPr>
                <a:xfrm rot="17367766">
                  <a:off x="4076275" y="2549497"/>
                  <a:ext cx="576584" cy="637911"/>
                </a:xfrm>
                <a:custGeom>
                  <a:avLst/>
                  <a:gdLst>
                    <a:gd name="connsiteX0" fmla="*/ 67538 w 884344"/>
                    <a:gd name="connsiteY0" fmla="*/ 292608 h 978408"/>
                    <a:gd name="connsiteX1" fmla="*/ 67538 w 884344"/>
                    <a:gd name="connsiteY1" fmla="*/ 292608 h 978408"/>
                    <a:gd name="connsiteX2" fmla="*/ 140690 w 884344"/>
                    <a:gd name="connsiteY2" fmla="*/ 228600 h 978408"/>
                    <a:gd name="connsiteX3" fmla="*/ 177266 w 884344"/>
                    <a:gd name="connsiteY3" fmla="*/ 210312 h 978408"/>
                    <a:gd name="connsiteX4" fmla="*/ 204698 w 884344"/>
                    <a:gd name="connsiteY4" fmla="*/ 192024 h 978408"/>
                    <a:gd name="connsiteX5" fmla="*/ 241274 w 884344"/>
                    <a:gd name="connsiteY5" fmla="*/ 137160 h 978408"/>
                    <a:gd name="connsiteX6" fmla="*/ 259562 w 884344"/>
                    <a:gd name="connsiteY6" fmla="*/ 109728 h 978408"/>
                    <a:gd name="connsiteX7" fmla="*/ 277850 w 884344"/>
                    <a:gd name="connsiteY7" fmla="*/ 54864 h 978408"/>
                    <a:gd name="connsiteX8" fmla="*/ 305282 w 884344"/>
                    <a:gd name="connsiteY8" fmla="*/ 27432 h 978408"/>
                    <a:gd name="connsiteX9" fmla="*/ 332714 w 884344"/>
                    <a:gd name="connsiteY9" fmla="*/ 18288 h 978408"/>
                    <a:gd name="connsiteX10" fmla="*/ 360146 w 884344"/>
                    <a:gd name="connsiteY10" fmla="*/ 0 h 978408"/>
                    <a:gd name="connsiteX11" fmla="*/ 433298 w 884344"/>
                    <a:gd name="connsiteY11" fmla="*/ 27432 h 978408"/>
                    <a:gd name="connsiteX12" fmla="*/ 451586 w 884344"/>
                    <a:gd name="connsiteY12" fmla="*/ 54864 h 978408"/>
                    <a:gd name="connsiteX13" fmla="*/ 479018 w 884344"/>
                    <a:gd name="connsiteY13" fmla="*/ 73152 h 978408"/>
                    <a:gd name="connsiteX14" fmla="*/ 506450 w 884344"/>
                    <a:gd name="connsiteY14" fmla="*/ 100584 h 978408"/>
                    <a:gd name="connsiteX15" fmla="*/ 533882 w 884344"/>
                    <a:gd name="connsiteY15" fmla="*/ 118872 h 978408"/>
                    <a:gd name="connsiteX16" fmla="*/ 588746 w 884344"/>
                    <a:gd name="connsiteY16" fmla="*/ 173736 h 978408"/>
                    <a:gd name="connsiteX17" fmla="*/ 616178 w 884344"/>
                    <a:gd name="connsiteY17" fmla="*/ 201168 h 978408"/>
                    <a:gd name="connsiteX18" fmla="*/ 671042 w 884344"/>
                    <a:gd name="connsiteY18" fmla="*/ 219456 h 978408"/>
                    <a:gd name="connsiteX19" fmla="*/ 698474 w 884344"/>
                    <a:gd name="connsiteY19" fmla="*/ 228600 h 978408"/>
                    <a:gd name="connsiteX20" fmla="*/ 835634 w 884344"/>
                    <a:gd name="connsiteY20" fmla="*/ 246888 h 978408"/>
                    <a:gd name="connsiteX21" fmla="*/ 863066 w 884344"/>
                    <a:gd name="connsiteY21" fmla="*/ 265176 h 978408"/>
                    <a:gd name="connsiteX22" fmla="*/ 872210 w 884344"/>
                    <a:gd name="connsiteY22" fmla="*/ 356616 h 978408"/>
                    <a:gd name="connsiteX23" fmla="*/ 844778 w 884344"/>
                    <a:gd name="connsiteY23" fmla="*/ 374904 h 978408"/>
                    <a:gd name="connsiteX24" fmla="*/ 808202 w 884344"/>
                    <a:gd name="connsiteY24" fmla="*/ 411480 h 978408"/>
                    <a:gd name="connsiteX25" fmla="*/ 789914 w 884344"/>
                    <a:gd name="connsiteY25" fmla="*/ 438912 h 978408"/>
                    <a:gd name="connsiteX26" fmla="*/ 762482 w 884344"/>
                    <a:gd name="connsiteY26" fmla="*/ 457200 h 978408"/>
                    <a:gd name="connsiteX27" fmla="*/ 735050 w 884344"/>
                    <a:gd name="connsiteY27" fmla="*/ 521208 h 978408"/>
                    <a:gd name="connsiteX28" fmla="*/ 762482 w 884344"/>
                    <a:gd name="connsiteY28" fmla="*/ 640080 h 978408"/>
                    <a:gd name="connsiteX29" fmla="*/ 771626 w 884344"/>
                    <a:gd name="connsiteY29" fmla="*/ 667512 h 978408"/>
                    <a:gd name="connsiteX30" fmla="*/ 808202 w 884344"/>
                    <a:gd name="connsiteY30" fmla="*/ 722376 h 978408"/>
                    <a:gd name="connsiteX31" fmla="*/ 826490 w 884344"/>
                    <a:gd name="connsiteY31" fmla="*/ 749808 h 978408"/>
                    <a:gd name="connsiteX32" fmla="*/ 817346 w 884344"/>
                    <a:gd name="connsiteY32" fmla="*/ 914400 h 978408"/>
                    <a:gd name="connsiteX33" fmla="*/ 799058 w 884344"/>
                    <a:gd name="connsiteY33" fmla="*/ 941832 h 978408"/>
                    <a:gd name="connsiteX34" fmla="*/ 744194 w 884344"/>
                    <a:gd name="connsiteY34" fmla="*/ 969264 h 978408"/>
                    <a:gd name="connsiteX35" fmla="*/ 707618 w 884344"/>
                    <a:gd name="connsiteY35" fmla="*/ 978408 h 978408"/>
                    <a:gd name="connsiteX36" fmla="*/ 543026 w 884344"/>
                    <a:gd name="connsiteY36" fmla="*/ 960120 h 978408"/>
                    <a:gd name="connsiteX37" fmla="*/ 497306 w 884344"/>
                    <a:gd name="connsiteY37" fmla="*/ 950976 h 978408"/>
                    <a:gd name="connsiteX38" fmla="*/ 451586 w 884344"/>
                    <a:gd name="connsiteY38" fmla="*/ 932688 h 978408"/>
                    <a:gd name="connsiteX39" fmla="*/ 369290 w 884344"/>
                    <a:gd name="connsiteY39" fmla="*/ 905256 h 978408"/>
                    <a:gd name="connsiteX40" fmla="*/ 341858 w 884344"/>
                    <a:gd name="connsiteY40" fmla="*/ 896112 h 978408"/>
                    <a:gd name="connsiteX41" fmla="*/ 314426 w 884344"/>
                    <a:gd name="connsiteY41" fmla="*/ 868680 h 978408"/>
                    <a:gd name="connsiteX42" fmla="*/ 195554 w 884344"/>
                    <a:gd name="connsiteY42" fmla="*/ 896112 h 978408"/>
                    <a:gd name="connsiteX43" fmla="*/ 104114 w 884344"/>
                    <a:gd name="connsiteY43" fmla="*/ 886968 h 978408"/>
                    <a:gd name="connsiteX44" fmla="*/ 76682 w 884344"/>
                    <a:gd name="connsiteY44" fmla="*/ 859536 h 978408"/>
                    <a:gd name="connsiteX45" fmla="*/ 40106 w 884344"/>
                    <a:gd name="connsiteY45" fmla="*/ 777240 h 978408"/>
                    <a:gd name="connsiteX46" fmla="*/ 21818 w 884344"/>
                    <a:gd name="connsiteY46" fmla="*/ 713232 h 978408"/>
                    <a:gd name="connsiteX47" fmla="*/ 12674 w 884344"/>
                    <a:gd name="connsiteY47" fmla="*/ 603504 h 978408"/>
                    <a:gd name="connsiteX48" fmla="*/ 12674 w 884344"/>
                    <a:gd name="connsiteY48" fmla="*/ 530352 h 978408"/>
                    <a:gd name="connsiteX49" fmla="*/ 40106 w 884344"/>
                    <a:gd name="connsiteY49" fmla="*/ 512064 h 978408"/>
                    <a:gd name="connsiteX50" fmla="*/ 94970 w 884344"/>
                    <a:gd name="connsiteY50" fmla="*/ 493776 h 978408"/>
                    <a:gd name="connsiteX51" fmla="*/ 67538 w 884344"/>
                    <a:gd name="connsiteY51" fmla="*/ 292608 h 97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84344" h="978408">
                      <a:moveTo>
                        <a:pt x="67538" y="292608"/>
                      </a:moveTo>
                      <a:lnTo>
                        <a:pt x="67538" y="292608"/>
                      </a:lnTo>
                      <a:cubicBezTo>
                        <a:pt x="91922" y="271272"/>
                        <a:pt x="114769" y="248040"/>
                        <a:pt x="140690" y="228600"/>
                      </a:cubicBezTo>
                      <a:cubicBezTo>
                        <a:pt x="151595" y="220421"/>
                        <a:pt x="165431" y="217075"/>
                        <a:pt x="177266" y="210312"/>
                      </a:cubicBezTo>
                      <a:cubicBezTo>
                        <a:pt x="186808" y="204860"/>
                        <a:pt x="195554" y="198120"/>
                        <a:pt x="204698" y="192024"/>
                      </a:cubicBezTo>
                      <a:lnTo>
                        <a:pt x="241274" y="137160"/>
                      </a:lnTo>
                      <a:cubicBezTo>
                        <a:pt x="247370" y="128016"/>
                        <a:pt x="256087" y="120154"/>
                        <a:pt x="259562" y="109728"/>
                      </a:cubicBezTo>
                      <a:cubicBezTo>
                        <a:pt x="265658" y="91440"/>
                        <a:pt x="264219" y="68495"/>
                        <a:pt x="277850" y="54864"/>
                      </a:cubicBezTo>
                      <a:cubicBezTo>
                        <a:pt x="286994" y="45720"/>
                        <a:pt x="294522" y="34605"/>
                        <a:pt x="305282" y="27432"/>
                      </a:cubicBezTo>
                      <a:cubicBezTo>
                        <a:pt x="313302" y="22085"/>
                        <a:pt x="324093" y="22599"/>
                        <a:pt x="332714" y="18288"/>
                      </a:cubicBezTo>
                      <a:cubicBezTo>
                        <a:pt x="342544" y="13373"/>
                        <a:pt x="351002" y="6096"/>
                        <a:pt x="360146" y="0"/>
                      </a:cubicBezTo>
                      <a:cubicBezTo>
                        <a:pt x="392858" y="6542"/>
                        <a:pt x="409753" y="3887"/>
                        <a:pt x="433298" y="27432"/>
                      </a:cubicBezTo>
                      <a:cubicBezTo>
                        <a:pt x="441069" y="35203"/>
                        <a:pt x="443815" y="47093"/>
                        <a:pt x="451586" y="54864"/>
                      </a:cubicBezTo>
                      <a:cubicBezTo>
                        <a:pt x="459357" y="62635"/>
                        <a:pt x="470575" y="66117"/>
                        <a:pt x="479018" y="73152"/>
                      </a:cubicBezTo>
                      <a:cubicBezTo>
                        <a:pt x="488952" y="81431"/>
                        <a:pt x="496516" y="92305"/>
                        <a:pt x="506450" y="100584"/>
                      </a:cubicBezTo>
                      <a:cubicBezTo>
                        <a:pt x="514893" y="107619"/>
                        <a:pt x="525668" y="111571"/>
                        <a:pt x="533882" y="118872"/>
                      </a:cubicBezTo>
                      <a:cubicBezTo>
                        <a:pt x="553212" y="136055"/>
                        <a:pt x="570458" y="155448"/>
                        <a:pt x="588746" y="173736"/>
                      </a:cubicBezTo>
                      <a:cubicBezTo>
                        <a:pt x="597890" y="182880"/>
                        <a:pt x="603910" y="197079"/>
                        <a:pt x="616178" y="201168"/>
                      </a:cubicBezTo>
                      <a:lnTo>
                        <a:pt x="671042" y="219456"/>
                      </a:lnTo>
                      <a:cubicBezTo>
                        <a:pt x="680186" y="222504"/>
                        <a:pt x="688910" y="227404"/>
                        <a:pt x="698474" y="228600"/>
                      </a:cubicBezTo>
                      <a:cubicBezTo>
                        <a:pt x="793012" y="240417"/>
                        <a:pt x="747299" y="234269"/>
                        <a:pt x="835634" y="246888"/>
                      </a:cubicBezTo>
                      <a:cubicBezTo>
                        <a:pt x="844778" y="252984"/>
                        <a:pt x="855295" y="257405"/>
                        <a:pt x="863066" y="265176"/>
                      </a:cubicBezTo>
                      <a:cubicBezTo>
                        <a:pt x="889989" y="292099"/>
                        <a:pt x="889419" y="317896"/>
                        <a:pt x="872210" y="356616"/>
                      </a:cubicBezTo>
                      <a:cubicBezTo>
                        <a:pt x="867747" y="366659"/>
                        <a:pt x="853922" y="368808"/>
                        <a:pt x="844778" y="374904"/>
                      </a:cubicBezTo>
                      <a:cubicBezTo>
                        <a:pt x="824827" y="434756"/>
                        <a:pt x="852537" y="376012"/>
                        <a:pt x="808202" y="411480"/>
                      </a:cubicBezTo>
                      <a:cubicBezTo>
                        <a:pt x="799620" y="418345"/>
                        <a:pt x="797685" y="431141"/>
                        <a:pt x="789914" y="438912"/>
                      </a:cubicBezTo>
                      <a:cubicBezTo>
                        <a:pt x="782143" y="446683"/>
                        <a:pt x="771626" y="451104"/>
                        <a:pt x="762482" y="457200"/>
                      </a:cubicBezTo>
                      <a:cubicBezTo>
                        <a:pt x="758911" y="464342"/>
                        <a:pt x="735050" y="507753"/>
                        <a:pt x="735050" y="521208"/>
                      </a:cubicBezTo>
                      <a:cubicBezTo>
                        <a:pt x="735050" y="652276"/>
                        <a:pt x="730875" y="576867"/>
                        <a:pt x="762482" y="640080"/>
                      </a:cubicBezTo>
                      <a:cubicBezTo>
                        <a:pt x="766793" y="648701"/>
                        <a:pt x="766945" y="659086"/>
                        <a:pt x="771626" y="667512"/>
                      </a:cubicBezTo>
                      <a:cubicBezTo>
                        <a:pt x="782300" y="686725"/>
                        <a:pt x="796010" y="704088"/>
                        <a:pt x="808202" y="722376"/>
                      </a:cubicBezTo>
                      <a:lnTo>
                        <a:pt x="826490" y="749808"/>
                      </a:lnTo>
                      <a:cubicBezTo>
                        <a:pt x="823442" y="804672"/>
                        <a:pt x="825117" y="860004"/>
                        <a:pt x="817346" y="914400"/>
                      </a:cubicBezTo>
                      <a:cubicBezTo>
                        <a:pt x="815792" y="925279"/>
                        <a:pt x="806829" y="934061"/>
                        <a:pt x="799058" y="941832"/>
                      </a:cubicBezTo>
                      <a:cubicBezTo>
                        <a:pt x="783028" y="957862"/>
                        <a:pt x="765018" y="963314"/>
                        <a:pt x="744194" y="969264"/>
                      </a:cubicBezTo>
                      <a:cubicBezTo>
                        <a:pt x="732110" y="972716"/>
                        <a:pt x="719810" y="975360"/>
                        <a:pt x="707618" y="978408"/>
                      </a:cubicBezTo>
                      <a:cubicBezTo>
                        <a:pt x="607149" y="970036"/>
                        <a:pt x="620083" y="974130"/>
                        <a:pt x="543026" y="960120"/>
                      </a:cubicBezTo>
                      <a:cubicBezTo>
                        <a:pt x="527735" y="957340"/>
                        <a:pt x="512192" y="955442"/>
                        <a:pt x="497306" y="950976"/>
                      </a:cubicBezTo>
                      <a:cubicBezTo>
                        <a:pt x="481584" y="946259"/>
                        <a:pt x="467012" y="938297"/>
                        <a:pt x="451586" y="932688"/>
                      </a:cubicBezTo>
                      <a:cubicBezTo>
                        <a:pt x="424411" y="922806"/>
                        <a:pt x="396722" y="914400"/>
                        <a:pt x="369290" y="905256"/>
                      </a:cubicBezTo>
                      <a:lnTo>
                        <a:pt x="341858" y="896112"/>
                      </a:lnTo>
                      <a:cubicBezTo>
                        <a:pt x="332714" y="886968"/>
                        <a:pt x="327319" y="869672"/>
                        <a:pt x="314426" y="868680"/>
                      </a:cubicBezTo>
                      <a:cubicBezTo>
                        <a:pt x="281636" y="866158"/>
                        <a:pt x="231357" y="884178"/>
                        <a:pt x="195554" y="896112"/>
                      </a:cubicBezTo>
                      <a:cubicBezTo>
                        <a:pt x="165074" y="893064"/>
                        <a:pt x="133391" y="895976"/>
                        <a:pt x="104114" y="886968"/>
                      </a:cubicBezTo>
                      <a:cubicBezTo>
                        <a:pt x="91754" y="883165"/>
                        <a:pt x="84961" y="869470"/>
                        <a:pt x="76682" y="859536"/>
                      </a:cubicBezTo>
                      <a:cubicBezTo>
                        <a:pt x="52531" y="830555"/>
                        <a:pt x="53397" y="817112"/>
                        <a:pt x="40106" y="777240"/>
                      </a:cubicBezTo>
                      <a:cubicBezTo>
                        <a:pt x="26988" y="737886"/>
                        <a:pt x="33300" y="759159"/>
                        <a:pt x="21818" y="713232"/>
                      </a:cubicBezTo>
                      <a:cubicBezTo>
                        <a:pt x="18770" y="676656"/>
                        <a:pt x="17525" y="639885"/>
                        <a:pt x="12674" y="603504"/>
                      </a:cubicBezTo>
                      <a:cubicBezTo>
                        <a:pt x="7859" y="567391"/>
                        <a:pt x="-13265" y="575746"/>
                        <a:pt x="12674" y="530352"/>
                      </a:cubicBezTo>
                      <a:cubicBezTo>
                        <a:pt x="18126" y="520810"/>
                        <a:pt x="30063" y="516527"/>
                        <a:pt x="40106" y="512064"/>
                      </a:cubicBezTo>
                      <a:cubicBezTo>
                        <a:pt x="57722" y="504235"/>
                        <a:pt x="94970" y="493776"/>
                        <a:pt x="94970" y="493776"/>
                      </a:cubicBezTo>
                      <a:cubicBezTo>
                        <a:pt x="106286" y="335357"/>
                        <a:pt x="72110" y="326136"/>
                        <a:pt x="67538" y="292608"/>
                      </a:cubicBezTo>
                      <a:close/>
                    </a:path>
                  </a:pathLst>
                </a:custGeom>
                <a:solidFill>
                  <a:srgbClr val="CC66FF"/>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794" name="Freeform 127"/>
                <p:cNvSpPr/>
                <p:nvPr/>
              </p:nvSpPr>
              <p:spPr>
                <a:xfrm rot="13066388">
                  <a:off x="4195708" y="2785958"/>
                  <a:ext cx="317489" cy="245029"/>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772" name="Group 1771"/>
              <p:cNvGrpSpPr/>
              <p:nvPr/>
            </p:nvGrpSpPr>
            <p:grpSpPr>
              <a:xfrm rot="7571078">
                <a:off x="10188276" y="2459540"/>
                <a:ext cx="181348" cy="166205"/>
                <a:chOff x="4045612" y="2580165"/>
                <a:chExt cx="637911" cy="576588"/>
              </a:xfrm>
              <a:noFill/>
            </p:grpSpPr>
            <p:sp>
              <p:nvSpPr>
                <p:cNvPr id="1791" name="Freeform 126"/>
                <p:cNvSpPr/>
                <p:nvPr/>
              </p:nvSpPr>
              <p:spPr>
                <a:xfrm rot="17367766">
                  <a:off x="4076274" y="2549503"/>
                  <a:ext cx="576588" cy="637911"/>
                </a:xfrm>
                <a:custGeom>
                  <a:avLst/>
                  <a:gdLst>
                    <a:gd name="connsiteX0" fmla="*/ 67538 w 884344"/>
                    <a:gd name="connsiteY0" fmla="*/ 292608 h 978408"/>
                    <a:gd name="connsiteX1" fmla="*/ 67538 w 884344"/>
                    <a:gd name="connsiteY1" fmla="*/ 292608 h 978408"/>
                    <a:gd name="connsiteX2" fmla="*/ 140690 w 884344"/>
                    <a:gd name="connsiteY2" fmla="*/ 228600 h 978408"/>
                    <a:gd name="connsiteX3" fmla="*/ 177266 w 884344"/>
                    <a:gd name="connsiteY3" fmla="*/ 210312 h 978408"/>
                    <a:gd name="connsiteX4" fmla="*/ 204698 w 884344"/>
                    <a:gd name="connsiteY4" fmla="*/ 192024 h 978408"/>
                    <a:gd name="connsiteX5" fmla="*/ 241274 w 884344"/>
                    <a:gd name="connsiteY5" fmla="*/ 137160 h 978408"/>
                    <a:gd name="connsiteX6" fmla="*/ 259562 w 884344"/>
                    <a:gd name="connsiteY6" fmla="*/ 109728 h 978408"/>
                    <a:gd name="connsiteX7" fmla="*/ 277850 w 884344"/>
                    <a:gd name="connsiteY7" fmla="*/ 54864 h 978408"/>
                    <a:gd name="connsiteX8" fmla="*/ 305282 w 884344"/>
                    <a:gd name="connsiteY8" fmla="*/ 27432 h 978408"/>
                    <a:gd name="connsiteX9" fmla="*/ 332714 w 884344"/>
                    <a:gd name="connsiteY9" fmla="*/ 18288 h 978408"/>
                    <a:gd name="connsiteX10" fmla="*/ 360146 w 884344"/>
                    <a:gd name="connsiteY10" fmla="*/ 0 h 978408"/>
                    <a:gd name="connsiteX11" fmla="*/ 433298 w 884344"/>
                    <a:gd name="connsiteY11" fmla="*/ 27432 h 978408"/>
                    <a:gd name="connsiteX12" fmla="*/ 451586 w 884344"/>
                    <a:gd name="connsiteY12" fmla="*/ 54864 h 978408"/>
                    <a:gd name="connsiteX13" fmla="*/ 479018 w 884344"/>
                    <a:gd name="connsiteY13" fmla="*/ 73152 h 978408"/>
                    <a:gd name="connsiteX14" fmla="*/ 506450 w 884344"/>
                    <a:gd name="connsiteY14" fmla="*/ 100584 h 978408"/>
                    <a:gd name="connsiteX15" fmla="*/ 533882 w 884344"/>
                    <a:gd name="connsiteY15" fmla="*/ 118872 h 978408"/>
                    <a:gd name="connsiteX16" fmla="*/ 588746 w 884344"/>
                    <a:gd name="connsiteY16" fmla="*/ 173736 h 978408"/>
                    <a:gd name="connsiteX17" fmla="*/ 616178 w 884344"/>
                    <a:gd name="connsiteY17" fmla="*/ 201168 h 978408"/>
                    <a:gd name="connsiteX18" fmla="*/ 671042 w 884344"/>
                    <a:gd name="connsiteY18" fmla="*/ 219456 h 978408"/>
                    <a:gd name="connsiteX19" fmla="*/ 698474 w 884344"/>
                    <a:gd name="connsiteY19" fmla="*/ 228600 h 978408"/>
                    <a:gd name="connsiteX20" fmla="*/ 835634 w 884344"/>
                    <a:gd name="connsiteY20" fmla="*/ 246888 h 978408"/>
                    <a:gd name="connsiteX21" fmla="*/ 863066 w 884344"/>
                    <a:gd name="connsiteY21" fmla="*/ 265176 h 978408"/>
                    <a:gd name="connsiteX22" fmla="*/ 872210 w 884344"/>
                    <a:gd name="connsiteY22" fmla="*/ 356616 h 978408"/>
                    <a:gd name="connsiteX23" fmla="*/ 844778 w 884344"/>
                    <a:gd name="connsiteY23" fmla="*/ 374904 h 978408"/>
                    <a:gd name="connsiteX24" fmla="*/ 808202 w 884344"/>
                    <a:gd name="connsiteY24" fmla="*/ 411480 h 978408"/>
                    <a:gd name="connsiteX25" fmla="*/ 789914 w 884344"/>
                    <a:gd name="connsiteY25" fmla="*/ 438912 h 978408"/>
                    <a:gd name="connsiteX26" fmla="*/ 762482 w 884344"/>
                    <a:gd name="connsiteY26" fmla="*/ 457200 h 978408"/>
                    <a:gd name="connsiteX27" fmla="*/ 735050 w 884344"/>
                    <a:gd name="connsiteY27" fmla="*/ 521208 h 978408"/>
                    <a:gd name="connsiteX28" fmla="*/ 762482 w 884344"/>
                    <a:gd name="connsiteY28" fmla="*/ 640080 h 978408"/>
                    <a:gd name="connsiteX29" fmla="*/ 771626 w 884344"/>
                    <a:gd name="connsiteY29" fmla="*/ 667512 h 978408"/>
                    <a:gd name="connsiteX30" fmla="*/ 808202 w 884344"/>
                    <a:gd name="connsiteY30" fmla="*/ 722376 h 978408"/>
                    <a:gd name="connsiteX31" fmla="*/ 826490 w 884344"/>
                    <a:gd name="connsiteY31" fmla="*/ 749808 h 978408"/>
                    <a:gd name="connsiteX32" fmla="*/ 817346 w 884344"/>
                    <a:gd name="connsiteY32" fmla="*/ 914400 h 978408"/>
                    <a:gd name="connsiteX33" fmla="*/ 799058 w 884344"/>
                    <a:gd name="connsiteY33" fmla="*/ 941832 h 978408"/>
                    <a:gd name="connsiteX34" fmla="*/ 744194 w 884344"/>
                    <a:gd name="connsiteY34" fmla="*/ 969264 h 978408"/>
                    <a:gd name="connsiteX35" fmla="*/ 707618 w 884344"/>
                    <a:gd name="connsiteY35" fmla="*/ 978408 h 978408"/>
                    <a:gd name="connsiteX36" fmla="*/ 543026 w 884344"/>
                    <a:gd name="connsiteY36" fmla="*/ 960120 h 978408"/>
                    <a:gd name="connsiteX37" fmla="*/ 497306 w 884344"/>
                    <a:gd name="connsiteY37" fmla="*/ 950976 h 978408"/>
                    <a:gd name="connsiteX38" fmla="*/ 451586 w 884344"/>
                    <a:gd name="connsiteY38" fmla="*/ 932688 h 978408"/>
                    <a:gd name="connsiteX39" fmla="*/ 369290 w 884344"/>
                    <a:gd name="connsiteY39" fmla="*/ 905256 h 978408"/>
                    <a:gd name="connsiteX40" fmla="*/ 341858 w 884344"/>
                    <a:gd name="connsiteY40" fmla="*/ 896112 h 978408"/>
                    <a:gd name="connsiteX41" fmla="*/ 314426 w 884344"/>
                    <a:gd name="connsiteY41" fmla="*/ 868680 h 978408"/>
                    <a:gd name="connsiteX42" fmla="*/ 195554 w 884344"/>
                    <a:gd name="connsiteY42" fmla="*/ 896112 h 978408"/>
                    <a:gd name="connsiteX43" fmla="*/ 104114 w 884344"/>
                    <a:gd name="connsiteY43" fmla="*/ 886968 h 978408"/>
                    <a:gd name="connsiteX44" fmla="*/ 76682 w 884344"/>
                    <a:gd name="connsiteY44" fmla="*/ 859536 h 978408"/>
                    <a:gd name="connsiteX45" fmla="*/ 40106 w 884344"/>
                    <a:gd name="connsiteY45" fmla="*/ 777240 h 978408"/>
                    <a:gd name="connsiteX46" fmla="*/ 21818 w 884344"/>
                    <a:gd name="connsiteY46" fmla="*/ 713232 h 978408"/>
                    <a:gd name="connsiteX47" fmla="*/ 12674 w 884344"/>
                    <a:gd name="connsiteY47" fmla="*/ 603504 h 978408"/>
                    <a:gd name="connsiteX48" fmla="*/ 12674 w 884344"/>
                    <a:gd name="connsiteY48" fmla="*/ 530352 h 978408"/>
                    <a:gd name="connsiteX49" fmla="*/ 40106 w 884344"/>
                    <a:gd name="connsiteY49" fmla="*/ 512064 h 978408"/>
                    <a:gd name="connsiteX50" fmla="*/ 94970 w 884344"/>
                    <a:gd name="connsiteY50" fmla="*/ 493776 h 978408"/>
                    <a:gd name="connsiteX51" fmla="*/ 67538 w 884344"/>
                    <a:gd name="connsiteY51" fmla="*/ 292608 h 97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84344" h="978408">
                      <a:moveTo>
                        <a:pt x="67538" y="292608"/>
                      </a:moveTo>
                      <a:lnTo>
                        <a:pt x="67538" y="292608"/>
                      </a:lnTo>
                      <a:cubicBezTo>
                        <a:pt x="91922" y="271272"/>
                        <a:pt x="114769" y="248040"/>
                        <a:pt x="140690" y="228600"/>
                      </a:cubicBezTo>
                      <a:cubicBezTo>
                        <a:pt x="151595" y="220421"/>
                        <a:pt x="165431" y="217075"/>
                        <a:pt x="177266" y="210312"/>
                      </a:cubicBezTo>
                      <a:cubicBezTo>
                        <a:pt x="186808" y="204860"/>
                        <a:pt x="195554" y="198120"/>
                        <a:pt x="204698" y="192024"/>
                      </a:cubicBezTo>
                      <a:lnTo>
                        <a:pt x="241274" y="137160"/>
                      </a:lnTo>
                      <a:cubicBezTo>
                        <a:pt x="247370" y="128016"/>
                        <a:pt x="256087" y="120154"/>
                        <a:pt x="259562" y="109728"/>
                      </a:cubicBezTo>
                      <a:cubicBezTo>
                        <a:pt x="265658" y="91440"/>
                        <a:pt x="264219" y="68495"/>
                        <a:pt x="277850" y="54864"/>
                      </a:cubicBezTo>
                      <a:cubicBezTo>
                        <a:pt x="286994" y="45720"/>
                        <a:pt x="294522" y="34605"/>
                        <a:pt x="305282" y="27432"/>
                      </a:cubicBezTo>
                      <a:cubicBezTo>
                        <a:pt x="313302" y="22085"/>
                        <a:pt x="324093" y="22599"/>
                        <a:pt x="332714" y="18288"/>
                      </a:cubicBezTo>
                      <a:cubicBezTo>
                        <a:pt x="342544" y="13373"/>
                        <a:pt x="351002" y="6096"/>
                        <a:pt x="360146" y="0"/>
                      </a:cubicBezTo>
                      <a:cubicBezTo>
                        <a:pt x="392858" y="6542"/>
                        <a:pt x="409753" y="3887"/>
                        <a:pt x="433298" y="27432"/>
                      </a:cubicBezTo>
                      <a:cubicBezTo>
                        <a:pt x="441069" y="35203"/>
                        <a:pt x="443815" y="47093"/>
                        <a:pt x="451586" y="54864"/>
                      </a:cubicBezTo>
                      <a:cubicBezTo>
                        <a:pt x="459357" y="62635"/>
                        <a:pt x="470575" y="66117"/>
                        <a:pt x="479018" y="73152"/>
                      </a:cubicBezTo>
                      <a:cubicBezTo>
                        <a:pt x="488952" y="81431"/>
                        <a:pt x="496516" y="92305"/>
                        <a:pt x="506450" y="100584"/>
                      </a:cubicBezTo>
                      <a:cubicBezTo>
                        <a:pt x="514893" y="107619"/>
                        <a:pt x="525668" y="111571"/>
                        <a:pt x="533882" y="118872"/>
                      </a:cubicBezTo>
                      <a:cubicBezTo>
                        <a:pt x="553212" y="136055"/>
                        <a:pt x="570458" y="155448"/>
                        <a:pt x="588746" y="173736"/>
                      </a:cubicBezTo>
                      <a:cubicBezTo>
                        <a:pt x="597890" y="182880"/>
                        <a:pt x="603910" y="197079"/>
                        <a:pt x="616178" y="201168"/>
                      </a:cubicBezTo>
                      <a:lnTo>
                        <a:pt x="671042" y="219456"/>
                      </a:lnTo>
                      <a:cubicBezTo>
                        <a:pt x="680186" y="222504"/>
                        <a:pt x="688910" y="227404"/>
                        <a:pt x="698474" y="228600"/>
                      </a:cubicBezTo>
                      <a:cubicBezTo>
                        <a:pt x="793012" y="240417"/>
                        <a:pt x="747299" y="234269"/>
                        <a:pt x="835634" y="246888"/>
                      </a:cubicBezTo>
                      <a:cubicBezTo>
                        <a:pt x="844778" y="252984"/>
                        <a:pt x="855295" y="257405"/>
                        <a:pt x="863066" y="265176"/>
                      </a:cubicBezTo>
                      <a:cubicBezTo>
                        <a:pt x="889989" y="292099"/>
                        <a:pt x="889419" y="317896"/>
                        <a:pt x="872210" y="356616"/>
                      </a:cubicBezTo>
                      <a:cubicBezTo>
                        <a:pt x="867747" y="366659"/>
                        <a:pt x="853922" y="368808"/>
                        <a:pt x="844778" y="374904"/>
                      </a:cubicBezTo>
                      <a:cubicBezTo>
                        <a:pt x="824827" y="434756"/>
                        <a:pt x="852537" y="376012"/>
                        <a:pt x="808202" y="411480"/>
                      </a:cubicBezTo>
                      <a:cubicBezTo>
                        <a:pt x="799620" y="418345"/>
                        <a:pt x="797685" y="431141"/>
                        <a:pt x="789914" y="438912"/>
                      </a:cubicBezTo>
                      <a:cubicBezTo>
                        <a:pt x="782143" y="446683"/>
                        <a:pt x="771626" y="451104"/>
                        <a:pt x="762482" y="457200"/>
                      </a:cubicBezTo>
                      <a:cubicBezTo>
                        <a:pt x="758911" y="464342"/>
                        <a:pt x="735050" y="507753"/>
                        <a:pt x="735050" y="521208"/>
                      </a:cubicBezTo>
                      <a:cubicBezTo>
                        <a:pt x="735050" y="652276"/>
                        <a:pt x="730875" y="576867"/>
                        <a:pt x="762482" y="640080"/>
                      </a:cubicBezTo>
                      <a:cubicBezTo>
                        <a:pt x="766793" y="648701"/>
                        <a:pt x="766945" y="659086"/>
                        <a:pt x="771626" y="667512"/>
                      </a:cubicBezTo>
                      <a:cubicBezTo>
                        <a:pt x="782300" y="686725"/>
                        <a:pt x="796010" y="704088"/>
                        <a:pt x="808202" y="722376"/>
                      </a:cubicBezTo>
                      <a:lnTo>
                        <a:pt x="826490" y="749808"/>
                      </a:lnTo>
                      <a:cubicBezTo>
                        <a:pt x="823442" y="804672"/>
                        <a:pt x="825117" y="860004"/>
                        <a:pt x="817346" y="914400"/>
                      </a:cubicBezTo>
                      <a:cubicBezTo>
                        <a:pt x="815792" y="925279"/>
                        <a:pt x="806829" y="934061"/>
                        <a:pt x="799058" y="941832"/>
                      </a:cubicBezTo>
                      <a:cubicBezTo>
                        <a:pt x="783028" y="957862"/>
                        <a:pt x="765018" y="963314"/>
                        <a:pt x="744194" y="969264"/>
                      </a:cubicBezTo>
                      <a:cubicBezTo>
                        <a:pt x="732110" y="972716"/>
                        <a:pt x="719810" y="975360"/>
                        <a:pt x="707618" y="978408"/>
                      </a:cubicBezTo>
                      <a:cubicBezTo>
                        <a:pt x="607149" y="970036"/>
                        <a:pt x="620083" y="974130"/>
                        <a:pt x="543026" y="960120"/>
                      </a:cubicBezTo>
                      <a:cubicBezTo>
                        <a:pt x="527735" y="957340"/>
                        <a:pt x="512192" y="955442"/>
                        <a:pt x="497306" y="950976"/>
                      </a:cubicBezTo>
                      <a:cubicBezTo>
                        <a:pt x="481584" y="946259"/>
                        <a:pt x="467012" y="938297"/>
                        <a:pt x="451586" y="932688"/>
                      </a:cubicBezTo>
                      <a:cubicBezTo>
                        <a:pt x="424411" y="922806"/>
                        <a:pt x="396722" y="914400"/>
                        <a:pt x="369290" y="905256"/>
                      </a:cubicBezTo>
                      <a:lnTo>
                        <a:pt x="341858" y="896112"/>
                      </a:lnTo>
                      <a:cubicBezTo>
                        <a:pt x="332714" y="886968"/>
                        <a:pt x="327319" y="869672"/>
                        <a:pt x="314426" y="868680"/>
                      </a:cubicBezTo>
                      <a:cubicBezTo>
                        <a:pt x="281636" y="866158"/>
                        <a:pt x="231357" y="884178"/>
                        <a:pt x="195554" y="896112"/>
                      </a:cubicBezTo>
                      <a:cubicBezTo>
                        <a:pt x="165074" y="893064"/>
                        <a:pt x="133391" y="895976"/>
                        <a:pt x="104114" y="886968"/>
                      </a:cubicBezTo>
                      <a:cubicBezTo>
                        <a:pt x="91754" y="883165"/>
                        <a:pt x="84961" y="869470"/>
                        <a:pt x="76682" y="859536"/>
                      </a:cubicBezTo>
                      <a:cubicBezTo>
                        <a:pt x="52531" y="830555"/>
                        <a:pt x="53397" y="817112"/>
                        <a:pt x="40106" y="777240"/>
                      </a:cubicBezTo>
                      <a:cubicBezTo>
                        <a:pt x="26988" y="737886"/>
                        <a:pt x="33300" y="759159"/>
                        <a:pt x="21818" y="713232"/>
                      </a:cubicBezTo>
                      <a:cubicBezTo>
                        <a:pt x="18770" y="676656"/>
                        <a:pt x="17525" y="639885"/>
                        <a:pt x="12674" y="603504"/>
                      </a:cubicBezTo>
                      <a:cubicBezTo>
                        <a:pt x="7859" y="567391"/>
                        <a:pt x="-13265" y="575746"/>
                        <a:pt x="12674" y="530352"/>
                      </a:cubicBezTo>
                      <a:cubicBezTo>
                        <a:pt x="18126" y="520810"/>
                        <a:pt x="30063" y="516527"/>
                        <a:pt x="40106" y="512064"/>
                      </a:cubicBezTo>
                      <a:cubicBezTo>
                        <a:pt x="57722" y="504235"/>
                        <a:pt x="94970" y="493776"/>
                        <a:pt x="94970" y="493776"/>
                      </a:cubicBezTo>
                      <a:cubicBezTo>
                        <a:pt x="106286" y="335357"/>
                        <a:pt x="72110" y="326136"/>
                        <a:pt x="67538" y="292608"/>
                      </a:cubicBezTo>
                      <a:close/>
                    </a:path>
                  </a:pathLst>
                </a:custGeom>
                <a:solidFill>
                  <a:srgbClr val="CC66FF"/>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792" name="Freeform 127"/>
                <p:cNvSpPr/>
                <p:nvPr/>
              </p:nvSpPr>
              <p:spPr>
                <a:xfrm rot="13066388">
                  <a:off x="4195708" y="2785958"/>
                  <a:ext cx="317489" cy="245029"/>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773" name="Group 1772"/>
              <p:cNvGrpSpPr/>
              <p:nvPr/>
            </p:nvGrpSpPr>
            <p:grpSpPr>
              <a:xfrm rot="7571078">
                <a:off x="10097225" y="2624623"/>
                <a:ext cx="181348" cy="166204"/>
                <a:chOff x="4045611" y="2580161"/>
                <a:chExt cx="637911" cy="576584"/>
              </a:xfrm>
              <a:noFill/>
            </p:grpSpPr>
            <p:sp>
              <p:nvSpPr>
                <p:cNvPr id="1789" name="Freeform 126"/>
                <p:cNvSpPr/>
                <p:nvPr/>
              </p:nvSpPr>
              <p:spPr>
                <a:xfrm rot="17367766">
                  <a:off x="4076275" y="2549497"/>
                  <a:ext cx="576584" cy="637911"/>
                </a:xfrm>
                <a:custGeom>
                  <a:avLst/>
                  <a:gdLst>
                    <a:gd name="connsiteX0" fmla="*/ 67538 w 884344"/>
                    <a:gd name="connsiteY0" fmla="*/ 292608 h 978408"/>
                    <a:gd name="connsiteX1" fmla="*/ 67538 w 884344"/>
                    <a:gd name="connsiteY1" fmla="*/ 292608 h 978408"/>
                    <a:gd name="connsiteX2" fmla="*/ 140690 w 884344"/>
                    <a:gd name="connsiteY2" fmla="*/ 228600 h 978408"/>
                    <a:gd name="connsiteX3" fmla="*/ 177266 w 884344"/>
                    <a:gd name="connsiteY3" fmla="*/ 210312 h 978408"/>
                    <a:gd name="connsiteX4" fmla="*/ 204698 w 884344"/>
                    <a:gd name="connsiteY4" fmla="*/ 192024 h 978408"/>
                    <a:gd name="connsiteX5" fmla="*/ 241274 w 884344"/>
                    <a:gd name="connsiteY5" fmla="*/ 137160 h 978408"/>
                    <a:gd name="connsiteX6" fmla="*/ 259562 w 884344"/>
                    <a:gd name="connsiteY6" fmla="*/ 109728 h 978408"/>
                    <a:gd name="connsiteX7" fmla="*/ 277850 w 884344"/>
                    <a:gd name="connsiteY7" fmla="*/ 54864 h 978408"/>
                    <a:gd name="connsiteX8" fmla="*/ 305282 w 884344"/>
                    <a:gd name="connsiteY8" fmla="*/ 27432 h 978408"/>
                    <a:gd name="connsiteX9" fmla="*/ 332714 w 884344"/>
                    <a:gd name="connsiteY9" fmla="*/ 18288 h 978408"/>
                    <a:gd name="connsiteX10" fmla="*/ 360146 w 884344"/>
                    <a:gd name="connsiteY10" fmla="*/ 0 h 978408"/>
                    <a:gd name="connsiteX11" fmla="*/ 433298 w 884344"/>
                    <a:gd name="connsiteY11" fmla="*/ 27432 h 978408"/>
                    <a:gd name="connsiteX12" fmla="*/ 451586 w 884344"/>
                    <a:gd name="connsiteY12" fmla="*/ 54864 h 978408"/>
                    <a:gd name="connsiteX13" fmla="*/ 479018 w 884344"/>
                    <a:gd name="connsiteY13" fmla="*/ 73152 h 978408"/>
                    <a:gd name="connsiteX14" fmla="*/ 506450 w 884344"/>
                    <a:gd name="connsiteY14" fmla="*/ 100584 h 978408"/>
                    <a:gd name="connsiteX15" fmla="*/ 533882 w 884344"/>
                    <a:gd name="connsiteY15" fmla="*/ 118872 h 978408"/>
                    <a:gd name="connsiteX16" fmla="*/ 588746 w 884344"/>
                    <a:gd name="connsiteY16" fmla="*/ 173736 h 978408"/>
                    <a:gd name="connsiteX17" fmla="*/ 616178 w 884344"/>
                    <a:gd name="connsiteY17" fmla="*/ 201168 h 978408"/>
                    <a:gd name="connsiteX18" fmla="*/ 671042 w 884344"/>
                    <a:gd name="connsiteY18" fmla="*/ 219456 h 978408"/>
                    <a:gd name="connsiteX19" fmla="*/ 698474 w 884344"/>
                    <a:gd name="connsiteY19" fmla="*/ 228600 h 978408"/>
                    <a:gd name="connsiteX20" fmla="*/ 835634 w 884344"/>
                    <a:gd name="connsiteY20" fmla="*/ 246888 h 978408"/>
                    <a:gd name="connsiteX21" fmla="*/ 863066 w 884344"/>
                    <a:gd name="connsiteY21" fmla="*/ 265176 h 978408"/>
                    <a:gd name="connsiteX22" fmla="*/ 872210 w 884344"/>
                    <a:gd name="connsiteY22" fmla="*/ 356616 h 978408"/>
                    <a:gd name="connsiteX23" fmla="*/ 844778 w 884344"/>
                    <a:gd name="connsiteY23" fmla="*/ 374904 h 978408"/>
                    <a:gd name="connsiteX24" fmla="*/ 808202 w 884344"/>
                    <a:gd name="connsiteY24" fmla="*/ 411480 h 978408"/>
                    <a:gd name="connsiteX25" fmla="*/ 789914 w 884344"/>
                    <a:gd name="connsiteY25" fmla="*/ 438912 h 978408"/>
                    <a:gd name="connsiteX26" fmla="*/ 762482 w 884344"/>
                    <a:gd name="connsiteY26" fmla="*/ 457200 h 978408"/>
                    <a:gd name="connsiteX27" fmla="*/ 735050 w 884344"/>
                    <a:gd name="connsiteY27" fmla="*/ 521208 h 978408"/>
                    <a:gd name="connsiteX28" fmla="*/ 762482 w 884344"/>
                    <a:gd name="connsiteY28" fmla="*/ 640080 h 978408"/>
                    <a:gd name="connsiteX29" fmla="*/ 771626 w 884344"/>
                    <a:gd name="connsiteY29" fmla="*/ 667512 h 978408"/>
                    <a:gd name="connsiteX30" fmla="*/ 808202 w 884344"/>
                    <a:gd name="connsiteY30" fmla="*/ 722376 h 978408"/>
                    <a:gd name="connsiteX31" fmla="*/ 826490 w 884344"/>
                    <a:gd name="connsiteY31" fmla="*/ 749808 h 978408"/>
                    <a:gd name="connsiteX32" fmla="*/ 817346 w 884344"/>
                    <a:gd name="connsiteY32" fmla="*/ 914400 h 978408"/>
                    <a:gd name="connsiteX33" fmla="*/ 799058 w 884344"/>
                    <a:gd name="connsiteY33" fmla="*/ 941832 h 978408"/>
                    <a:gd name="connsiteX34" fmla="*/ 744194 w 884344"/>
                    <a:gd name="connsiteY34" fmla="*/ 969264 h 978408"/>
                    <a:gd name="connsiteX35" fmla="*/ 707618 w 884344"/>
                    <a:gd name="connsiteY35" fmla="*/ 978408 h 978408"/>
                    <a:gd name="connsiteX36" fmla="*/ 543026 w 884344"/>
                    <a:gd name="connsiteY36" fmla="*/ 960120 h 978408"/>
                    <a:gd name="connsiteX37" fmla="*/ 497306 w 884344"/>
                    <a:gd name="connsiteY37" fmla="*/ 950976 h 978408"/>
                    <a:gd name="connsiteX38" fmla="*/ 451586 w 884344"/>
                    <a:gd name="connsiteY38" fmla="*/ 932688 h 978408"/>
                    <a:gd name="connsiteX39" fmla="*/ 369290 w 884344"/>
                    <a:gd name="connsiteY39" fmla="*/ 905256 h 978408"/>
                    <a:gd name="connsiteX40" fmla="*/ 341858 w 884344"/>
                    <a:gd name="connsiteY40" fmla="*/ 896112 h 978408"/>
                    <a:gd name="connsiteX41" fmla="*/ 314426 w 884344"/>
                    <a:gd name="connsiteY41" fmla="*/ 868680 h 978408"/>
                    <a:gd name="connsiteX42" fmla="*/ 195554 w 884344"/>
                    <a:gd name="connsiteY42" fmla="*/ 896112 h 978408"/>
                    <a:gd name="connsiteX43" fmla="*/ 104114 w 884344"/>
                    <a:gd name="connsiteY43" fmla="*/ 886968 h 978408"/>
                    <a:gd name="connsiteX44" fmla="*/ 76682 w 884344"/>
                    <a:gd name="connsiteY44" fmla="*/ 859536 h 978408"/>
                    <a:gd name="connsiteX45" fmla="*/ 40106 w 884344"/>
                    <a:gd name="connsiteY45" fmla="*/ 777240 h 978408"/>
                    <a:gd name="connsiteX46" fmla="*/ 21818 w 884344"/>
                    <a:gd name="connsiteY46" fmla="*/ 713232 h 978408"/>
                    <a:gd name="connsiteX47" fmla="*/ 12674 w 884344"/>
                    <a:gd name="connsiteY47" fmla="*/ 603504 h 978408"/>
                    <a:gd name="connsiteX48" fmla="*/ 12674 w 884344"/>
                    <a:gd name="connsiteY48" fmla="*/ 530352 h 978408"/>
                    <a:gd name="connsiteX49" fmla="*/ 40106 w 884344"/>
                    <a:gd name="connsiteY49" fmla="*/ 512064 h 978408"/>
                    <a:gd name="connsiteX50" fmla="*/ 94970 w 884344"/>
                    <a:gd name="connsiteY50" fmla="*/ 493776 h 978408"/>
                    <a:gd name="connsiteX51" fmla="*/ 67538 w 884344"/>
                    <a:gd name="connsiteY51" fmla="*/ 292608 h 97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84344" h="978408">
                      <a:moveTo>
                        <a:pt x="67538" y="292608"/>
                      </a:moveTo>
                      <a:lnTo>
                        <a:pt x="67538" y="292608"/>
                      </a:lnTo>
                      <a:cubicBezTo>
                        <a:pt x="91922" y="271272"/>
                        <a:pt x="114769" y="248040"/>
                        <a:pt x="140690" y="228600"/>
                      </a:cubicBezTo>
                      <a:cubicBezTo>
                        <a:pt x="151595" y="220421"/>
                        <a:pt x="165431" y="217075"/>
                        <a:pt x="177266" y="210312"/>
                      </a:cubicBezTo>
                      <a:cubicBezTo>
                        <a:pt x="186808" y="204860"/>
                        <a:pt x="195554" y="198120"/>
                        <a:pt x="204698" y="192024"/>
                      </a:cubicBezTo>
                      <a:lnTo>
                        <a:pt x="241274" y="137160"/>
                      </a:lnTo>
                      <a:cubicBezTo>
                        <a:pt x="247370" y="128016"/>
                        <a:pt x="256087" y="120154"/>
                        <a:pt x="259562" y="109728"/>
                      </a:cubicBezTo>
                      <a:cubicBezTo>
                        <a:pt x="265658" y="91440"/>
                        <a:pt x="264219" y="68495"/>
                        <a:pt x="277850" y="54864"/>
                      </a:cubicBezTo>
                      <a:cubicBezTo>
                        <a:pt x="286994" y="45720"/>
                        <a:pt x="294522" y="34605"/>
                        <a:pt x="305282" y="27432"/>
                      </a:cubicBezTo>
                      <a:cubicBezTo>
                        <a:pt x="313302" y="22085"/>
                        <a:pt x="324093" y="22599"/>
                        <a:pt x="332714" y="18288"/>
                      </a:cubicBezTo>
                      <a:cubicBezTo>
                        <a:pt x="342544" y="13373"/>
                        <a:pt x="351002" y="6096"/>
                        <a:pt x="360146" y="0"/>
                      </a:cubicBezTo>
                      <a:cubicBezTo>
                        <a:pt x="392858" y="6542"/>
                        <a:pt x="409753" y="3887"/>
                        <a:pt x="433298" y="27432"/>
                      </a:cubicBezTo>
                      <a:cubicBezTo>
                        <a:pt x="441069" y="35203"/>
                        <a:pt x="443815" y="47093"/>
                        <a:pt x="451586" y="54864"/>
                      </a:cubicBezTo>
                      <a:cubicBezTo>
                        <a:pt x="459357" y="62635"/>
                        <a:pt x="470575" y="66117"/>
                        <a:pt x="479018" y="73152"/>
                      </a:cubicBezTo>
                      <a:cubicBezTo>
                        <a:pt x="488952" y="81431"/>
                        <a:pt x="496516" y="92305"/>
                        <a:pt x="506450" y="100584"/>
                      </a:cubicBezTo>
                      <a:cubicBezTo>
                        <a:pt x="514893" y="107619"/>
                        <a:pt x="525668" y="111571"/>
                        <a:pt x="533882" y="118872"/>
                      </a:cubicBezTo>
                      <a:cubicBezTo>
                        <a:pt x="553212" y="136055"/>
                        <a:pt x="570458" y="155448"/>
                        <a:pt x="588746" y="173736"/>
                      </a:cubicBezTo>
                      <a:cubicBezTo>
                        <a:pt x="597890" y="182880"/>
                        <a:pt x="603910" y="197079"/>
                        <a:pt x="616178" y="201168"/>
                      </a:cubicBezTo>
                      <a:lnTo>
                        <a:pt x="671042" y="219456"/>
                      </a:lnTo>
                      <a:cubicBezTo>
                        <a:pt x="680186" y="222504"/>
                        <a:pt x="688910" y="227404"/>
                        <a:pt x="698474" y="228600"/>
                      </a:cubicBezTo>
                      <a:cubicBezTo>
                        <a:pt x="793012" y="240417"/>
                        <a:pt x="747299" y="234269"/>
                        <a:pt x="835634" y="246888"/>
                      </a:cubicBezTo>
                      <a:cubicBezTo>
                        <a:pt x="844778" y="252984"/>
                        <a:pt x="855295" y="257405"/>
                        <a:pt x="863066" y="265176"/>
                      </a:cubicBezTo>
                      <a:cubicBezTo>
                        <a:pt x="889989" y="292099"/>
                        <a:pt x="889419" y="317896"/>
                        <a:pt x="872210" y="356616"/>
                      </a:cubicBezTo>
                      <a:cubicBezTo>
                        <a:pt x="867747" y="366659"/>
                        <a:pt x="853922" y="368808"/>
                        <a:pt x="844778" y="374904"/>
                      </a:cubicBezTo>
                      <a:cubicBezTo>
                        <a:pt x="824827" y="434756"/>
                        <a:pt x="852537" y="376012"/>
                        <a:pt x="808202" y="411480"/>
                      </a:cubicBezTo>
                      <a:cubicBezTo>
                        <a:pt x="799620" y="418345"/>
                        <a:pt x="797685" y="431141"/>
                        <a:pt x="789914" y="438912"/>
                      </a:cubicBezTo>
                      <a:cubicBezTo>
                        <a:pt x="782143" y="446683"/>
                        <a:pt x="771626" y="451104"/>
                        <a:pt x="762482" y="457200"/>
                      </a:cubicBezTo>
                      <a:cubicBezTo>
                        <a:pt x="758911" y="464342"/>
                        <a:pt x="735050" y="507753"/>
                        <a:pt x="735050" y="521208"/>
                      </a:cubicBezTo>
                      <a:cubicBezTo>
                        <a:pt x="735050" y="652276"/>
                        <a:pt x="730875" y="576867"/>
                        <a:pt x="762482" y="640080"/>
                      </a:cubicBezTo>
                      <a:cubicBezTo>
                        <a:pt x="766793" y="648701"/>
                        <a:pt x="766945" y="659086"/>
                        <a:pt x="771626" y="667512"/>
                      </a:cubicBezTo>
                      <a:cubicBezTo>
                        <a:pt x="782300" y="686725"/>
                        <a:pt x="796010" y="704088"/>
                        <a:pt x="808202" y="722376"/>
                      </a:cubicBezTo>
                      <a:lnTo>
                        <a:pt x="826490" y="749808"/>
                      </a:lnTo>
                      <a:cubicBezTo>
                        <a:pt x="823442" y="804672"/>
                        <a:pt x="825117" y="860004"/>
                        <a:pt x="817346" y="914400"/>
                      </a:cubicBezTo>
                      <a:cubicBezTo>
                        <a:pt x="815792" y="925279"/>
                        <a:pt x="806829" y="934061"/>
                        <a:pt x="799058" y="941832"/>
                      </a:cubicBezTo>
                      <a:cubicBezTo>
                        <a:pt x="783028" y="957862"/>
                        <a:pt x="765018" y="963314"/>
                        <a:pt x="744194" y="969264"/>
                      </a:cubicBezTo>
                      <a:cubicBezTo>
                        <a:pt x="732110" y="972716"/>
                        <a:pt x="719810" y="975360"/>
                        <a:pt x="707618" y="978408"/>
                      </a:cubicBezTo>
                      <a:cubicBezTo>
                        <a:pt x="607149" y="970036"/>
                        <a:pt x="620083" y="974130"/>
                        <a:pt x="543026" y="960120"/>
                      </a:cubicBezTo>
                      <a:cubicBezTo>
                        <a:pt x="527735" y="957340"/>
                        <a:pt x="512192" y="955442"/>
                        <a:pt x="497306" y="950976"/>
                      </a:cubicBezTo>
                      <a:cubicBezTo>
                        <a:pt x="481584" y="946259"/>
                        <a:pt x="467012" y="938297"/>
                        <a:pt x="451586" y="932688"/>
                      </a:cubicBezTo>
                      <a:cubicBezTo>
                        <a:pt x="424411" y="922806"/>
                        <a:pt x="396722" y="914400"/>
                        <a:pt x="369290" y="905256"/>
                      </a:cubicBezTo>
                      <a:lnTo>
                        <a:pt x="341858" y="896112"/>
                      </a:lnTo>
                      <a:cubicBezTo>
                        <a:pt x="332714" y="886968"/>
                        <a:pt x="327319" y="869672"/>
                        <a:pt x="314426" y="868680"/>
                      </a:cubicBezTo>
                      <a:cubicBezTo>
                        <a:pt x="281636" y="866158"/>
                        <a:pt x="231357" y="884178"/>
                        <a:pt x="195554" y="896112"/>
                      </a:cubicBezTo>
                      <a:cubicBezTo>
                        <a:pt x="165074" y="893064"/>
                        <a:pt x="133391" y="895976"/>
                        <a:pt x="104114" y="886968"/>
                      </a:cubicBezTo>
                      <a:cubicBezTo>
                        <a:pt x="91754" y="883165"/>
                        <a:pt x="84961" y="869470"/>
                        <a:pt x="76682" y="859536"/>
                      </a:cubicBezTo>
                      <a:cubicBezTo>
                        <a:pt x="52531" y="830555"/>
                        <a:pt x="53397" y="817112"/>
                        <a:pt x="40106" y="777240"/>
                      </a:cubicBezTo>
                      <a:cubicBezTo>
                        <a:pt x="26988" y="737886"/>
                        <a:pt x="33300" y="759159"/>
                        <a:pt x="21818" y="713232"/>
                      </a:cubicBezTo>
                      <a:cubicBezTo>
                        <a:pt x="18770" y="676656"/>
                        <a:pt x="17525" y="639885"/>
                        <a:pt x="12674" y="603504"/>
                      </a:cubicBezTo>
                      <a:cubicBezTo>
                        <a:pt x="7859" y="567391"/>
                        <a:pt x="-13265" y="575746"/>
                        <a:pt x="12674" y="530352"/>
                      </a:cubicBezTo>
                      <a:cubicBezTo>
                        <a:pt x="18126" y="520810"/>
                        <a:pt x="30063" y="516527"/>
                        <a:pt x="40106" y="512064"/>
                      </a:cubicBezTo>
                      <a:cubicBezTo>
                        <a:pt x="57722" y="504235"/>
                        <a:pt x="94970" y="493776"/>
                        <a:pt x="94970" y="493776"/>
                      </a:cubicBezTo>
                      <a:cubicBezTo>
                        <a:pt x="106286" y="335357"/>
                        <a:pt x="72110" y="326136"/>
                        <a:pt x="67538" y="292608"/>
                      </a:cubicBezTo>
                      <a:close/>
                    </a:path>
                  </a:pathLst>
                </a:custGeom>
                <a:solidFill>
                  <a:srgbClr val="CC66FF"/>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790" name="Freeform 127"/>
                <p:cNvSpPr/>
                <p:nvPr/>
              </p:nvSpPr>
              <p:spPr>
                <a:xfrm rot="13066388">
                  <a:off x="4195708" y="2785958"/>
                  <a:ext cx="317489" cy="245029"/>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774" name="Group 1773"/>
              <p:cNvGrpSpPr/>
              <p:nvPr/>
            </p:nvGrpSpPr>
            <p:grpSpPr>
              <a:xfrm rot="18608985">
                <a:off x="10048070" y="2508115"/>
                <a:ext cx="181348" cy="166204"/>
                <a:chOff x="4045611" y="2580161"/>
                <a:chExt cx="637911" cy="576584"/>
              </a:xfrm>
              <a:noFill/>
            </p:grpSpPr>
            <p:sp>
              <p:nvSpPr>
                <p:cNvPr id="1787" name="Freeform 126"/>
                <p:cNvSpPr/>
                <p:nvPr/>
              </p:nvSpPr>
              <p:spPr>
                <a:xfrm rot="17367766">
                  <a:off x="4076275" y="2549497"/>
                  <a:ext cx="576584" cy="637911"/>
                </a:xfrm>
                <a:custGeom>
                  <a:avLst/>
                  <a:gdLst>
                    <a:gd name="connsiteX0" fmla="*/ 67538 w 884344"/>
                    <a:gd name="connsiteY0" fmla="*/ 292608 h 978408"/>
                    <a:gd name="connsiteX1" fmla="*/ 67538 w 884344"/>
                    <a:gd name="connsiteY1" fmla="*/ 292608 h 978408"/>
                    <a:gd name="connsiteX2" fmla="*/ 140690 w 884344"/>
                    <a:gd name="connsiteY2" fmla="*/ 228600 h 978408"/>
                    <a:gd name="connsiteX3" fmla="*/ 177266 w 884344"/>
                    <a:gd name="connsiteY3" fmla="*/ 210312 h 978408"/>
                    <a:gd name="connsiteX4" fmla="*/ 204698 w 884344"/>
                    <a:gd name="connsiteY4" fmla="*/ 192024 h 978408"/>
                    <a:gd name="connsiteX5" fmla="*/ 241274 w 884344"/>
                    <a:gd name="connsiteY5" fmla="*/ 137160 h 978408"/>
                    <a:gd name="connsiteX6" fmla="*/ 259562 w 884344"/>
                    <a:gd name="connsiteY6" fmla="*/ 109728 h 978408"/>
                    <a:gd name="connsiteX7" fmla="*/ 277850 w 884344"/>
                    <a:gd name="connsiteY7" fmla="*/ 54864 h 978408"/>
                    <a:gd name="connsiteX8" fmla="*/ 305282 w 884344"/>
                    <a:gd name="connsiteY8" fmla="*/ 27432 h 978408"/>
                    <a:gd name="connsiteX9" fmla="*/ 332714 w 884344"/>
                    <a:gd name="connsiteY9" fmla="*/ 18288 h 978408"/>
                    <a:gd name="connsiteX10" fmla="*/ 360146 w 884344"/>
                    <a:gd name="connsiteY10" fmla="*/ 0 h 978408"/>
                    <a:gd name="connsiteX11" fmla="*/ 433298 w 884344"/>
                    <a:gd name="connsiteY11" fmla="*/ 27432 h 978408"/>
                    <a:gd name="connsiteX12" fmla="*/ 451586 w 884344"/>
                    <a:gd name="connsiteY12" fmla="*/ 54864 h 978408"/>
                    <a:gd name="connsiteX13" fmla="*/ 479018 w 884344"/>
                    <a:gd name="connsiteY13" fmla="*/ 73152 h 978408"/>
                    <a:gd name="connsiteX14" fmla="*/ 506450 w 884344"/>
                    <a:gd name="connsiteY14" fmla="*/ 100584 h 978408"/>
                    <a:gd name="connsiteX15" fmla="*/ 533882 w 884344"/>
                    <a:gd name="connsiteY15" fmla="*/ 118872 h 978408"/>
                    <a:gd name="connsiteX16" fmla="*/ 588746 w 884344"/>
                    <a:gd name="connsiteY16" fmla="*/ 173736 h 978408"/>
                    <a:gd name="connsiteX17" fmla="*/ 616178 w 884344"/>
                    <a:gd name="connsiteY17" fmla="*/ 201168 h 978408"/>
                    <a:gd name="connsiteX18" fmla="*/ 671042 w 884344"/>
                    <a:gd name="connsiteY18" fmla="*/ 219456 h 978408"/>
                    <a:gd name="connsiteX19" fmla="*/ 698474 w 884344"/>
                    <a:gd name="connsiteY19" fmla="*/ 228600 h 978408"/>
                    <a:gd name="connsiteX20" fmla="*/ 835634 w 884344"/>
                    <a:gd name="connsiteY20" fmla="*/ 246888 h 978408"/>
                    <a:gd name="connsiteX21" fmla="*/ 863066 w 884344"/>
                    <a:gd name="connsiteY21" fmla="*/ 265176 h 978408"/>
                    <a:gd name="connsiteX22" fmla="*/ 872210 w 884344"/>
                    <a:gd name="connsiteY22" fmla="*/ 356616 h 978408"/>
                    <a:gd name="connsiteX23" fmla="*/ 844778 w 884344"/>
                    <a:gd name="connsiteY23" fmla="*/ 374904 h 978408"/>
                    <a:gd name="connsiteX24" fmla="*/ 808202 w 884344"/>
                    <a:gd name="connsiteY24" fmla="*/ 411480 h 978408"/>
                    <a:gd name="connsiteX25" fmla="*/ 789914 w 884344"/>
                    <a:gd name="connsiteY25" fmla="*/ 438912 h 978408"/>
                    <a:gd name="connsiteX26" fmla="*/ 762482 w 884344"/>
                    <a:gd name="connsiteY26" fmla="*/ 457200 h 978408"/>
                    <a:gd name="connsiteX27" fmla="*/ 735050 w 884344"/>
                    <a:gd name="connsiteY27" fmla="*/ 521208 h 978408"/>
                    <a:gd name="connsiteX28" fmla="*/ 762482 w 884344"/>
                    <a:gd name="connsiteY28" fmla="*/ 640080 h 978408"/>
                    <a:gd name="connsiteX29" fmla="*/ 771626 w 884344"/>
                    <a:gd name="connsiteY29" fmla="*/ 667512 h 978408"/>
                    <a:gd name="connsiteX30" fmla="*/ 808202 w 884344"/>
                    <a:gd name="connsiteY30" fmla="*/ 722376 h 978408"/>
                    <a:gd name="connsiteX31" fmla="*/ 826490 w 884344"/>
                    <a:gd name="connsiteY31" fmla="*/ 749808 h 978408"/>
                    <a:gd name="connsiteX32" fmla="*/ 817346 w 884344"/>
                    <a:gd name="connsiteY32" fmla="*/ 914400 h 978408"/>
                    <a:gd name="connsiteX33" fmla="*/ 799058 w 884344"/>
                    <a:gd name="connsiteY33" fmla="*/ 941832 h 978408"/>
                    <a:gd name="connsiteX34" fmla="*/ 744194 w 884344"/>
                    <a:gd name="connsiteY34" fmla="*/ 969264 h 978408"/>
                    <a:gd name="connsiteX35" fmla="*/ 707618 w 884344"/>
                    <a:gd name="connsiteY35" fmla="*/ 978408 h 978408"/>
                    <a:gd name="connsiteX36" fmla="*/ 543026 w 884344"/>
                    <a:gd name="connsiteY36" fmla="*/ 960120 h 978408"/>
                    <a:gd name="connsiteX37" fmla="*/ 497306 w 884344"/>
                    <a:gd name="connsiteY37" fmla="*/ 950976 h 978408"/>
                    <a:gd name="connsiteX38" fmla="*/ 451586 w 884344"/>
                    <a:gd name="connsiteY38" fmla="*/ 932688 h 978408"/>
                    <a:gd name="connsiteX39" fmla="*/ 369290 w 884344"/>
                    <a:gd name="connsiteY39" fmla="*/ 905256 h 978408"/>
                    <a:gd name="connsiteX40" fmla="*/ 341858 w 884344"/>
                    <a:gd name="connsiteY40" fmla="*/ 896112 h 978408"/>
                    <a:gd name="connsiteX41" fmla="*/ 314426 w 884344"/>
                    <a:gd name="connsiteY41" fmla="*/ 868680 h 978408"/>
                    <a:gd name="connsiteX42" fmla="*/ 195554 w 884344"/>
                    <a:gd name="connsiteY42" fmla="*/ 896112 h 978408"/>
                    <a:gd name="connsiteX43" fmla="*/ 104114 w 884344"/>
                    <a:gd name="connsiteY43" fmla="*/ 886968 h 978408"/>
                    <a:gd name="connsiteX44" fmla="*/ 76682 w 884344"/>
                    <a:gd name="connsiteY44" fmla="*/ 859536 h 978408"/>
                    <a:gd name="connsiteX45" fmla="*/ 40106 w 884344"/>
                    <a:gd name="connsiteY45" fmla="*/ 777240 h 978408"/>
                    <a:gd name="connsiteX46" fmla="*/ 21818 w 884344"/>
                    <a:gd name="connsiteY46" fmla="*/ 713232 h 978408"/>
                    <a:gd name="connsiteX47" fmla="*/ 12674 w 884344"/>
                    <a:gd name="connsiteY47" fmla="*/ 603504 h 978408"/>
                    <a:gd name="connsiteX48" fmla="*/ 12674 w 884344"/>
                    <a:gd name="connsiteY48" fmla="*/ 530352 h 978408"/>
                    <a:gd name="connsiteX49" fmla="*/ 40106 w 884344"/>
                    <a:gd name="connsiteY49" fmla="*/ 512064 h 978408"/>
                    <a:gd name="connsiteX50" fmla="*/ 94970 w 884344"/>
                    <a:gd name="connsiteY50" fmla="*/ 493776 h 978408"/>
                    <a:gd name="connsiteX51" fmla="*/ 67538 w 884344"/>
                    <a:gd name="connsiteY51" fmla="*/ 292608 h 97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84344" h="978408">
                      <a:moveTo>
                        <a:pt x="67538" y="292608"/>
                      </a:moveTo>
                      <a:lnTo>
                        <a:pt x="67538" y="292608"/>
                      </a:lnTo>
                      <a:cubicBezTo>
                        <a:pt x="91922" y="271272"/>
                        <a:pt x="114769" y="248040"/>
                        <a:pt x="140690" y="228600"/>
                      </a:cubicBezTo>
                      <a:cubicBezTo>
                        <a:pt x="151595" y="220421"/>
                        <a:pt x="165431" y="217075"/>
                        <a:pt x="177266" y="210312"/>
                      </a:cubicBezTo>
                      <a:cubicBezTo>
                        <a:pt x="186808" y="204860"/>
                        <a:pt x="195554" y="198120"/>
                        <a:pt x="204698" y="192024"/>
                      </a:cubicBezTo>
                      <a:lnTo>
                        <a:pt x="241274" y="137160"/>
                      </a:lnTo>
                      <a:cubicBezTo>
                        <a:pt x="247370" y="128016"/>
                        <a:pt x="256087" y="120154"/>
                        <a:pt x="259562" y="109728"/>
                      </a:cubicBezTo>
                      <a:cubicBezTo>
                        <a:pt x="265658" y="91440"/>
                        <a:pt x="264219" y="68495"/>
                        <a:pt x="277850" y="54864"/>
                      </a:cubicBezTo>
                      <a:cubicBezTo>
                        <a:pt x="286994" y="45720"/>
                        <a:pt x="294522" y="34605"/>
                        <a:pt x="305282" y="27432"/>
                      </a:cubicBezTo>
                      <a:cubicBezTo>
                        <a:pt x="313302" y="22085"/>
                        <a:pt x="324093" y="22599"/>
                        <a:pt x="332714" y="18288"/>
                      </a:cubicBezTo>
                      <a:cubicBezTo>
                        <a:pt x="342544" y="13373"/>
                        <a:pt x="351002" y="6096"/>
                        <a:pt x="360146" y="0"/>
                      </a:cubicBezTo>
                      <a:cubicBezTo>
                        <a:pt x="392858" y="6542"/>
                        <a:pt x="409753" y="3887"/>
                        <a:pt x="433298" y="27432"/>
                      </a:cubicBezTo>
                      <a:cubicBezTo>
                        <a:pt x="441069" y="35203"/>
                        <a:pt x="443815" y="47093"/>
                        <a:pt x="451586" y="54864"/>
                      </a:cubicBezTo>
                      <a:cubicBezTo>
                        <a:pt x="459357" y="62635"/>
                        <a:pt x="470575" y="66117"/>
                        <a:pt x="479018" y="73152"/>
                      </a:cubicBezTo>
                      <a:cubicBezTo>
                        <a:pt x="488952" y="81431"/>
                        <a:pt x="496516" y="92305"/>
                        <a:pt x="506450" y="100584"/>
                      </a:cubicBezTo>
                      <a:cubicBezTo>
                        <a:pt x="514893" y="107619"/>
                        <a:pt x="525668" y="111571"/>
                        <a:pt x="533882" y="118872"/>
                      </a:cubicBezTo>
                      <a:cubicBezTo>
                        <a:pt x="553212" y="136055"/>
                        <a:pt x="570458" y="155448"/>
                        <a:pt x="588746" y="173736"/>
                      </a:cubicBezTo>
                      <a:cubicBezTo>
                        <a:pt x="597890" y="182880"/>
                        <a:pt x="603910" y="197079"/>
                        <a:pt x="616178" y="201168"/>
                      </a:cubicBezTo>
                      <a:lnTo>
                        <a:pt x="671042" y="219456"/>
                      </a:lnTo>
                      <a:cubicBezTo>
                        <a:pt x="680186" y="222504"/>
                        <a:pt x="688910" y="227404"/>
                        <a:pt x="698474" y="228600"/>
                      </a:cubicBezTo>
                      <a:cubicBezTo>
                        <a:pt x="793012" y="240417"/>
                        <a:pt x="747299" y="234269"/>
                        <a:pt x="835634" y="246888"/>
                      </a:cubicBezTo>
                      <a:cubicBezTo>
                        <a:pt x="844778" y="252984"/>
                        <a:pt x="855295" y="257405"/>
                        <a:pt x="863066" y="265176"/>
                      </a:cubicBezTo>
                      <a:cubicBezTo>
                        <a:pt x="889989" y="292099"/>
                        <a:pt x="889419" y="317896"/>
                        <a:pt x="872210" y="356616"/>
                      </a:cubicBezTo>
                      <a:cubicBezTo>
                        <a:pt x="867747" y="366659"/>
                        <a:pt x="853922" y="368808"/>
                        <a:pt x="844778" y="374904"/>
                      </a:cubicBezTo>
                      <a:cubicBezTo>
                        <a:pt x="824827" y="434756"/>
                        <a:pt x="852537" y="376012"/>
                        <a:pt x="808202" y="411480"/>
                      </a:cubicBezTo>
                      <a:cubicBezTo>
                        <a:pt x="799620" y="418345"/>
                        <a:pt x="797685" y="431141"/>
                        <a:pt x="789914" y="438912"/>
                      </a:cubicBezTo>
                      <a:cubicBezTo>
                        <a:pt x="782143" y="446683"/>
                        <a:pt x="771626" y="451104"/>
                        <a:pt x="762482" y="457200"/>
                      </a:cubicBezTo>
                      <a:cubicBezTo>
                        <a:pt x="758911" y="464342"/>
                        <a:pt x="735050" y="507753"/>
                        <a:pt x="735050" y="521208"/>
                      </a:cubicBezTo>
                      <a:cubicBezTo>
                        <a:pt x="735050" y="652276"/>
                        <a:pt x="730875" y="576867"/>
                        <a:pt x="762482" y="640080"/>
                      </a:cubicBezTo>
                      <a:cubicBezTo>
                        <a:pt x="766793" y="648701"/>
                        <a:pt x="766945" y="659086"/>
                        <a:pt x="771626" y="667512"/>
                      </a:cubicBezTo>
                      <a:cubicBezTo>
                        <a:pt x="782300" y="686725"/>
                        <a:pt x="796010" y="704088"/>
                        <a:pt x="808202" y="722376"/>
                      </a:cubicBezTo>
                      <a:lnTo>
                        <a:pt x="826490" y="749808"/>
                      </a:lnTo>
                      <a:cubicBezTo>
                        <a:pt x="823442" y="804672"/>
                        <a:pt x="825117" y="860004"/>
                        <a:pt x="817346" y="914400"/>
                      </a:cubicBezTo>
                      <a:cubicBezTo>
                        <a:pt x="815792" y="925279"/>
                        <a:pt x="806829" y="934061"/>
                        <a:pt x="799058" y="941832"/>
                      </a:cubicBezTo>
                      <a:cubicBezTo>
                        <a:pt x="783028" y="957862"/>
                        <a:pt x="765018" y="963314"/>
                        <a:pt x="744194" y="969264"/>
                      </a:cubicBezTo>
                      <a:cubicBezTo>
                        <a:pt x="732110" y="972716"/>
                        <a:pt x="719810" y="975360"/>
                        <a:pt x="707618" y="978408"/>
                      </a:cubicBezTo>
                      <a:cubicBezTo>
                        <a:pt x="607149" y="970036"/>
                        <a:pt x="620083" y="974130"/>
                        <a:pt x="543026" y="960120"/>
                      </a:cubicBezTo>
                      <a:cubicBezTo>
                        <a:pt x="527735" y="957340"/>
                        <a:pt x="512192" y="955442"/>
                        <a:pt x="497306" y="950976"/>
                      </a:cubicBezTo>
                      <a:cubicBezTo>
                        <a:pt x="481584" y="946259"/>
                        <a:pt x="467012" y="938297"/>
                        <a:pt x="451586" y="932688"/>
                      </a:cubicBezTo>
                      <a:cubicBezTo>
                        <a:pt x="424411" y="922806"/>
                        <a:pt x="396722" y="914400"/>
                        <a:pt x="369290" y="905256"/>
                      </a:cubicBezTo>
                      <a:lnTo>
                        <a:pt x="341858" y="896112"/>
                      </a:lnTo>
                      <a:cubicBezTo>
                        <a:pt x="332714" y="886968"/>
                        <a:pt x="327319" y="869672"/>
                        <a:pt x="314426" y="868680"/>
                      </a:cubicBezTo>
                      <a:cubicBezTo>
                        <a:pt x="281636" y="866158"/>
                        <a:pt x="231357" y="884178"/>
                        <a:pt x="195554" y="896112"/>
                      </a:cubicBezTo>
                      <a:cubicBezTo>
                        <a:pt x="165074" y="893064"/>
                        <a:pt x="133391" y="895976"/>
                        <a:pt x="104114" y="886968"/>
                      </a:cubicBezTo>
                      <a:cubicBezTo>
                        <a:pt x="91754" y="883165"/>
                        <a:pt x="84961" y="869470"/>
                        <a:pt x="76682" y="859536"/>
                      </a:cubicBezTo>
                      <a:cubicBezTo>
                        <a:pt x="52531" y="830555"/>
                        <a:pt x="53397" y="817112"/>
                        <a:pt x="40106" y="777240"/>
                      </a:cubicBezTo>
                      <a:cubicBezTo>
                        <a:pt x="26988" y="737886"/>
                        <a:pt x="33300" y="759159"/>
                        <a:pt x="21818" y="713232"/>
                      </a:cubicBezTo>
                      <a:cubicBezTo>
                        <a:pt x="18770" y="676656"/>
                        <a:pt x="17525" y="639885"/>
                        <a:pt x="12674" y="603504"/>
                      </a:cubicBezTo>
                      <a:cubicBezTo>
                        <a:pt x="7859" y="567391"/>
                        <a:pt x="-13265" y="575746"/>
                        <a:pt x="12674" y="530352"/>
                      </a:cubicBezTo>
                      <a:cubicBezTo>
                        <a:pt x="18126" y="520810"/>
                        <a:pt x="30063" y="516527"/>
                        <a:pt x="40106" y="512064"/>
                      </a:cubicBezTo>
                      <a:cubicBezTo>
                        <a:pt x="57722" y="504235"/>
                        <a:pt x="94970" y="493776"/>
                        <a:pt x="94970" y="493776"/>
                      </a:cubicBezTo>
                      <a:cubicBezTo>
                        <a:pt x="106286" y="335357"/>
                        <a:pt x="72110" y="326136"/>
                        <a:pt x="67538" y="292608"/>
                      </a:cubicBezTo>
                      <a:close/>
                    </a:path>
                  </a:pathLst>
                </a:custGeom>
                <a:solidFill>
                  <a:srgbClr val="CC66FF"/>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788" name="Freeform 127"/>
                <p:cNvSpPr/>
                <p:nvPr/>
              </p:nvSpPr>
              <p:spPr>
                <a:xfrm rot="13066388">
                  <a:off x="4195708" y="2785958"/>
                  <a:ext cx="317489" cy="245029"/>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775" name="Group 1774"/>
              <p:cNvGrpSpPr/>
              <p:nvPr/>
            </p:nvGrpSpPr>
            <p:grpSpPr>
              <a:xfrm rot="4740451">
                <a:off x="10267030" y="2279887"/>
                <a:ext cx="181348" cy="166204"/>
                <a:chOff x="4045611" y="2580161"/>
                <a:chExt cx="637911" cy="576584"/>
              </a:xfrm>
              <a:noFill/>
            </p:grpSpPr>
            <p:sp>
              <p:nvSpPr>
                <p:cNvPr id="1785" name="Freeform 126"/>
                <p:cNvSpPr/>
                <p:nvPr/>
              </p:nvSpPr>
              <p:spPr>
                <a:xfrm rot="17367766">
                  <a:off x="4076275" y="2549497"/>
                  <a:ext cx="576584" cy="637911"/>
                </a:xfrm>
                <a:custGeom>
                  <a:avLst/>
                  <a:gdLst>
                    <a:gd name="connsiteX0" fmla="*/ 67538 w 884344"/>
                    <a:gd name="connsiteY0" fmla="*/ 292608 h 978408"/>
                    <a:gd name="connsiteX1" fmla="*/ 67538 w 884344"/>
                    <a:gd name="connsiteY1" fmla="*/ 292608 h 978408"/>
                    <a:gd name="connsiteX2" fmla="*/ 140690 w 884344"/>
                    <a:gd name="connsiteY2" fmla="*/ 228600 h 978408"/>
                    <a:gd name="connsiteX3" fmla="*/ 177266 w 884344"/>
                    <a:gd name="connsiteY3" fmla="*/ 210312 h 978408"/>
                    <a:gd name="connsiteX4" fmla="*/ 204698 w 884344"/>
                    <a:gd name="connsiteY4" fmla="*/ 192024 h 978408"/>
                    <a:gd name="connsiteX5" fmla="*/ 241274 w 884344"/>
                    <a:gd name="connsiteY5" fmla="*/ 137160 h 978408"/>
                    <a:gd name="connsiteX6" fmla="*/ 259562 w 884344"/>
                    <a:gd name="connsiteY6" fmla="*/ 109728 h 978408"/>
                    <a:gd name="connsiteX7" fmla="*/ 277850 w 884344"/>
                    <a:gd name="connsiteY7" fmla="*/ 54864 h 978408"/>
                    <a:gd name="connsiteX8" fmla="*/ 305282 w 884344"/>
                    <a:gd name="connsiteY8" fmla="*/ 27432 h 978408"/>
                    <a:gd name="connsiteX9" fmla="*/ 332714 w 884344"/>
                    <a:gd name="connsiteY9" fmla="*/ 18288 h 978408"/>
                    <a:gd name="connsiteX10" fmla="*/ 360146 w 884344"/>
                    <a:gd name="connsiteY10" fmla="*/ 0 h 978408"/>
                    <a:gd name="connsiteX11" fmla="*/ 433298 w 884344"/>
                    <a:gd name="connsiteY11" fmla="*/ 27432 h 978408"/>
                    <a:gd name="connsiteX12" fmla="*/ 451586 w 884344"/>
                    <a:gd name="connsiteY12" fmla="*/ 54864 h 978408"/>
                    <a:gd name="connsiteX13" fmla="*/ 479018 w 884344"/>
                    <a:gd name="connsiteY13" fmla="*/ 73152 h 978408"/>
                    <a:gd name="connsiteX14" fmla="*/ 506450 w 884344"/>
                    <a:gd name="connsiteY14" fmla="*/ 100584 h 978408"/>
                    <a:gd name="connsiteX15" fmla="*/ 533882 w 884344"/>
                    <a:gd name="connsiteY15" fmla="*/ 118872 h 978408"/>
                    <a:gd name="connsiteX16" fmla="*/ 588746 w 884344"/>
                    <a:gd name="connsiteY16" fmla="*/ 173736 h 978408"/>
                    <a:gd name="connsiteX17" fmla="*/ 616178 w 884344"/>
                    <a:gd name="connsiteY17" fmla="*/ 201168 h 978408"/>
                    <a:gd name="connsiteX18" fmla="*/ 671042 w 884344"/>
                    <a:gd name="connsiteY18" fmla="*/ 219456 h 978408"/>
                    <a:gd name="connsiteX19" fmla="*/ 698474 w 884344"/>
                    <a:gd name="connsiteY19" fmla="*/ 228600 h 978408"/>
                    <a:gd name="connsiteX20" fmla="*/ 835634 w 884344"/>
                    <a:gd name="connsiteY20" fmla="*/ 246888 h 978408"/>
                    <a:gd name="connsiteX21" fmla="*/ 863066 w 884344"/>
                    <a:gd name="connsiteY21" fmla="*/ 265176 h 978408"/>
                    <a:gd name="connsiteX22" fmla="*/ 872210 w 884344"/>
                    <a:gd name="connsiteY22" fmla="*/ 356616 h 978408"/>
                    <a:gd name="connsiteX23" fmla="*/ 844778 w 884344"/>
                    <a:gd name="connsiteY23" fmla="*/ 374904 h 978408"/>
                    <a:gd name="connsiteX24" fmla="*/ 808202 w 884344"/>
                    <a:gd name="connsiteY24" fmla="*/ 411480 h 978408"/>
                    <a:gd name="connsiteX25" fmla="*/ 789914 w 884344"/>
                    <a:gd name="connsiteY25" fmla="*/ 438912 h 978408"/>
                    <a:gd name="connsiteX26" fmla="*/ 762482 w 884344"/>
                    <a:gd name="connsiteY26" fmla="*/ 457200 h 978408"/>
                    <a:gd name="connsiteX27" fmla="*/ 735050 w 884344"/>
                    <a:gd name="connsiteY27" fmla="*/ 521208 h 978408"/>
                    <a:gd name="connsiteX28" fmla="*/ 762482 w 884344"/>
                    <a:gd name="connsiteY28" fmla="*/ 640080 h 978408"/>
                    <a:gd name="connsiteX29" fmla="*/ 771626 w 884344"/>
                    <a:gd name="connsiteY29" fmla="*/ 667512 h 978408"/>
                    <a:gd name="connsiteX30" fmla="*/ 808202 w 884344"/>
                    <a:gd name="connsiteY30" fmla="*/ 722376 h 978408"/>
                    <a:gd name="connsiteX31" fmla="*/ 826490 w 884344"/>
                    <a:gd name="connsiteY31" fmla="*/ 749808 h 978408"/>
                    <a:gd name="connsiteX32" fmla="*/ 817346 w 884344"/>
                    <a:gd name="connsiteY32" fmla="*/ 914400 h 978408"/>
                    <a:gd name="connsiteX33" fmla="*/ 799058 w 884344"/>
                    <a:gd name="connsiteY33" fmla="*/ 941832 h 978408"/>
                    <a:gd name="connsiteX34" fmla="*/ 744194 w 884344"/>
                    <a:gd name="connsiteY34" fmla="*/ 969264 h 978408"/>
                    <a:gd name="connsiteX35" fmla="*/ 707618 w 884344"/>
                    <a:gd name="connsiteY35" fmla="*/ 978408 h 978408"/>
                    <a:gd name="connsiteX36" fmla="*/ 543026 w 884344"/>
                    <a:gd name="connsiteY36" fmla="*/ 960120 h 978408"/>
                    <a:gd name="connsiteX37" fmla="*/ 497306 w 884344"/>
                    <a:gd name="connsiteY37" fmla="*/ 950976 h 978408"/>
                    <a:gd name="connsiteX38" fmla="*/ 451586 w 884344"/>
                    <a:gd name="connsiteY38" fmla="*/ 932688 h 978408"/>
                    <a:gd name="connsiteX39" fmla="*/ 369290 w 884344"/>
                    <a:gd name="connsiteY39" fmla="*/ 905256 h 978408"/>
                    <a:gd name="connsiteX40" fmla="*/ 341858 w 884344"/>
                    <a:gd name="connsiteY40" fmla="*/ 896112 h 978408"/>
                    <a:gd name="connsiteX41" fmla="*/ 314426 w 884344"/>
                    <a:gd name="connsiteY41" fmla="*/ 868680 h 978408"/>
                    <a:gd name="connsiteX42" fmla="*/ 195554 w 884344"/>
                    <a:gd name="connsiteY42" fmla="*/ 896112 h 978408"/>
                    <a:gd name="connsiteX43" fmla="*/ 104114 w 884344"/>
                    <a:gd name="connsiteY43" fmla="*/ 886968 h 978408"/>
                    <a:gd name="connsiteX44" fmla="*/ 76682 w 884344"/>
                    <a:gd name="connsiteY44" fmla="*/ 859536 h 978408"/>
                    <a:gd name="connsiteX45" fmla="*/ 40106 w 884344"/>
                    <a:gd name="connsiteY45" fmla="*/ 777240 h 978408"/>
                    <a:gd name="connsiteX46" fmla="*/ 21818 w 884344"/>
                    <a:gd name="connsiteY46" fmla="*/ 713232 h 978408"/>
                    <a:gd name="connsiteX47" fmla="*/ 12674 w 884344"/>
                    <a:gd name="connsiteY47" fmla="*/ 603504 h 978408"/>
                    <a:gd name="connsiteX48" fmla="*/ 12674 w 884344"/>
                    <a:gd name="connsiteY48" fmla="*/ 530352 h 978408"/>
                    <a:gd name="connsiteX49" fmla="*/ 40106 w 884344"/>
                    <a:gd name="connsiteY49" fmla="*/ 512064 h 978408"/>
                    <a:gd name="connsiteX50" fmla="*/ 94970 w 884344"/>
                    <a:gd name="connsiteY50" fmla="*/ 493776 h 978408"/>
                    <a:gd name="connsiteX51" fmla="*/ 67538 w 884344"/>
                    <a:gd name="connsiteY51" fmla="*/ 292608 h 97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84344" h="978408">
                      <a:moveTo>
                        <a:pt x="67538" y="292608"/>
                      </a:moveTo>
                      <a:lnTo>
                        <a:pt x="67538" y="292608"/>
                      </a:lnTo>
                      <a:cubicBezTo>
                        <a:pt x="91922" y="271272"/>
                        <a:pt x="114769" y="248040"/>
                        <a:pt x="140690" y="228600"/>
                      </a:cubicBezTo>
                      <a:cubicBezTo>
                        <a:pt x="151595" y="220421"/>
                        <a:pt x="165431" y="217075"/>
                        <a:pt x="177266" y="210312"/>
                      </a:cubicBezTo>
                      <a:cubicBezTo>
                        <a:pt x="186808" y="204860"/>
                        <a:pt x="195554" y="198120"/>
                        <a:pt x="204698" y="192024"/>
                      </a:cubicBezTo>
                      <a:lnTo>
                        <a:pt x="241274" y="137160"/>
                      </a:lnTo>
                      <a:cubicBezTo>
                        <a:pt x="247370" y="128016"/>
                        <a:pt x="256087" y="120154"/>
                        <a:pt x="259562" y="109728"/>
                      </a:cubicBezTo>
                      <a:cubicBezTo>
                        <a:pt x="265658" y="91440"/>
                        <a:pt x="264219" y="68495"/>
                        <a:pt x="277850" y="54864"/>
                      </a:cubicBezTo>
                      <a:cubicBezTo>
                        <a:pt x="286994" y="45720"/>
                        <a:pt x="294522" y="34605"/>
                        <a:pt x="305282" y="27432"/>
                      </a:cubicBezTo>
                      <a:cubicBezTo>
                        <a:pt x="313302" y="22085"/>
                        <a:pt x="324093" y="22599"/>
                        <a:pt x="332714" y="18288"/>
                      </a:cubicBezTo>
                      <a:cubicBezTo>
                        <a:pt x="342544" y="13373"/>
                        <a:pt x="351002" y="6096"/>
                        <a:pt x="360146" y="0"/>
                      </a:cubicBezTo>
                      <a:cubicBezTo>
                        <a:pt x="392858" y="6542"/>
                        <a:pt x="409753" y="3887"/>
                        <a:pt x="433298" y="27432"/>
                      </a:cubicBezTo>
                      <a:cubicBezTo>
                        <a:pt x="441069" y="35203"/>
                        <a:pt x="443815" y="47093"/>
                        <a:pt x="451586" y="54864"/>
                      </a:cubicBezTo>
                      <a:cubicBezTo>
                        <a:pt x="459357" y="62635"/>
                        <a:pt x="470575" y="66117"/>
                        <a:pt x="479018" y="73152"/>
                      </a:cubicBezTo>
                      <a:cubicBezTo>
                        <a:pt x="488952" y="81431"/>
                        <a:pt x="496516" y="92305"/>
                        <a:pt x="506450" y="100584"/>
                      </a:cubicBezTo>
                      <a:cubicBezTo>
                        <a:pt x="514893" y="107619"/>
                        <a:pt x="525668" y="111571"/>
                        <a:pt x="533882" y="118872"/>
                      </a:cubicBezTo>
                      <a:cubicBezTo>
                        <a:pt x="553212" y="136055"/>
                        <a:pt x="570458" y="155448"/>
                        <a:pt x="588746" y="173736"/>
                      </a:cubicBezTo>
                      <a:cubicBezTo>
                        <a:pt x="597890" y="182880"/>
                        <a:pt x="603910" y="197079"/>
                        <a:pt x="616178" y="201168"/>
                      </a:cubicBezTo>
                      <a:lnTo>
                        <a:pt x="671042" y="219456"/>
                      </a:lnTo>
                      <a:cubicBezTo>
                        <a:pt x="680186" y="222504"/>
                        <a:pt x="688910" y="227404"/>
                        <a:pt x="698474" y="228600"/>
                      </a:cubicBezTo>
                      <a:cubicBezTo>
                        <a:pt x="793012" y="240417"/>
                        <a:pt x="747299" y="234269"/>
                        <a:pt x="835634" y="246888"/>
                      </a:cubicBezTo>
                      <a:cubicBezTo>
                        <a:pt x="844778" y="252984"/>
                        <a:pt x="855295" y="257405"/>
                        <a:pt x="863066" y="265176"/>
                      </a:cubicBezTo>
                      <a:cubicBezTo>
                        <a:pt x="889989" y="292099"/>
                        <a:pt x="889419" y="317896"/>
                        <a:pt x="872210" y="356616"/>
                      </a:cubicBezTo>
                      <a:cubicBezTo>
                        <a:pt x="867747" y="366659"/>
                        <a:pt x="853922" y="368808"/>
                        <a:pt x="844778" y="374904"/>
                      </a:cubicBezTo>
                      <a:cubicBezTo>
                        <a:pt x="824827" y="434756"/>
                        <a:pt x="852537" y="376012"/>
                        <a:pt x="808202" y="411480"/>
                      </a:cubicBezTo>
                      <a:cubicBezTo>
                        <a:pt x="799620" y="418345"/>
                        <a:pt x="797685" y="431141"/>
                        <a:pt x="789914" y="438912"/>
                      </a:cubicBezTo>
                      <a:cubicBezTo>
                        <a:pt x="782143" y="446683"/>
                        <a:pt x="771626" y="451104"/>
                        <a:pt x="762482" y="457200"/>
                      </a:cubicBezTo>
                      <a:cubicBezTo>
                        <a:pt x="758911" y="464342"/>
                        <a:pt x="735050" y="507753"/>
                        <a:pt x="735050" y="521208"/>
                      </a:cubicBezTo>
                      <a:cubicBezTo>
                        <a:pt x="735050" y="652276"/>
                        <a:pt x="730875" y="576867"/>
                        <a:pt x="762482" y="640080"/>
                      </a:cubicBezTo>
                      <a:cubicBezTo>
                        <a:pt x="766793" y="648701"/>
                        <a:pt x="766945" y="659086"/>
                        <a:pt x="771626" y="667512"/>
                      </a:cubicBezTo>
                      <a:cubicBezTo>
                        <a:pt x="782300" y="686725"/>
                        <a:pt x="796010" y="704088"/>
                        <a:pt x="808202" y="722376"/>
                      </a:cubicBezTo>
                      <a:lnTo>
                        <a:pt x="826490" y="749808"/>
                      </a:lnTo>
                      <a:cubicBezTo>
                        <a:pt x="823442" y="804672"/>
                        <a:pt x="825117" y="860004"/>
                        <a:pt x="817346" y="914400"/>
                      </a:cubicBezTo>
                      <a:cubicBezTo>
                        <a:pt x="815792" y="925279"/>
                        <a:pt x="806829" y="934061"/>
                        <a:pt x="799058" y="941832"/>
                      </a:cubicBezTo>
                      <a:cubicBezTo>
                        <a:pt x="783028" y="957862"/>
                        <a:pt x="765018" y="963314"/>
                        <a:pt x="744194" y="969264"/>
                      </a:cubicBezTo>
                      <a:cubicBezTo>
                        <a:pt x="732110" y="972716"/>
                        <a:pt x="719810" y="975360"/>
                        <a:pt x="707618" y="978408"/>
                      </a:cubicBezTo>
                      <a:cubicBezTo>
                        <a:pt x="607149" y="970036"/>
                        <a:pt x="620083" y="974130"/>
                        <a:pt x="543026" y="960120"/>
                      </a:cubicBezTo>
                      <a:cubicBezTo>
                        <a:pt x="527735" y="957340"/>
                        <a:pt x="512192" y="955442"/>
                        <a:pt x="497306" y="950976"/>
                      </a:cubicBezTo>
                      <a:cubicBezTo>
                        <a:pt x="481584" y="946259"/>
                        <a:pt x="467012" y="938297"/>
                        <a:pt x="451586" y="932688"/>
                      </a:cubicBezTo>
                      <a:cubicBezTo>
                        <a:pt x="424411" y="922806"/>
                        <a:pt x="396722" y="914400"/>
                        <a:pt x="369290" y="905256"/>
                      </a:cubicBezTo>
                      <a:lnTo>
                        <a:pt x="341858" y="896112"/>
                      </a:lnTo>
                      <a:cubicBezTo>
                        <a:pt x="332714" y="886968"/>
                        <a:pt x="327319" y="869672"/>
                        <a:pt x="314426" y="868680"/>
                      </a:cubicBezTo>
                      <a:cubicBezTo>
                        <a:pt x="281636" y="866158"/>
                        <a:pt x="231357" y="884178"/>
                        <a:pt x="195554" y="896112"/>
                      </a:cubicBezTo>
                      <a:cubicBezTo>
                        <a:pt x="165074" y="893064"/>
                        <a:pt x="133391" y="895976"/>
                        <a:pt x="104114" y="886968"/>
                      </a:cubicBezTo>
                      <a:cubicBezTo>
                        <a:pt x="91754" y="883165"/>
                        <a:pt x="84961" y="869470"/>
                        <a:pt x="76682" y="859536"/>
                      </a:cubicBezTo>
                      <a:cubicBezTo>
                        <a:pt x="52531" y="830555"/>
                        <a:pt x="53397" y="817112"/>
                        <a:pt x="40106" y="777240"/>
                      </a:cubicBezTo>
                      <a:cubicBezTo>
                        <a:pt x="26988" y="737886"/>
                        <a:pt x="33300" y="759159"/>
                        <a:pt x="21818" y="713232"/>
                      </a:cubicBezTo>
                      <a:cubicBezTo>
                        <a:pt x="18770" y="676656"/>
                        <a:pt x="17525" y="639885"/>
                        <a:pt x="12674" y="603504"/>
                      </a:cubicBezTo>
                      <a:cubicBezTo>
                        <a:pt x="7859" y="567391"/>
                        <a:pt x="-13265" y="575746"/>
                        <a:pt x="12674" y="530352"/>
                      </a:cubicBezTo>
                      <a:cubicBezTo>
                        <a:pt x="18126" y="520810"/>
                        <a:pt x="30063" y="516527"/>
                        <a:pt x="40106" y="512064"/>
                      </a:cubicBezTo>
                      <a:cubicBezTo>
                        <a:pt x="57722" y="504235"/>
                        <a:pt x="94970" y="493776"/>
                        <a:pt x="94970" y="493776"/>
                      </a:cubicBezTo>
                      <a:cubicBezTo>
                        <a:pt x="106286" y="335357"/>
                        <a:pt x="72110" y="326136"/>
                        <a:pt x="67538" y="292608"/>
                      </a:cubicBezTo>
                      <a:close/>
                    </a:path>
                  </a:pathLst>
                </a:custGeom>
                <a:solidFill>
                  <a:srgbClr val="CC66FF"/>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786" name="Freeform 127"/>
                <p:cNvSpPr/>
                <p:nvPr/>
              </p:nvSpPr>
              <p:spPr>
                <a:xfrm rot="13066388">
                  <a:off x="4195708" y="2785958"/>
                  <a:ext cx="317489" cy="245029"/>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776" name="Group 1775"/>
              <p:cNvGrpSpPr/>
              <p:nvPr/>
            </p:nvGrpSpPr>
            <p:grpSpPr>
              <a:xfrm rot="11637352">
                <a:off x="10578673" y="2575476"/>
                <a:ext cx="181348" cy="166204"/>
                <a:chOff x="4045611" y="2580161"/>
                <a:chExt cx="637911" cy="576584"/>
              </a:xfrm>
              <a:noFill/>
            </p:grpSpPr>
            <p:sp>
              <p:nvSpPr>
                <p:cNvPr id="1783" name="Freeform 126"/>
                <p:cNvSpPr/>
                <p:nvPr/>
              </p:nvSpPr>
              <p:spPr>
                <a:xfrm rot="17367766">
                  <a:off x="4076275" y="2549497"/>
                  <a:ext cx="576584" cy="637911"/>
                </a:xfrm>
                <a:custGeom>
                  <a:avLst/>
                  <a:gdLst>
                    <a:gd name="connsiteX0" fmla="*/ 67538 w 884344"/>
                    <a:gd name="connsiteY0" fmla="*/ 292608 h 978408"/>
                    <a:gd name="connsiteX1" fmla="*/ 67538 w 884344"/>
                    <a:gd name="connsiteY1" fmla="*/ 292608 h 978408"/>
                    <a:gd name="connsiteX2" fmla="*/ 140690 w 884344"/>
                    <a:gd name="connsiteY2" fmla="*/ 228600 h 978408"/>
                    <a:gd name="connsiteX3" fmla="*/ 177266 w 884344"/>
                    <a:gd name="connsiteY3" fmla="*/ 210312 h 978408"/>
                    <a:gd name="connsiteX4" fmla="*/ 204698 w 884344"/>
                    <a:gd name="connsiteY4" fmla="*/ 192024 h 978408"/>
                    <a:gd name="connsiteX5" fmla="*/ 241274 w 884344"/>
                    <a:gd name="connsiteY5" fmla="*/ 137160 h 978408"/>
                    <a:gd name="connsiteX6" fmla="*/ 259562 w 884344"/>
                    <a:gd name="connsiteY6" fmla="*/ 109728 h 978408"/>
                    <a:gd name="connsiteX7" fmla="*/ 277850 w 884344"/>
                    <a:gd name="connsiteY7" fmla="*/ 54864 h 978408"/>
                    <a:gd name="connsiteX8" fmla="*/ 305282 w 884344"/>
                    <a:gd name="connsiteY8" fmla="*/ 27432 h 978408"/>
                    <a:gd name="connsiteX9" fmla="*/ 332714 w 884344"/>
                    <a:gd name="connsiteY9" fmla="*/ 18288 h 978408"/>
                    <a:gd name="connsiteX10" fmla="*/ 360146 w 884344"/>
                    <a:gd name="connsiteY10" fmla="*/ 0 h 978408"/>
                    <a:gd name="connsiteX11" fmla="*/ 433298 w 884344"/>
                    <a:gd name="connsiteY11" fmla="*/ 27432 h 978408"/>
                    <a:gd name="connsiteX12" fmla="*/ 451586 w 884344"/>
                    <a:gd name="connsiteY12" fmla="*/ 54864 h 978408"/>
                    <a:gd name="connsiteX13" fmla="*/ 479018 w 884344"/>
                    <a:gd name="connsiteY13" fmla="*/ 73152 h 978408"/>
                    <a:gd name="connsiteX14" fmla="*/ 506450 w 884344"/>
                    <a:gd name="connsiteY14" fmla="*/ 100584 h 978408"/>
                    <a:gd name="connsiteX15" fmla="*/ 533882 w 884344"/>
                    <a:gd name="connsiteY15" fmla="*/ 118872 h 978408"/>
                    <a:gd name="connsiteX16" fmla="*/ 588746 w 884344"/>
                    <a:gd name="connsiteY16" fmla="*/ 173736 h 978408"/>
                    <a:gd name="connsiteX17" fmla="*/ 616178 w 884344"/>
                    <a:gd name="connsiteY17" fmla="*/ 201168 h 978408"/>
                    <a:gd name="connsiteX18" fmla="*/ 671042 w 884344"/>
                    <a:gd name="connsiteY18" fmla="*/ 219456 h 978408"/>
                    <a:gd name="connsiteX19" fmla="*/ 698474 w 884344"/>
                    <a:gd name="connsiteY19" fmla="*/ 228600 h 978408"/>
                    <a:gd name="connsiteX20" fmla="*/ 835634 w 884344"/>
                    <a:gd name="connsiteY20" fmla="*/ 246888 h 978408"/>
                    <a:gd name="connsiteX21" fmla="*/ 863066 w 884344"/>
                    <a:gd name="connsiteY21" fmla="*/ 265176 h 978408"/>
                    <a:gd name="connsiteX22" fmla="*/ 872210 w 884344"/>
                    <a:gd name="connsiteY22" fmla="*/ 356616 h 978408"/>
                    <a:gd name="connsiteX23" fmla="*/ 844778 w 884344"/>
                    <a:gd name="connsiteY23" fmla="*/ 374904 h 978408"/>
                    <a:gd name="connsiteX24" fmla="*/ 808202 w 884344"/>
                    <a:gd name="connsiteY24" fmla="*/ 411480 h 978408"/>
                    <a:gd name="connsiteX25" fmla="*/ 789914 w 884344"/>
                    <a:gd name="connsiteY25" fmla="*/ 438912 h 978408"/>
                    <a:gd name="connsiteX26" fmla="*/ 762482 w 884344"/>
                    <a:gd name="connsiteY26" fmla="*/ 457200 h 978408"/>
                    <a:gd name="connsiteX27" fmla="*/ 735050 w 884344"/>
                    <a:gd name="connsiteY27" fmla="*/ 521208 h 978408"/>
                    <a:gd name="connsiteX28" fmla="*/ 762482 w 884344"/>
                    <a:gd name="connsiteY28" fmla="*/ 640080 h 978408"/>
                    <a:gd name="connsiteX29" fmla="*/ 771626 w 884344"/>
                    <a:gd name="connsiteY29" fmla="*/ 667512 h 978408"/>
                    <a:gd name="connsiteX30" fmla="*/ 808202 w 884344"/>
                    <a:gd name="connsiteY30" fmla="*/ 722376 h 978408"/>
                    <a:gd name="connsiteX31" fmla="*/ 826490 w 884344"/>
                    <a:gd name="connsiteY31" fmla="*/ 749808 h 978408"/>
                    <a:gd name="connsiteX32" fmla="*/ 817346 w 884344"/>
                    <a:gd name="connsiteY32" fmla="*/ 914400 h 978408"/>
                    <a:gd name="connsiteX33" fmla="*/ 799058 w 884344"/>
                    <a:gd name="connsiteY33" fmla="*/ 941832 h 978408"/>
                    <a:gd name="connsiteX34" fmla="*/ 744194 w 884344"/>
                    <a:gd name="connsiteY34" fmla="*/ 969264 h 978408"/>
                    <a:gd name="connsiteX35" fmla="*/ 707618 w 884344"/>
                    <a:gd name="connsiteY35" fmla="*/ 978408 h 978408"/>
                    <a:gd name="connsiteX36" fmla="*/ 543026 w 884344"/>
                    <a:gd name="connsiteY36" fmla="*/ 960120 h 978408"/>
                    <a:gd name="connsiteX37" fmla="*/ 497306 w 884344"/>
                    <a:gd name="connsiteY37" fmla="*/ 950976 h 978408"/>
                    <a:gd name="connsiteX38" fmla="*/ 451586 w 884344"/>
                    <a:gd name="connsiteY38" fmla="*/ 932688 h 978408"/>
                    <a:gd name="connsiteX39" fmla="*/ 369290 w 884344"/>
                    <a:gd name="connsiteY39" fmla="*/ 905256 h 978408"/>
                    <a:gd name="connsiteX40" fmla="*/ 341858 w 884344"/>
                    <a:gd name="connsiteY40" fmla="*/ 896112 h 978408"/>
                    <a:gd name="connsiteX41" fmla="*/ 314426 w 884344"/>
                    <a:gd name="connsiteY41" fmla="*/ 868680 h 978408"/>
                    <a:gd name="connsiteX42" fmla="*/ 195554 w 884344"/>
                    <a:gd name="connsiteY42" fmla="*/ 896112 h 978408"/>
                    <a:gd name="connsiteX43" fmla="*/ 104114 w 884344"/>
                    <a:gd name="connsiteY43" fmla="*/ 886968 h 978408"/>
                    <a:gd name="connsiteX44" fmla="*/ 76682 w 884344"/>
                    <a:gd name="connsiteY44" fmla="*/ 859536 h 978408"/>
                    <a:gd name="connsiteX45" fmla="*/ 40106 w 884344"/>
                    <a:gd name="connsiteY45" fmla="*/ 777240 h 978408"/>
                    <a:gd name="connsiteX46" fmla="*/ 21818 w 884344"/>
                    <a:gd name="connsiteY46" fmla="*/ 713232 h 978408"/>
                    <a:gd name="connsiteX47" fmla="*/ 12674 w 884344"/>
                    <a:gd name="connsiteY47" fmla="*/ 603504 h 978408"/>
                    <a:gd name="connsiteX48" fmla="*/ 12674 w 884344"/>
                    <a:gd name="connsiteY48" fmla="*/ 530352 h 978408"/>
                    <a:gd name="connsiteX49" fmla="*/ 40106 w 884344"/>
                    <a:gd name="connsiteY49" fmla="*/ 512064 h 978408"/>
                    <a:gd name="connsiteX50" fmla="*/ 94970 w 884344"/>
                    <a:gd name="connsiteY50" fmla="*/ 493776 h 978408"/>
                    <a:gd name="connsiteX51" fmla="*/ 67538 w 884344"/>
                    <a:gd name="connsiteY51" fmla="*/ 292608 h 97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84344" h="978408">
                      <a:moveTo>
                        <a:pt x="67538" y="292608"/>
                      </a:moveTo>
                      <a:lnTo>
                        <a:pt x="67538" y="292608"/>
                      </a:lnTo>
                      <a:cubicBezTo>
                        <a:pt x="91922" y="271272"/>
                        <a:pt x="114769" y="248040"/>
                        <a:pt x="140690" y="228600"/>
                      </a:cubicBezTo>
                      <a:cubicBezTo>
                        <a:pt x="151595" y="220421"/>
                        <a:pt x="165431" y="217075"/>
                        <a:pt x="177266" y="210312"/>
                      </a:cubicBezTo>
                      <a:cubicBezTo>
                        <a:pt x="186808" y="204860"/>
                        <a:pt x="195554" y="198120"/>
                        <a:pt x="204698" y="192024"/>
                      </a:cubicBezTo>
                      <a:lnTo>
                        <a:pt x="241274" y="137160"/>
                      </a:lnTo>
                      <a:cubicBezTo>
                        <a:pt x="247370" y="128016"/>
                        <a:pt x="256087" y="120154"/>
                        <a:pt x="259562" y="109728"/>
                      </a:cubicBezTo>
                      <a:cubicBezTo>
                        <a:pt x="265658" y="91440"/>
                        <a:pt x="264219" y="68495"/>
                        <a:pt x="277850" y="54864"/>
                      </a:cubicBezTo>
                      <a:cubicBezTo>
                        <a:pt x="286994" y="45720"/>
                        <a:pt x="294522" y="34605"/>
                        <a:pt x="305282" y="27432"/>
                      </a:cubicBezTo>
                      <a:cubicBezTo>
                        <a:pt x="313302" y="22085"/>
                        <a:pt x="324093" y="22599"/>
                        <a:pt x="332714" y="18288"/>
                      </a:cubicBezTo>
                      <a:cubicBezTo>
                        <a:pt x="342544" y="13373"/>
                        <a:pt x="351002" y="6096"/>
                        <a:pt x="360146" y="0"/>
                      </a:cubicBezTo>
                      <a:cubicBezTo>
                        <a:pt x="392858" y="6542"/>
                        <a:pt x="409753" y="3887"/>
                        <a:pt x="433298" y="27432"/>
                      </a:cubicBezTo>
                      <a:cubicBezTo>
                        <a:pt x="441069" y="35203"/>
                        <a:pt x="443815" y="47093"/>
                        <a:pt x="451586" y="54864"/>
                      </a:cubicBezTo>
                      <a:cubicBezTo>
                        <a:pt x="459357" y="62635"/>
                        <a:pt x="470575" y="66117"/>
                        <a:pt x="479018" y="73152"/>
                      </a:cubicBezTo>
                      <a:cubicBezTo>
                        <a:pt x="488952" y="81431"/>
                        <a:pt x="496516" y="92305"/>
                        <a:pt x="506450" y="100584"/>
                      </a:cubicBezTo>
                      <a:cubicBezTo>
                        <a:pt x="514893" y="107619"/>
                        <a:pt x="525668" y="111571"/>
                        <a:pt x="533882" y="118872"/>
                      </a:cubicBezTo>
                      <a:cubicBezTo>
                        <a:pt x="553212" y="136055"/>
                        <a:pt x="570458" y="155448"/>
                        <a:pt x="588746" y="173736"/>
                      </a:cubicBezTo>
                      <a:cubicBezTo>
                        <a:pt x="597890" y="182880"/>
                        <a:pt x="603910" y="197079"/>
                        <a:pt x="616178" y="201168"/>
                      </a:cubicBezTo>
                      <a:lnTo>
                        <a:pt x="671042" y="219456"/>
                      </a:lnTo>
                      <a:cubicBezTo>
                        <a:pt x="680186" y="222504"/>
                        <a:pt x="688910" y="227404"/>
                        <a:pt x="698474" y="228600"/>
                      </a:cubicBezTo>
                      <a:cubicBezTo>
                        <a:pt x="793012" y="240417"/>
                        <a:pt x="747299" y="234269"/>
                        <a:pt x="835634" y="246888"/>
                      </a:cubicBezTo>
                      <a:cubicBezTo>
                        <a:pt x="844778" y="252984"/>
                        <a:pt x="855295" y="257405"/>
                        <a:pt x="863066" y="265176"/>
                      </a:cubicBezTo>
                      <a:cubicBezTo>
                        <a:pt x="889989" y="292099"/>
                        <a:pt x="889419" y="317896"/>
                        <a:pt x="872210" y="356616"/>
                      </a:cubicBezTo>
                      <a:cubicBezTo>
                        <a:pt x="867747" y="366659"/>
                        <a:pt x="853922" y="368808"/>
                        <a:pt x="844778" y="374904"/>
                      </a:cubicBezTo>
                      <a:cubicBezTo>
                        <a:pt x="824827" y="434756"/>
                        <a:pt x="852537" y="376012"/>
                        <a:pt x="808202" y="411480"/>
                      </a:cubicBezTo>
                      <a:cubicBezTo>
                        <a:pt x="799620" y="418345"/>
                        <a:pt x="797685" y="431141"/>
                        <a:pt x="789914" y="438912"/>
                      </a:cubicBezTo>
                      <a:cubicBezTo>
                        <a:pt x="782143" y="446683"/>
                        <a:pt x="771626" y="451104"/>
                        <a:pt x="762482" y="457200"/>
                      </a:cubicBezTo>
                      <a:cubicBezTo>
                        <a:pt x="758911" y="464342"/>
                        <a:pt x="735050" y="507753"/>
                        <a:pt x="735050" y="521208"/>
                      </a:cubicBezTo>
                      <a:cubicBezTo>
                        <a:pt x="735050" y="652276"/>
                        <a:pt x="730875" y="576867"/>
                        <a:pt x="762482" y="640080"/>
                      </a:cubicBezTo>
                      <a:cubicBezTo>
                        <a:pt x="766793" y="648701"/>
                        <a:pt x="766945" y="659086"/>
                        <a:pt x="771626" y="667512"/>
                      </a:cubicBezTo>
                      <a:cubicBezTo>
                        <a:pt x="782300" y="686725"/>
                        <a:pt x="796010" y="704088"/>
                        <a:pt x="808202" y="722376"/>
                      </a:cubicBezTo>
                      <a:lnTo>
                        <a:pt x="826490" y="749808"/>
                      </a:lnTo>
                      <a:cubicBezTo>
                        <a:pt x="823442" y="804672"/>
                        <a:pt x="825117" y="860004"/>
                        <a:pt x="817346" y="914400"/>
                      </a:cubicBezTo>
                      <a:cubicBezTo>
                        <a:pt x="815792" y="925279"/>
                        <a:pt x="806829" y="934061"/>
                        <a:pt x="799058" y="941832"/>
                      </a:cubicBezTo>
                      <a:cubicBezTo>
                        <a:pt x="783028" y="957862"/>
                        <a:pt x="765018" y="963314"/>
                        <a:pt x="744194" y="969264"/>
                      </a:cubicBezTo>
                      <a:cubicBezTo>
                        <a:pt x="732110" y="972716"/>
                        <a:pt x="719810" y="975360"/>
                        <a:pt x="707618" y="978408"/>
                      </a:cubicBezTo>
                      <a:cubicBezTo>
                        <a:pt x="607149" y="970036"/>
                        <a:pt x="620083" y="974130"/>
                        <a:pt x="543026" y="960120"/>
                      </a:cubicBezTo>
                      <a:cubicBezTo>
                        <a:pt x="527735" y="957340"/>
                        <a:pt x="512192" y="955442"/>
                        <a:pt x="497306" y="950976"/>
                      </a:cubicBezTo>
                      <a:cubicBezTo>
                        <a:pt x="481584" y="946259"/>
                        <a:pt x="467012" y="938297"/>
                        <a:pt x="451586" y="932688"/>
                      </a:cubicBezTo>
                      <a:cubicBezTo>
                        <a:pt x="424411" y="922806"/>
                        <a:pt x="396722" y="914400"/>
                        <a:pt x="369290" y="905256"/>
                      </a:cubicBezTo>
                      <a:lnTo>
                        <a:pt x="341858" y="896112"/>
                      </a:lnTo>
                      <a:cubicBezTo>
                        <a:pt x="332714" y="886968"/>
                        <a:pt x="327319" y="869672"/>
                        <a:pt x="314426" y="868680"/>
                      </a:cubicBezTo>
                      <a:cubicBezTo>
                        <a:pt x="281636" y="866158"/>
                        <a:pt x="231357" y="884178"/>
                        <a:pt x="195554" y="896112"/>
                      </a:cubicBezTo>
                      <a:cubicBezTo>
                        <a:pt x="165074" y="893064"/>
                        <a:pt x="133391" y="895976"/>
                        <a:pt x="104114" y="886968"/>
                      </a:cubicBezTo>
                      <a:cubicBezTo>
                        <a:pt x="91754" y="883165"/>
                        <a:pt x="84961" y="869470"/>
                        <a:pt x="76682" y="859536"/>
                      </a:cubicBezTo>
                      <a:cubicBezTo>
                        <a:pt x="52531" y="830555"/>
                        <a:pt x="53397" y="817112"/>
                        <a:pt x="40106" y="777240"/>
                      </a:cubicBezTo>
                      <a:cubicBezTo>
                        <a:pt x="26988" y="737886"/>
                        <a:pt x="33300" y="759159"/>
                        <a:pt x="21818" y="713232"/>
                      </a:cubicBezTo>
                      <a:cubicBezTo>
                        <a:pt x="18770" y="676656"/>
                        <a:pt x="17525" y="639885"/>
                        <a:pt x="12674" y="603504"/>
                      </a:cubicBezTo>
                      <a:cubicBezTo>
                        <a:pt x="7859" y="567391"/>
                        <a:pt x="-13265" y="575746"/>
                        <a:pt x="12674" y="530352"/>
                      </a:cubicBezTo>
                      <a:cubicBezTo>
                        <a:pt x="18126" y="520810"/>
                        <a:pt x="30063" y="516527"/>
                        <a:pt x="40106" y="512064"/>
                      </a:cubicBezTo>
                      <a:cubicBezTo>
                        <a:pt x="57722" y="504235"/>
                        <a:pt x="94970" y="493776"/>
                        <a:pt x="94970" y="493776"/>
                      </a:cubicBezTo>
                      <a:cubicBezTo>
                        <a:pt x="106286" y="335357"/>
                        <a:pt x="72110" y="326136"/>
                        <a:pt x="67538" y="292608"/>
                      </a:cubicBezTo>
                      <a:close/>
                    </a:path>
                  </a:pathLst>
                </a:custGeom>
                <a:solidFill>
                  <a:srgbClr val="CC66FF"/>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784" name="Freeform 127"/>
                <p:cNvSpPr/>
                <p:nvPr/>
              </p:nvSpPr>
              <p:spPr>
                <a:xfrm rot="13066388">
                  <a:off x="4195708" y="2785958"/>
                  <a:ext cx="317489" cy="245029"/>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777" name="Group 1776"/>
              <p:cNvGrpSpPr/>
              <p:nvPr/>
            </p:nvGrpSpPr>
            <p:grpSpPr>
              <a:xfrm rot="19065901">
                <a:off x="10117912" y="2741883"/>
                <a:ext cx="181348" cy="166204"/>
                <a:chOff x="4045611" y="2580161"/>
                <a:chExt cx="637911" cy="576584"/>
              </a:xfrm>
              <a:noFill/>
            </p:grpSpPr>
            <p:sp>
              <p:nvSpPr>
                <p:cNvPr id="1781" name="Freeform 126"/>
                <p:cNvSpPr/>
                <p:nvPr/>
              </p:nvSpPr>
              <p:spPr>
                <a:xfrm rot="17367766">
                  <a:off x="4076275" y="2549497"/>
                  <a:ext cx="576584" cy="637911"/>
                </a:xfrm>
                <a:custGeom>
                  <a:avLst/>
                  <a:gdLst>
                    <a:gd name="connsiteX0" fmla="*/ 67538 w 884344"/>
                    <a:gd name="connsiteY0" fmla="*/ 292608 h 978408"/>
                    <a:gd name="connsiteX1" fmla="*/ 67538 w 884344"/>
                    <a:gd name="connsiteY1" fmla="*/ 292608 h 978408"/>
                    <a:gd name="connsiteX2" fmla="*/ 140690 w 884344"/>
                    <a:gd name="connsiteY2" fmla="*/ 228600 h 978408"/>
                    <a:gd name="connsiteX3" fmla="*/ 177266 w 884344"/>
                    <a:gd name="connsiteY3" fmla="*/ 210312 h 978408"/>
                    <a:gd name="connsiteX4" fmla="*/ 204698 w 884344"/>
                    <a:gd name="connsiteY4" fmla="*/ 192024 h 978408"/>
                    <a:gd name="connsiteX5" fmla="*/ 241274 w 884344"/>
                    <a:gd name="connsiteY5" fmla="*/ 137160 h 978408"/>
                    <a:gd name="connsiteX6" fmla="*/ 259562 w 884344"/>
                    <a:gd name="connsiteY6" fmla="*/ 109728 h 978408"/>
                    <a:gd name="connsiteX7" fmla="*/ 277850 w 884344"/>
                    <a:gd name="connsiteY7" fmla="*/ 54864 h 978408"/>
                    <a:gd name="connsiteX8" fmla="*/ 305282 w 884344"/>
                    <a:gd name="connsiteY8" fmla="*/ 27432 h 978408"/>
                    <a:gd name="connsiteX9" fmla="*/ 332714 w 884344"/>
                    <a:gd name="connsiteY9" fmla="*/ 18288 h 978408"/>
                    <a:gd name="connsiteX10" fmla="*/ 360146 w 884344"/>
                    <a:gd name="connsiteY10" fmla="*/ 0 h 978408"/>
                    <a:gd name="connsiteX11" fmla="*/ 433298 w 884344"/>
                    <a:gd name="connsiteY11" fmla="*/ 27432 h 978408"/>
                    <a:gd name="connsiteX12" fmla="*/ 451586 w 884344"/>
                    <a:gd name="connsiteY12" fmla="*/ 54864 h 978408"/>
                    <a:gd name="connsiteX13" fmla="*/ 479018 w 884344"/>
                    <a:gd name="connsiteY13" fmla="*/ 73152 h 978408"/>
                    <a:gd name="connsiteX14" fmla="*/ 506450 w 884344"/>
                    <a:gd name="connsiteY14" fmla="*/ 100584 h 978408"/>
                    <a:gd name="connsiteX15" fmla="*/ 533882 w 884344"/>
                    <a:gd name="connsiteY15" fmla="*/ 118872 h 978408"/>
                    <a:gd name="connsiteX16" fmla="*/ 588746 w 884344"/>
                    <a:gd name="connsiteY16" fmla="*/ 173736 h 978408"/>
                    <a:gd name="connsiteX17" fmla="*/ 616178 w 884344"/>
                    <a:gd name="connsiteY17" fmla="*/ 201168 h 978408"/>
                    <a:gd name="connsiteX18" fmla="*/ 671042 w 884344"/>
                    <a:gd name="connsiteY18" fmla="*/ 219456 h 978408"/>
                    <a:gd name="connsiteX19" fmla="*/ 698474 w 884344"/>
                    <a:gd name="connsiteY19" fmla="*/ 228600 h 978408"/>
                    <a:gd name="connsiteX20" fmla="*/ 835634 w 884344"/>
                    <a:gd name="connsiteY20" fmla="*/ 246888 h 978408"/>
                    <a:gd name="connsiteX21" fmla="*/ 863066 w 884344"/>
                    <a:gd name="connsiteY21" fmla="*/ 265176 h 978408"/>
                    <a:gd name="connsiteX22" fmla="*/ 872210 w 884344"/>
                    <a:gd name="connsiteY22" fmla="*/ 356616 h 978408"/>
                    <a:gd name="connsiteX23" fmla="*/ 844778 w 884344"/>
                    <a:gd name="connsiteY23" fmla="*/ 374904 h 978408"/>
                    <a:gd name="connsiteX24" fmla="*/ 808202 w 884344"/>
                    <a:gd name="connsiteY24" fmla="*/ 411480 h 978408"/>
                    <a:gd name="connsiteX25" fmla="*/ 789914 w 884344"/>
                    <a:gd name="connsiteY25" fmla="*/ 438912 h 978408"/>
                    <a:gd name="connsiteX26" fmla="*/ 762482 w 884344"/>
                    <a:gd name="connsiteY26" fmla="*/ 457200 h 978408"/>
                    <a:gd name="connsiteX27" fmla="*/ 735050 w 884344"/>
                    <a:gd name="connsiteY27" fmla="*/ 521208 h 978408"/>
                    <a:gd name="connsiteX28" fmla="*/ 762482 w 884344"/>
                    <a:gd name="connsiteY28" fmla="*/ 640080 h 978408"/>
                    <a:gd name="connsiteX29" fmla="*/ 771626 w 884344"/>
                    <a:gd name="connsiteY29" fmla="*/ 667512 h 978408"/>
                    <a:gd name="connsiteX30" fmla="*/ 808202 w 884344"/>
                    <a:gd name="connsiteY30" fmla="*/ 722376 h 978408"/>
                    <a:gd name="connsiteX31" fmla="*/ 826490 w 884344"/>
                    <a:gd name="connsiteY31" fmla="*/ 749808 h 978408"/>
                    <a:gd name="connsiteX32" fmla="*/ 817346 w 884344"/>
                    <a:gd name="connsiteY32" fmla="*/ 914400 h 978408"/>
                    <a:gd name="connsiteX33" fmla="*/ 799058 w 884344"/>
                    <a:gd name="connsiteY33" fmla="*/ 941832 h 978408"/>
                    <a:gd name="connsiteX34" fmla="*/ 744194 w 884344"/>
                    <a:gd name="connsiteY34" fmla="*/ 969264 h 978408"/>
                    <a:gd name="connsiteX35" fmla="*/ 707618 w 884344"/>
                    <a:gd name="connsiteY35" fmla="*/ 978408 h 978408"/>
                    <a:gd name="connsiteX36" fmla="*/ 543026 w 884344"/>
                    <a:gd name="connsiteY36" fmla="*/ 960120 h 978408"/>
                    <a:gd name="connsiteX37" fmla="*/ 497306 w 884344"/>
                    <a:gd name="connsiteY37" fmla="*/ 950976 h 978408"/>
                    <a:gd name="connsiteX38" fmla="*/ 451586 w 884344"/>
                    <a:gd name="connsiteY38" fmla="*/ 932688 h 978408"/>
                    <a:gd name="connsiteX39" fmla="*/ 369290 w 884344"/>
                    <a:gd name="connsiteY39" fmla="*/ 905256 h 978408"/>
                    <a:gd name="connsiteX40" fmla="*/ 341858 w 884344"/>
                    <a:gd name="connsiteY40" fmla="*/ 896112 h 978408"/>
                    <a:gd name="connsiteX41" fmla="*/ 314426 w 884344"/>
                    <a:gd name="connsiteY41" fmla="*/ 868680 h 978408"/>
                    <a:gd name="connsiteX42" fmla="*/ 195554 w 884344"/>
                    <a:gd name="connsiteY42" fmla="*/ 896112 h 978408"/>
                    <a:gd name="connsiteX43" fmla="*/ 104114 w 884344"/>
                    <a:gd name="connsiteY43" fmla="*/ 886968 h 978408"/>
                    <a:gd name="connsiteX44" fmla="*/ 76682 w 884344"/>
                    <a:gd name="connsiteY44" fmla="*/ 859536 h 978408"/>
                    <a:gd name="connsiteX45" fmla="*/ 40106 w 884344"/>
                    <a:gd name="connsiteY45" fmla="*/ 777240 h 978408"/>
                    <a:gd name="connsiteX46" fmla="*/ 21818 w 884344"/>
                    <a:gd name="connsiteY46" fmla="*/ 713232 h 978408"/>
                    <a:gd name="connsiteX47" fmla="*/ 12674 w 884344"/>
                    <a:gd name="connsiteY47" fmla="*/ 603504 h 978408"/>
                    <a:gd name="connsiteX48" fmla="*/ 12674 w 884344"/>
                    <a:gd name="connsiteY48" fmla="*/ 530352 h 978408"/>
                    <a:gd name="connsiteX49" fmla="*/ 40106 w 884344"/>
                    <a:gd name="connsiteY49" fmla="*/ 512064 h 978408"/>
                    <a:gd name="connsiteX50" fmla="*/ 94970 w 884344"/>
                    <a:gd name="connsiteY50" fmla="*/ 493776 h 978408"/>
                    <a:gd name="connsiteX51" fmla="*/ 67538 w 884344"/>
                    <a:gd name="connsiteY51" fmla="*/ 292608 h 97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84344" h="978408">
                      <a:moveTo>
                        <a:pt x="67538" y="292608"/>
                      </a:moveTo>
                      <a:lnTo>
                        <a:pt x="67538" y="292608"/>
                      </a:lnTo>
                      <a:cubicBezTo>
                        <a:pt x="91922" y="271272"/>
                        <a:pt x="114769" y="248040"/>
                        <a:pt x="140690" y="228600"/>
                      </a:cubicBezTo>
                      <a:cubicBezTo>
                        <a:pt x="151595" y="220421"/>
                        <a:pt x="165431" y="217075"/>
                        <a:pt x="177266" y="210312"/>
                      </a:cubicBezTo>
                      <a:cubicBezTo>
                        <a:pt x="186808" y="204860"/>
                        <a:pt x="195554" y="198120"/>
                        <a:pt x="204698" y="192024"/>
                      </a:cubicBezTo>
                      <a:lnTo>
                        <a:pt x="241274" y="137160"/>
                      </a:lnTo>
                      <a:cubicBezTo>
                        <a:pt x="247370" y="128016"/>
                        <a:pt x="256087" y="120154"/>
                        <a:pt x="259562" y="109728"/>
                      </a:cubicBezTo>
                      <a:cubicBezTo>
                        <a:pt x="265658" y="91440"/>
                        <a:pt x="264219" y="68495"/>
                        <a:pt x="277850" y="54864"/>
                      </a:cubicBezTo>
                      <a:cubicBezTo>
                        <a:pt x="286994" y="45720"/>
                        <a:pt x="294522" y="34605"/>
                        <a:pt x="305282" y="27432"/>
                      </a:cubicBezTo>
                      <a:cubicBezTo>
                        <a:pt x="313302" y="22085"/>
                        <a:pt x="324093" y="22599"/>
                        <a:pt x="332714" y="18288"/>
                      </a:cubicBezTo>
                      <a:cubicBezTo>
                        <a:pt x="342544" y="13373"/>
                        <a:pt x="351002" y="6096"/>
                        <a:pt x="360146" y="0"/>
                      </a:cubicBezTo>
                      <a:cubicBezTo>
                        <a:pt x="392858" y="6542"/>
                        <a:pt x="409753" y="3887"/>
                        <a:pt x="433298" y="27432"/>
                      </a:cubicBezTo>
                      <a:cubicBezTo>
                        <a:pt x="441069" y="35203"/>
                        <a:pt x="443815" y="47093"/>
                        <a:pt x="451586" y="54864"/>
                      </a:cubicBezTo>
                      <a:cubicBezTo>
                        <a:pt x="459357" y="62635"/>
                        <a:pt x="470575" y="66117"/>
                        <a:pt x="479018" y="73152"/>
                      </a:cubicBezTo>
                      <a:cubicBezTo>
                        <a:pt x="488952" y="81431"/>
                        <a:pt x="496516" y="92305"/>
                        <a:pt x="506450" y="100584"/>
                      </a:cubicBezTo>
                      <a:cubicBezTo>
                        <a:pt x="514893" y="107619"/>
                        <a:pt x="525668" y="111571"/>
                        <a:pt x="533882" y="118872"/>
                      </a:cubicBezTo>
                      <a:cubicBezTo>
                        <a:pt x="553212" y="136055"/>
                        <a:pt x="570458" y="155448"/>
                        <a:pt x="588746" y="173736"/>
                      </a:cubicBezTo>
                      <a:cubicBezTo>
                        <a:pt x="597890" y="182880"/>
                        <a:pt x="603910" y="197079"/>
                        <a:pt x="616178" y="201168"/>
                      </a:cubicBezTo>
                      <a:lnTo>
                        <a:pt x="671042" y="219456"/>
                      </a:lnTo>
                      <a:cubicBezTo>
                        <a:pt x="680186" y="222504"/>
                        <a:pt x="688910" y="227404"/>
                        <a:pt x="698474" y="228600"/>
                      </a:cubicBezTo>
                      <a:cubicBezTo>
                        <a:pt x="793012" y="240417"/>
                        <a:pt x="747299" y="234269"/>
                        <a:pt x="835634" y="246888"/>
                      </a:cubicBezTo>
                      <a:cubicBezTo>
                        <a:pt x="844778" y="252984"/>
                        <a:pt x="855295" y="257405"/>
                        <a:pt x="863066" y="265176"/>
                      </a:cubicBezTo>
                      <a:cubicBezTo>
                        <a:pt x="889989" y="292099"/>
                        <a:pt x="889419" y="317896"/>
                        <a:pt x="872210" y="356616"/>
                      </a:cubicBezTo>
                      <a:cubicBezTo>
                        <a:pt x="867747" y="366659"/>
                        <a:pt x="853922" y="368808"/>
                        <a:pt x="844778" y="374904"/>
                      </a:cubicBezTo>
                      <a:cubicBezTo>
                        <a:pt x="824827" y="434756"/>
                        <a:pt x="852537" y="376012"/>
                        <a:pt x="808202" y="411480"/>
                      </a:cubicBezTo>
                      <a:cubicBezTo>
                        <a:pt x="799620" y="418345"/>
                        <a:pt x="797685" y="431141"/>
                        <a:pt x="789914" y="438912"/>
                      </a:cubicBezTo>
                      <a:cubicBezTo>
                        <a:pt x="782143" y="446683"/>
                        <a:pt x="771626" y="451104"/>
                        <a:pt x="762482" y="457200"/>
                      </a:cubicBezTo>
                      <a:cubicBezTo>
                        <a:pt x="758911" y="464342"/>
                        <a:pt x="735050" y="507753"/>
                        <a:pt x="735050" y="521208"/>
                      </a:cubicBezTo>
                      <a:cubicBezTo>
                        <a:pt x="735050" y="652276"/>
                        <a:pt x="730875" y="576867"/>
                        <a:pt x="762482" y="640080"/>
                      </a:cubicBezTo>
                      <a:cubicBezTo>
                        <a:pt x="766793" y="648701"/>
                        <a:pt x="766945" y="659086"/>
                        <a:pt x="771626" y="667512"/>
                      </a:cubicBezTo>
                      <a:cubicBezTo>
                        <a:pt x="782300" y="686725"/>
                        <a:pt x="796010" y="704088"/>
                        <a:pt x="808202" y="722376"/>
                      </a:cubicBezTo>
                      <a:lnTo>
                        <a:pt x="826490" y="749808"/>
                      </a:lnTo>
                      <a:cubicBezTo>
                        <a:pt x="823442" y="804672"/>
                        <a:pt x="825117" y="860004"/>
                        <a:pt x="817346" y="914400"/>
                      </a:cubicBezTo>
                      <a:cubicBezTo>
                        <a:pt x="815792" y="925279"/>
                        <a:pt x="806829" y="934061"/>
                        <a:pt x="799058" y="941832"/>
                      </a:cubicBezTo>
                      <a:cubicBezTo>
                        <a:pt x="783028" y="957862"/>
                        <a:pt x="765018" y="963314"/>
                        <a:pt x="744194" y="969264"/>
                      </a:cubicBezTo>
                      <a:cubicBezTo>
                        <a:pt x="732110" y="972716"/>
                        <a:pt x="719810" y="975360"/>
                        <a:pt x="707618" y="978408"/>
                      </a:cubicBezTo>
                      <a:cubicBezTo>
                        <a:pt x="607149" y="970036"/>
                        <a:pt x="620083" y="974130"/>
                        <a:pt x="543026" y="960120"/>
                      </a:cubicBezTo>
                      <a:cubicBezTo>
                        <a:pt x="527735" y="957340"/>
                        <a:pt x="512192" y="955442"/>
                        <a:pt x="497306" y="950976"/>
                      </a:cubicBezTo>
                      <a:cubicBezTo>
                        <a:pt x="481584" y="946259"/>
                        <a:pt x="467012" y="938297"/>
                        <a:pt x="451586" y="932688"/>
                      </a:cubicBezTo>
                      <a:cubicBezTo>
                        <a:pt x="424411" y="922806"/>
                        <a:pt x="396722" y="914400"/>
                        <a:pt x="369290" y="905256"/>
                      </a:cubicBezTo>
                      <a:lnTo>
                        <a:pt x="341858" y="896112"/>
                      </a:lnTo>
                      <a:cubicBezTo>
                        <a:pt x="332714" y="886968"/>
                        <a:pt x="327319" y="869672"/>
                        <a:pt x="314426" y="868680"/>
                      </a:cubicBezTo>
                      <a:cubicBezTo>
                        <a:pt x="281636" y="866158"/>
                        <a:pt x="231357" y="884178"/>
                        <a:pt x="195554" y="896112"/>
                      </a:cubicBezTo>
                      <a:cubicBezTo>
                        <a:pt x="165074" y="893064"/>
                        <a:pt x="133391" y="895976"/>
                        <a:pt x="104114" y="886968"/>
                      </a:cubicBezTo>
                      <a:cubicBezTo>
                        <a:pt x="91754" y="883165"/>
                        <a:pt x="84961" y="869470"/>
                        <a:pt x="76682" y="859536"/>
                      </a:cubicBezTo>
                      <a:cubicBezTo>
                        <a:pt x="52531" y="830555"/>
                        <a:pt x="53397" y="817112"/>
                        <a:pt x="40106" y="777240"/>
                      </a:cubicBezTo>
                      <a:cubicBezTo>
                        <a:pt x="26988" y="737886"/>
                        <a:pt x="33300" y="759159"/>
                        <a:pt x="21818" y="713232"/>
                      </a:cubicBezTo>
                      <a:cubicBezTo>
                        <a:pt x="18770" y="676656"/>
                        <a:pt x="17525" y="639885"/>
                        <a:pt x="12674" y="603504"/>
                      </a:cubicBezTo>
                      <a:cubicBezTo>
                        <a:pt x="7859" y="567391"/>
                        <a:pt x="-13265" y="575746"/>
                        <a:pt x="12674" y="530352"/>
                      </a:cubicBezTo>
                      <a:cubicBezTo>
                        <a:pt x="18126" y="520810"/>
                        <a:pt x="30063" y="516527"/>
                        <a:pt x="40106" y="512064"/>
                      </a:cubicBezTo>
                      <a:cubicBezTo>
                        <a:pt x="57722" y="504235"/>
                        <a:pt x="94970" y="493776"/>
                        <a:pt x="94970" y="493776"/>
                      </a:cubicBezTo>
                      <a:cubicBezTo>
                        <a:pt x="106286" y="335357"/>
                        <a:pt x="72110" y="326136"/>
                        <a:pt x="67538" y="292608"/>
                      </a:cubicBezTo>
                      <a:close/>
                    </a:path>
                  </a:pathLst>
                </a:custGeom>
                <a:solidFill>
                  <a:srgbClr val="CC66FF"/>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782" name="Freeform 127"/>
                <p:cNvSpPr/>
                <p:nvPr/>
              </p:nvSpPr>
              <p:spPr>
                <a:xfrm rot="13066388">
                  <a:off x="4195708" y="2785958"/>
                  <a:ext cx="317489" cy="245029"/>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nvGrpSpPr>
              <p:cNvPr id="1778" name="Group 1777"/>
              <p:cNvGrpSpPr/>
              <p:nvPr/>
            </p:nvGrpSpPr>
            <p:grpSpPr>
              <a:xfrm rot="11699793">
                <a:off x="10670634" y="2480062"/>
                <a:ext cx="181348" cy="166204"/>
                <a:chOff x="4045611" y="2580161"/>
                <a:chExt cx="637911" cy="576584"/>
              </a:xfrm>
              <a:noFill/>
            </p:grpSpPr>
            <p:sp>
              <p:nvSpPr>
                <p:cNvPr id="1779" name="Freeform 126"/>
                <p:cNvSpPr/>
                <p:nvPr/>
              </p:nvSpPr>
              <p:spPr>
                <a:xfrm rot="17367766">
                  <a:off x="4076275" y="2549497"/>
                  <a:ext cx="576584" cy="637911"/>
                </a:xfrm>
                <a:custGeom>
                  <a:avLst/>
                  <a:gdLst>
                    <a:gd name="connsiteX0" fmla="*/ 67538 w 884344"/>
                    <a:gd name="connsiteY0" fmla="*/ 292608 h 978408"/>
                    <a:gd name="connsiteX1" fmla="*/ 67538 w 884344"/>
                    <a:gd name="connsiteY1" fmla="*/ 292608 h 978408"/>
                    <a:gd name="connsiteX2" fmla="*/ 140690 w 884344"/>
                    <a:gd name="connsiteY2" fmla="*/ 228600 h 978408"/>
                    <a:gd name="connsiteX3" fmla="*/ 177266 w 884344"/>
                    <a:gd name="connsiteY3" fmla="*/ 210312 h 978408"/>
                    <a:gd name="connsiteX4" fmla="*/ 204698 w 884344"/>
                    <a:gd name="connsiteY4" fmla="*/ 192024 h 978408"/>
                    <a:gd name="connsiteX5" fmla="*/ 241274 w 884344"/>
                    <a:gd name="connsiteY5" fmla="*/ 137160 h 978408"/>
                    <a:gd name="connsiteX6" fmla="*/ 259562 w 884344"/>
                    <a:gd name="connsiteY6" fmla="*/ 109728 h 978408"/>
                    <a:gd name="connsiteX7" fmla="*/ 277850 w 884344"/>
                    <a:gd name="connsiteY7" fmla="*/ 54864 h 978408"/>
                    <a:gd name="connsiteX8" fmla="*/ 305282 w 884344"/>
                    <a:gd name="connsiteY8" fmla="*/ 27432 h 978408"/>
                    <a:gd name="connsiteX9" fmla="*/ 332714 w 884344"/>
                    <a:gd name="connsiteY9" fmla="*/ 18288 h 978408"/>
                    <a:gd name="connsiteX10" fmla="*/ 360146 w 884344"/>
                    <a:gd name="connsiteY10" fmla="*/ 0 h 978408"/>
                    <a:gd name="connsiteX11" fmla="*/ 433298 w 884344"/>
                    <a:gd name="connsiteY11" fmla="*/ 27432 h 978408"/>
                    <a:gd name="connsiteX12" fmla="*/ 451586 w 884344"/>
                    <a:gd name="connsiteY12" fmla="*/ 54864 h 978408"/>
                    <a:gd name="connsiteX13" fmla="*/ 479018 w 884344"/>
                    <a:gd name="connsiteY13" fmla="*/ 73152 h 978408"/>
                    <a:gd name="connsiteX14" fmla="*/ 506450 w 884344"/>
                    <a:gd name="connsiteY14" fmla="*/ 100584 h 978408"/>
                    <a:gd name="connsiteX15" fmla="*/ 533882 w 884344"/>
                    <a:gd name="connsiteY15" fmla="*/ 118872 h 978408"/>
                    <a:gd name="connsiteX16" fmla="*/ 588746 w 884344"/>
                    <a:gd name="connsiteY16" fmla="*/ 173736 h 978408"/>
                    <a:gd name="connsiteX17" fmla="*/ 616178 w 884344"/>
                    <a:gd name="connsiteY17" fmla="*/ 201168 h 978408"/>
                    <a:gd name="connsiteX18" fmla="*/ 671042 w 884344"/>
                    <a:gd name="connsiteY18" fmla="*/ 219456 h 978408"/>
                    <a:gd name="connsiteX19" fmla="*/ 698474 w 884344"/>
                    <a:gd name="connsiteY19" fmla="*/ 228600 h 978408"/>
                    <a:gd name="connsiteX20" fmla="*/ 835634 w 884344"/>
                    <a:gd name="connsiteY20" fmla="*/ 246888 h 978408"/>
                    <a:gd name="connsiteX21" fmla="*/ 863066 w 884344"/>
                    <a:gd name="connsiteY21" fmla="*/ 265176 h 978408"/>
                    <a:gd name="connsiteX22" fmla="*/ 872210 w 884344"/>
                    <a:gd name="connsiteY22" fmla="*/ 356616 h 978408"/>
                    <a:gd name="connsiteX23" fmla="*/ 844778 w 884344"/>
                    <a:gd name="connsiteY23" fmla="*/ 374904 h 978408"/>
                    <a:gd name="connsiteX24" fmla="*/ 808202 w 884344"/>
                    <a:gd name="connsiteY24" fmla="*/ 411480 h 978408"/>
                    <a:gd name="connsiteX25" fmla="*/ 789914 w 884344"/>
                    <a:gd name="connsiteY25" fmla="*/ 438912 h 978408"/>
                    <a:gd name="connsiteX26" fmla="*/ 762482 w 884344"/>
                    <a:gd name="connsiteY26" fmla="*/ 457200 h 978408"/>
                    <a:gd name="connsiteX27" fmla="*/ 735050 w 884344"/>
                    <a:gd name="connsiteY27" fmla="*/ 521208 h 978408"/>
                    <a:gd name="connsiteX28" fmla="*/ 762482 w 884344"/>
                    <a:gd name="connsiteY28" fmla="*/ 640080 h 978408"/>
                    <a:gd name="connsiteX29" fmla="*/ 771626 w 884344"/>
                    <a:gd name="connsiteY29" fmla="*/ 667512 h 978408"/>
                    <a:gd name="connsiteX30" fmla="*/ 808202 w 884344"/>
                    <a:gd name="connsiteY30" fmla="*/ 722376 h 978408"/>
                    <a:gd name="connsiteX31" fmla="*/ 826490 w 884344"/>
                    <a:gd name="connsiteY31" fmla="*/ 749808 h 978408"/>
                    <a:gd name="connsiteX32" fmla="*/ 817346 w 884344"/>
                    <a:gd name="connsiteY32" fmla="*/ 914400 h 978408"/>
                    <a:gd name="connsiteX33" fmla="*/ 799058 w 884344"/>
                    <a:gd name="connsiteY33" fmla="*/ 941832 h 978408"/>
                    <a:gd name="connsiteX34" fmla="*/ 744194 w 884344"/>
                    <a:gd name="connsiteY34" fmla="*/ 969264 h 978408"/>
                    <a:gd name="connsiteX35" fmla="*/ 707618 w 884344"/>
                    <a:gd name="connsiteY35" fmla="*/ 978408 h 978408"/>
                    <a:gd name="connsiteX36" fmla="*/ 543026 w 884344"/>
                    <a:gd name="connsiteY36" fmla="*/ 960120 h 978408"/>
                    <a:gd name="connsiteX37" fmla="*/ 497306 w 884344"/>
                    <a:gd name="connsiteY37" fmla="*/ 950976 h 978408"/>
                    <a:gd name="connsiteX38" fmla="*/ 451586 w 884344"/>
                    <a:gd name="connsiteY38" fmla="*/ 932688 h 978408"/>
                    <a:gd name="connsiteX39" fmla="*/ 369290 w 884344"/>
                    <a:gd name="connsiteY39" fmla="*/ 905256 h 978408"/>
                    <a:gd name="connsiteX40" fmla="*/ 341858 w 884344"/>
                    <a:gd name="connsiteY40" fmla="*/ 896112 h 978408"/>
                    <a:gd name="connsiteX41" fmla="*/ 314426 w 884344"/>
                    <a:gd name="connsiteY41" fmla="*/ 868680 h 978408"/>
                    <a:gd name="connsiteX42" fmla="*/ 195554 w 884344"/>
                    <a:gd name="connsiteY42" fmla="*/ 896112 h 978408"/>
                    <a:gd name="connsiteX43" fmla="*/ 104114 w 884344"/>
                    <a:gd name="connsiteY43" fmla="*/ 886968 h 978408"/>
                    <a:gd name="connsiteX44" fmla="*/ 76682 w 884344"/>
                    <a:gd name="connsiteY44" fmla="*/ 859536 h 978408"/>
                    <a:gd name="connsiteX45" fmla="*/ 40106 w 884344"/>
                    <a:gd name="connsiteY45" fmla="*/ 777240 h 978408"/>
                    <a:gd name="connsiteX46" fmla="*/ 21818 w 884344"/>
                    <a:gd name="connsiteY46" fmla="*/ 713232 h 978408"/>
                    <a:gd name="connsiteX47" fmla="*/ 12674 w 884344"/>
                    <a:gd name="connsiteY47" fmla="*/ 603504 h 978408"/>
                    <a:gd name="connsiteX48" fmla="*/ 12674 w 884344"/>
                    <a:gd name="connsiteY48" fmla="*/ 530352 h 978408"/>
                    <a:gd name="connsiteX49" fmla="*/ 40106 w 884344"/>
                    <a:gd name="connsiteY49" fmla="*/ 512064 h 978408"/>
                    <a:gd name="connsiteX50" fmla="*/ 94970 w 884344"/>
                    <a:gd name="connsiteY50" fmla="*/ 493776 h 978408"/>
                    <a:gd name="connsiteX51" fmla="*/ 67538 w 884344"/>
                    <a:gd name="connsiteY51" fmla="*/ 292608 h 97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84344" h="978408">
                      <a:moveTo>
                        <a:pt x="67538" y="292608"/>
                      </a:moveTo>
                      <a:lnTo>
                        <a:pt x="67538" y="292608"/>
                      </a:lnTo>
                      <a:cubicBezTo>
                        <a:pt x="91922" y="271272"/>
                        <a:pt x="114769" y="248040"/>
                        <a:pt x="140690" y="228600"/>
                      </a:cubicBezTo>
                      <a:cubicBezTo>
                        <a:pt x="151595" y="220421"/>
                        <a:pt x="165431" y="217075"/>
                        <a:pt x="177266" y="210312"/>
                      </a:cubicBezTo>
                      <a:cubicBezTo>
                        <a:pt x="186808" y="204860"/>
                        <a:pt x="195554" y="198120"/>
                        <a:pt x="204698" y="192024"/>
                      </a:cubicBezTo>
                      <a:lnTo>
                        <a:pt x="241274" y="137160"/>
                      </a:lnTo>
                      <a:cubicBezTo>
                        <a:pt x="247370" y="128016"/>
                        <a:pt x="256087" y="120154"/>
                        <a:pt x="259562" y="109728"/>
                      </a:cubicBezTo>
                      <a:cubicBezTo>
                        <a:pt x="265658" y="91440"/>
                        <a:pt x="264219" y="68495"/>
                        <a:pt x="277850" y="54864"/>
                      </a:cubicBezTo>
                      <a:cubicBezTo>
                        <a:pt x="286994" y="45720"/>
                        <a:pt x="294522" y="34605"/>
                        <a:pt x="305282" y="27432"/>
                      </a:cubicBezTo>
                      <a:cubicBezTo>
                        <a:pt x="313302" y="22085"/>
                        <a:pt x="324093" y="22599"/>
                        <a:pt x="332714" y="18288"/>
                      </a:cubicBezTo>
                      <a:cubicBezTo>
                        <a:pt x="342544" y="13373"/>
                        <a:pt x="351002" y="6096"/>
                        <a:pt x="360146" y="0"/>
                      </a:cubicBezTo>
                      <a:cubicBezTo>
                        <a:pt x="392858" y="6542"/>
                        <a:pt x="409753" y="3887"/>
                        <a:pt x="433298" y="27432"/>
                      </a:cubicBezTo>
                      <a:cubicBezTo>
                        <a:pt x="441069" y="35203"/>
                        <a:pt x="443815" y="47093"/>
                        <a:pt x="451586" y="54864"/>
                      </a:cubicBezTo>
                      <a:cubicBezTo>
                        <a:pt x="459357" y="62635"/>
                        <a:pt x="470575" y="66117"/>
                        <a:pt x="479018" y="73152"/>
                      </a:cubicBezTo>
                      <a:cubicBezTo>
                        <a:pt x="488952" y="81431"/>
                        <a:pt x="496516" y="92305"/>
                        <a:pt x="506450" y="100584"/>
                      </a:cubicBezTo>
                      <a:cubicBezTo>
                        <a:pt x="514893" y="107619"/>
                        <a:pt x="525668" y="111571"/>
                        <a:pt x="533882" y="118872"/>
                      </a:cubicBezTo>
                      <a:cubicBezTo>
                        <a:pt x="553212" y="136055"/>
                        <a:pt x="570458" y="155448"/>
                        <a:pt x="588746" y="173736"/>
                      </a:cubicBezTo>
                      <a:cubicBezTo>
                        <a:pt x="597890" y="182880"/>
                        <a:pt x="603910" y="197079"/>
                        <a:pt x="616178" y="201168"/>
                      </a:cubicBezTo>
                      <a:lnTo>
                        <a:pt x="671042" y="219456"/>
                      </a:lnTo>
                      <a:cubicBezTo>
                        <a:pt x="680186" y="222504"/>
                        <a:pt x="688910" y="227404"/>
                        <a:pt x="698474" y="228600"/>
                      </a:cubicBezTo>
                      <a:cubicBezTo>
                        <a:pt x="793012" y="240417"/>
                        <a:pt x="747299" y="234269"/>
                        <a:pt x="835634" y="246888"/>
                      </a:cubicBezTo>
                      <a:cubicBezTo>
                        <a:pt x="844778" y="252984"/>
                        <a:pt x="855295" y="257405"/>
                        <a:pt x="863066" y="265176"/>
                      </a:cubicBezTo>
                      <a:cubicBezTo>
                        <a:pt x="889989" y="292099"/>
                        <a:pt x="889419" y="317896"/>
                        <a:pt x="872210" y="356616"/>
                      </a:cubicBezTo>
                      <a:cubicBezTo>
                        <a:pt x="867747" y="366659"/>
                        <a:pt x="853922" y="368808"/>
                        <a:pt x="844778" y="374904"/>
                      </a:cubicBezTo>
                      <a:cubicBezTo>
                        <a:pt x="824827" y="434756"/>
                        <a:pt x="852537" y="376012"/>
                        <a:pt x="808202" y="411480"/>
                      </a:cubicBezTo>
                      <a:cubicBezTo>
                        <a:pt x="799620" y="418345"/>
                        <a:pt x="797685" y="431141"/>
                        <a:pt x="789914" y="438912"/>
                      </a:cubicBezTo>
                      <a:cubicBezTo>
                        <a:pt x="782143" y="446683"/>
                        <a:pt x="771626" y="451104"/>
                        <a:pt x="762482" y="457200"/>
                      </a:cubicBezTo>
                      <a:cubicBezTo>
                        <a:pt x="758911" y="464342"/>
                        <a:pt x="735050" y="507753"/>
                        <a:pt x="735050" y="521208"/>
                      </a:cubicBezTo>
                      <a:cubicBezTo>
                        <a:pt x="735050" y="652276"/>
                        <a:pt x="730875" y="576867"/>
                        <a:pt x="762482" y="640080"/>
                      </a:cubicBezTo>
                      <a:cubicBezTo>
                        <a:pt x="766793" y="648701"/>
                        <a:pt x="766945" y="659086"/>
                        <a:pt x="771626" y="667512"/>
                      </a:cubicBezTo>
                      <a:cubicBezTo>
                        <a:pt x="782300" y="686725"/>
                        <a:pt x="796010" y="704088"/>
                        <a:pt x="808202" y="722376"/>
                      </a:cubicBezTo>
                      <a:lnTo>
                        <a:pt x="826490" y="749808"/>
                      </a:lnTo>
                      <a:cubicBezTo>
                        <a:pt x="823442" y="804672"/>
                        <a:pt x="825117" y="860004"/>
                        <a:pt x="817346" y="914400"/>
                      </a:cubicBezTo>
                      <a:cubicBezTo>
                        <a:pt x="815792" y="925279"/>
                        <a:pt x="806829" y="934061"/>
                        <a:pt x="799058" y="941832"/>
                      </a:cubicBezTo>
                      <a:cubicBezTo>
                        <a:pt x="783028" y="957862"/>
                        <a:pt x="765018" y="963314"/>
                        <a:pt x="744194" y="969264"/>
                      </a:cubicBezTo>
                      <a:cubicBezTo>
                        <a:pt x="732110" y="972716"/>
                        <a:pt x="719810" y="975360"/>
                        <a:pt x="707618" y="978408"/>
                      </a:cubicBezTo>
                      <a:cubicBezTo>
                        <a:pt x="607149" y="970036"/>
                        <a:pt x="620083" y="974130"/>
                        <a:pt x="543026" y="960120"/>
                      </a:cubicBezTo>
                      <a:cubicBezTo>
                        <a:pt x="527735" y="957340"/>
                        <a:pt x="512192" y="955442"/>
                        <a:pt x="497306" y="950976"/>
                      </a:cubicBezTo>
                      <a:cubicBezTo>
                        <a:pt x="481584" y="946259"/>
                        <a:pt x="467012" y="938297"/>
                        <a:pt x="451586" y="932688"/>
                      </a:cubicBezTo>
                      <a:cubicBezTo>
                        <a:pt x="424411" y="922806"/>
                        <a:pt x="396722" y="914400"/>
                        <a:pt x="369290" y="905256"/>
                      </a:cubicBezTo>
                      <a:lnTo>
                        <a:pt x="341858" y="896112"/>
                      </a:lnTo>
                      <a:cubicBezTo>
                        <a:pt x="332714" y="886968"/>
                        <a:pt x="327319" y="869672"/>
                        <a:pt x="314426" y="868680"/>
                      </a:cubicBezTo>
                      <a:cubicBezTo>
                        <a:pt x="281636" y="866158"/>
                        <a:pt x="231357" y="884178"/>
                        <a:pt x="195554" y="896112"/>
                      </a:cubicBezTo>
                      <a:cubicBezTo>
                        <a:pt x="165074" y="893064"/>
                        <a:pt x="133391" y="895976"/>
                        <a:pt x="104114" y="886968"/>
                      </a:cubicBezTo>
                      <a:cubicBezTo>
                        <a:pt x="91754" y="883165"/>
                        <a:pt x="84961" y="869470"/>
                        <a:pt x="76682" y="859536"/>
                      </a:cubicBezTo>
                      <a:cubicBezTo>
                        <a:pt x="52531" y="830555"/>
                        <a:pt x="53397" y="817112"/>
                        <a:pt x="40106" y="777240"/>
                      </a:cubicBezTo>
                      <a:cubicBezTo>
                        <a:pt x="26988" y="737886"/>
                        <a:pt x="33300" y="759159"/>
                        <a:pt x="21818" y="713232"/>
                      </a:cubicBezTo>
                      <a:cubicBezTo>
                        <a:pt x="18770" y="676656"/>
                        <a:pt x="17525" y="639885"/>
                        <a:pt x="12674" y="603504"/>
                      </a:cubicBezTo>
                      <a:cubicBezTo>
                        <a:pt x="7859" y="567391"/>
                        <a:pt x="-13265" y="575746"/>
                        <a:pt x="12674" y="530352"/>
                      </a:cubicBezTo>
                      <a:cubicBezTo>
                        <a:pt x="18126" y="520810"/>
                        <a:pt x="30063" y="516527"/>
                        <a:pt x="40106" y="512064"/>
                      </a:cubicBezTo>
                      <a:cubicBezTo>
                        <a:pt x="57722" y="504235"/>
                        <a:pt x="94970" y="493776"/>
                        <a:pt x="94970" y="493776"/>
                      </a:cubicBezTo>
                      <a:cubicBezTo>
                        <a:pt x="106286" y="335357"/>
                        <a:pt x="72110" y="326136"/>
                        <a:pt x="67538" y="292608"/>
                      </a:cubicBezTo>
                      <a:close/>
                    </a:path>
                  </a:pathLst>
                </a:custGeom>
                <a:solidFill>
                  <a:srgbClr val="CC66FF"/>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780" name="Freeform 127"/>
                <p:cNvSpPr/>
                <p:nvPr/>
              </p:nvSpPr>
              <p:spPr>
                <a:xfrm rot="13066388">
                  <a:off x="4195708" y="2785958"/>
                  <a:ext cx="317489" cy="245029"/>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grpSp>
          <p:nvGrpSpPr>
            <p:cNvPr id="1761" name="Group 1760"/>
            <p:cNvGrpSpPr/>
            <p:nvPr/>
          </p:nvGrpSpPr>
          <p:grpSpPr>
            <a:xfrm rot="13023884" flipH="1">
              <a:off x="9284179" y="1957370"/>
              <a:ext cx="1039671" cy="906578"/>
              <a:chOff x="1490697" y="4128524"/>
              <a:chExt cx="1099216" cy="1040610"/>
            </a:xfrm>
          </p:grpSpPr>
          <p:cxnSp>
            <p:nvCxnSpPr>
              <p:cNvPr id="1762" name="Straight Connector 1761"/>
              <p:cNvCxnSpPr/>
              <p:nvPr/>
            </p:nvCxnSpPr>
            <p:spPr>
              <a:xfrm rot="13023884" flipH="1">
                <a:off x="1595467" y="4128524"/>
                <a:ext cx="873166" cy="848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63" name="Straight Connector 1762"/>
              <p:cNvCxnSpPr/>
              <p:nvPr/>
            </p:nvCxnSpPr>
            <p:spPr>
              <a:xfrm rot="13023884" flipH="1">
                <a:off x="1490697" y="4983561"/>
                <a:ext cx="1099216" cy="185573"/>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1830" name="Group 1829"/>
          <p:cNvGrpSpPr/>
          <p:nvPr/>
        </p:nvGrpSpPr>
        <p:grpSpPr>
          <a:xfrm>
            <a:off x="726029" y="3465792"/>
            <a:ext cx="384592" cy="317169"/>
            <a:chOff x="8078629" y="3248036"/>
            <a:chExt cx="450579" cy="437887"/>
          </a:xfrm>
        </p:grpSpPr>
        <p:sp>
          <p:nvSpPr>
            <p:cNvPr id="1835" name="Oval 1834"/>
            <p:cNvSpPr>
              <a:spLocks noChangeAspect="1"/>
            </p:cNvSpPr>
            <p:nvPr/>
          </p:nvSpPr>
          <p:spPr>
            <a:xfrm>
              <a:off x="8078629" y="3248036"/>
              <a:ext cx="450579" cy="437887"/>
            </a:xfrm>
            <a:prstGeom prst="ellipse">
              <a:avLst/>
            </a:prstGeom>
            <a:solidFill>
              <a:srgbClr val="FFFFFF"/>
            </a:solidFill>
            <a:ln w="28575" cmpd="sng">
              <a:solidFill>
                <a:srgbClr val="3B5B6D"/>
              </a:solidFill>
            </a:ln>
          </p:spPr>
          <p:style>
            <a:lnRef idx="2">
              <a:schemeClr val="accent1"/>
            </a:lnRef>
            <a:fillRef idx="1">
              <a:schemeClr val="lt1"/>
            </a:fillRef>
            <a:effectRef idx="0">
              <a:schemeClr val="accent1"/>
            </a:effectRef>
            <a:fontRef idx="minor">
              <a:schemeClr val="dk1"/>
            </a:fontRef>
          </p:style>
          <p:txBody>
            <a:bodyPr anchor="ctr"/>
            <a:lstStyle/>
            <a:p>
              <a:pPr algn="ctr" defTabSz="1219140">
                <a:defRPr/>
              </a:pPr>
              <a:endParaRPr lang="en-US" sz="2159">
                <a:solidFill>
                  <a:srgbClr val="141B4D"/>
                </a:solidFill>
                <a:latin typeface="Trebuchet MS"/>
              </a:endParaRPr>
            </a:p>
          </p:txBody>
        </p:sp>
        <p:grpSp>
          <p:nvGrpSpPr>
            <p:cNvPr id="1836" name="Group 1835"/>
            <p:cNvGrpSpPr>
              <a:grpSpLocks noChangeAspect="1"/>
            </p:cNvGrpSpPr>
            <p:nvPr/>
          </p:nvGrpSpPr>
          <p:grpSpPr>
            <a:xfrm rot="16823670" flipH="1">
              <a:off x="8182419" y="3338326"/>
              <a:ext cx="250032" cy="262189"/>
              <a:chOff x="3040856" y="3865592"/>
              <a:chExt cx="166688" cy="174793"/>
            </a:xfrm>
          </p:grpSpPr>
          <p:sp>
            <p:nvSpPr>
              <p:cNvPr id="1837" name="Freeform: Shape 1614"/>
              <p:cNvSpPr/>
              <p:nvPr/>
            </p:nvSpPr>
            <p:spPr>
              <a:xfrm>
                <a:off x="3040856" y="3865592"/>
                <a:ext cx="166688" cy="174793"/>
              </a:xfrm>
              <a:custGeom>
                <a:avLst/>
                <a:gdLst>
                  <a:gd name="connsiteX0" fmla="*/ 40481 w 226254"/>
                  <a:gd name="connsiteY0" fmla="*/ 16669 h 219282"/>
                  <a:gd name="connsiteX1" fmla="*/ 28575 w 226254"/>
                  <a:gd name="connsiteY1" fmla="*/ 26194 h 219282"/>
                  <a:gd name="connsiteX2" fmla="*/ 21431 w 226254"/>
                  <a:gd name="connsiteY2" fmla="*/ 28575 h 219282"/>
                  <a:gd name="connsiteX3" fmla="*/ 14288 w 226254"/>
                  <a:gd name="connsiteY3" fmla="*/ 33338 h 219282"/>
                  <a:gd name="connsiteX4" fmla="*/ 7144 w 226254"/>
                  <a:gd name="connsiteY4" fmla="*/ 47625 h 219282"/>
                  <a:gd name="connsiteX5" fmla="*/ 0 w 226254"/>
                  <a:gd name="connsiteY5" fmla="*/ 61913 h 219282"/>
                  <a:gd name="connsiteX6" fmla="*/ 2381 w 226254"/>
                  <a:gd name="connsiteY6" fmla="*/ 128588 h 219282"/>
                  <a:gd name="connsiteX7" fmla="*/ 4763 w 226254"/>
                  <a:gd name="connsiteY7" fmla="*/ 135732 h 219282"/>
                  <a:gd name="connsiteX8" fmla="*/ 7144 w 226254"/>
                  <a:gd name="connsiteY8" fmla="*/ 147638 h 219282"/>
                  <a:gd name="connsiteX9" fmla="*/ 11906 w 226254"/>
                  <a:gd name="connsiteY9" fmla="*/ 161925 h 219282"/>
                  <a:gd name="connsiteX10" fmla="*/ 14288 w 226254"/>
                  <a:gd name="connsiteY10" fmla="*/ 169069 h 219282"/>
                  <a:gd name="connsiteX11" fmla="*/ 19050 w 226254"/>
                  <a:gd name="connsiteY11" fmla="*/ 185738 h 219282"/>
                  <a:gd name="connsiteX12" fmla="*/ 26194 w 226254"/>
                  <a:gd name="connsiteY12" fmla="*/ 202407 h 219282"/>
                  <a:gd name="connsiteX13" fmla="*/ 40481 w 226254"/>
                  <a:gd name="connsiteY13" fmla="*/ 207169 h 219282"/>
                  <a:gd name="connsiteX14" fmla="*/ 47625 w 226254"/>
                  <a:gd name="connsiteY14" fmla="*/ 209550 h 219282"/>
                  <a:gd name="connsiteX15" fmla="*/ 54769 w 226254"/>
                  <a:gd name="connsiteY15" fmla="*/ 211932 h 219282"/>
                  <a:gd name="connsiteX16" fmla="*/ 64294 w 226254"/>
                  <a:gd name="connsiteY16" fmla="*/ 214313 h 219282"/>
                  <a:gd name="connsiteX17" fmla="*/ 166688 w 226254"/>
                  <a:gd name="connsiteY17" fmla="*/ 216694 h 219282"/>
                  <a:gd name="connsiteX18" fmla="*/ 195263 w 226254"/>
                  <a:gd name="connsiteY18" fmla="*/ 216694 h 219282"/>
                  <a:gd name="connsiteX19" fmla="*/ 202406 w 226254"/>
                  <a:gd name="connsiteY19" fmla="*/ 211932 h 219282"/>
                  <a:gd name="connsiteX20" fmla="*/ 204788 w 226254"/>
                  <a:gd name="connsiteY20" fmla="*/ 204788 h 219282"/>
                  <a:gd name="connsiteX21" fmla="*/ 211931 w 226254"/>
                  <a:gd name="connsiteY21" fmla="*/ 197644 h 219282"/>
                  <a:gd name="connsiteX22" fmla="*/ 216694 w 226254"/>
                  <a:gd name="connsiteY22" fmla="*/ 190500 h 219282"/>
                  <a:gd name="connsiteX23" fmla="*/ 221456 w 226254"/>
                  <a:gd name="connsiteY23" fmla="*/ 173832 h 219282"/>
                  <a:gd name="connsiteX24" fmla="*/ 223838 w 226254"/>
                  <a:gd name="connsiteY24" fmla="*/ 166688 h 219282"/>
                  <a:gd name="connsiteX25" fmla="*/ 223838 w 226254"/>
                  <a:gd name="connsiteY25" fmla="*/ 47625 h 219282"/>
                  <a:gd name="connsiteX26" fmla="*/ 216694 w 226254"/>
                  <a:gd name="connsiteY26" fmla="*/ 33338 h 219282"/>
                  <a:gd name="connsiteX27" fmla="*/ 202406 w 226254"/>
                  <a:gd name="connsiteY27" fmla="*/ 28575 h 219282"/>
                  <a:gd name="connsiteX28" fmla="*/ 195263 w 226254"/>
                  <a:gd name="connsiteY28" fmla="*/ 26194 h 219282"/>
                  <a:gd name="connsiteX29" fmla="*/ 173831 w 226254"/>
                  <a:gd name="connsiteY29" fmla="*/ 14288 h 219282"/>
                  <a:gd name="connsiteX30" fmla="*/ 166688 w 226254"/>
                  <a:gd name="connsiteY30" fmla="*/ 9525 h 219282"/>
                  <a:gd name="connsiteX31" fmla="*/ 142875 w 226254"/>
                  <a:gd name="connsiteY31" fmla="*/ 2382 h 219282"/>
                  <a:gd name="connsiteX32" fmla="*/ 135731 w 226254"/>
                  <a:gd name="connsiteY32" fmla="*/ 0 h 219282"/>
                  <a:gd name="connsiteX33" fmla="*/ 40481 w 226254"/>
                  <a:gd name="connsiteY33" fmla="*/ 16669 h 21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6254" h="219282">
                    <a:moveTo>
                      <a:pt x="40481" y="16669"/>
                    </a:moveTo>
                    <a:cubicBezTo>
                      <a:pt x="22622" y="21035"/>
                      <a:pt x="32885" y="23500"/>
                      <a:pt x="28575" y="26194"/>
                    </a:cubicBezTo>
                    <a:cubicBezTo>
                      <a:pt x="26446" y="27524"/>
                      <a:pt x="23676" y="27452"/>
                      <a:pt x="21431" y="28575"/>
                    </a:cubicBezTo>
                    <a:cubicBezTo>
                      <a:pt x="18871" y="29855"/>
                      <a:pt x="16669" y="31750"/>
                      <a:pt x="14288" y="33338"/>
                    </a:cubicBezTo>
                    <a:cubicBezTo>
                      <a:pt x="8298" y="51303"/>
                      <a:pt x="16380" y="29153"/>
                      <a:pt x="7144" y="47625"/>
                    </a:cubicBezTo>
                    <a:cubicBezTo>
                      <a:pt x="-2712" y="67339"/>
                      <a:pt x="13647" y="41444"/>
                      <a:pt x="0" y="61913"/>
                    </a:cubicBezTo>
                    <a:cubicBezTo>
                      <a:pt x="794" y="84138"/>
                      <a:pt x="949" y="106395"/>
                      <a:pt x="2381" y="128588"/>
                    </a:cubicBezTo>
                    <a:cubicBezTo>
                      <a:pt x="2543" y="131093"/>
                      <a:pt x="4154" y="133297"/>
                      <a:pt x="4763" y="135732"/>
                    </a:cubicBezTo>
                    <a:cubicBezTo>
                      <a:pt x="5745" y="139658"/>
                      <a:pt x="6079" y="143733"/>
                      <a:pt x="7144" y="147638"/>
                    </a:cubicBezTo>
                    <a:cubicBezTo>
                      <a:pt x="8465" y="152481"/>
                      <a:pt x="10319" y="157163"/>
                      <a:pt x="11906" y="161925"/>
                    </a:cubicBezTo>
                    <a:cubicBezTo>
                      <a:pt x="12700" y="164306"/>
                      <a:pt x="13679" y="166634"/>
                      <a:pt x="14288" y="169069"/>
                    </a:cubicBezTo>
                    <a:cubicBezTo>
                      <a:pt x="21731" y="198845"/>
                      <a:pt x="12218" y="161825"/>
                      <a:pt x="19050" y="185738"/>
                    </a:cubicBezTo>
                    <a:cubicBezTo>
                      <a:pt x="20371" y="190362"/>
                      <a:pt x="21150" y="199254"/>
                      <a:pt x="26194" y="202407"/>
                    </a:cubicBezTo>
                    <a:cubicBezTo>
                      <a:pt x="30451" y="205068"/>
                      <a:pt x="35719" y="205582"/>
                      <a:pt x="40481" y="207169"/>
                    </a:cubicBezTo>
                    <a:lnTo>
                      <a:pt x="47625" y="209550"/>
                    </a:lnTo>
                    <a:cubicBezTo>
                      <a:pt x="50006" y="210344"/>
                      <a:pt x="52334" y="211323"/>
                      <a:pt x="54769" y="211932"/>
                    </a:cubicBezTo>
                    <a:cubicBezTo>
                      <a:pt x="57944" y="212726"/>
                      <a:pt x="61024" y="214174"/>
                      <a:pt x="64294" y="214313"/>
                    </a:cubicBezTo>
                    <a:cubicBezTo>
                      <a:pt x="98404" y="215764"/>
                      <a:pt x="132557" y="215900"/>
                      <a:pt x="166688" y="216694"/>
                    </a:cubicBezTo>
                    <a:cubicBezTo>
                      <a:pt x="179412" y="219239"/>
                      <a:pt x="181086" y="220947"/>
                      <a:pt x="195263" y="216694"/>
                    </a:cubicBezTo>
                    <a:cubicBezTo>
                      <a:pt x="198004" y="215872"/>
                      <a:pt x="200025" y="213519"/>
                      <a:pt x="202406" y="211932"/>
                    </a:cubicBezTo>
                    <a:cubicBezTo>
                      <a:pt x="203200" y="209551"/>
                      <a:pt x="203396" y="206877"/>
                      <a:pt x="204788" y="204788"/>
                    </a:cubicBezTo>
                    <a:cubicBezTo>
                      <a:pt x="206656" y="201986"/>
                      <a:pt x="209775" y="200231"/>
                      <a:pt x="211931" y="197644"/>
                    </a:cubicBezTo>
                    <a:cubicBezTo>
                      <a:pt x="213763" y="195445"/>
                      <a:pt x="215106" y="192881"/>
                      <a:pt x="216694" y="190500"/>
                    </a:cubicBezTo>
                    <a:cubicBezTo>
                      <a:pt x="222407" y="173360"/>
                      <a:pt x="215470" y="194780"/>
                      <a:pt x="221456" y="173832"/>
                    </a:cubicBezTo>
                    <a:cubicBezTo>
                      <a:pt x="222146" y="171418"/>
                      <a:pt x="223044" y="169069"/>
                      <a:pt x="223838" y="166688"/>
                    </a:cubicBezTo>
                    <a:cubicBezTo>
                      <a:pt x="225391" y="115438"/>
                      <a:pt x="228396" y="93200"/>
                      <a:pt x="223838" y="47625"/>
                    </a:cubicBezTo>
                    <a:cubicBezTo>
                      <a:pt x="223509" y="44340"/>
                      <a:pt x="219474" y="35076"/>
                      <a:pt x="216694" y="33338"/>
                    </a:cubicBezTo>
                    <a:cubicBezTo>
                      <a:pt x="212437" y="30677"/>
                      <a:pt x="207169" y="30163"/>
                      <a:pt x="202406" y="28575"/>
                    </a:cubicBezTo>
                    <a:cubicBezTo>
                      <a:pt x="200025" y="27781"/>
                      <a:pt x="197351" y="27586"/>
                      <a:pt x="195263" y="26194"/>
                    </a:cubicBezTo>
                    <a:cubicBezTo>
                      <a:pt x="178886" y="15277"/>
                      <a:pt x="186405" y="18479"/>
                      <a:pt x="173831" y="14288"/>
                    </a:cubicBezTo>
                    <a:cubicBezTo>
                      <a:pt x="171450" y="12700"/>
                      <a:pt x="169303" y="10687"/>
                      <a:pt x="166688" y="9525"/>
                    </a:cubicBezTo>
                    <a:cubicBezTo>
                      <a:pt x="156501" y="4997"/>
                      <a:pt x="152573" y="5153"/>
                      <a:pt x="142875" y="2382"/>
                    </a:cubicBezTo>
                    <a:cubicBezTo>
                      <a:pt x="140461" y="1692"/>
                      <a:pt x="138112" y="794"/>
                      <a:pt x="135731" y="0"/>
                    </a:cubicBezTo>
                    <a:cubicBezTo>
                      <a:pt x="114301" y="824"/>
                      <a:pt x="58340" y="12303"/>
                      <a:pt x="40481" y="16669"/>
                    </a:cubicBezTo>
                    <a:close/>
                  </a:path>
                </a:pathLst>
              </a:custGeom>
              <a:solidFill>
                <a:srgbClr val="A9D28F"/>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838" name="Oval 1837"/>
              <p:cNvSpPr/>
              <p:nvPr/>
            </p:nvSpPr>
            <p:spPr>
              <a:xfrm rot="350126">
                <a:off x="3067908" y="3896096"/>
                <a:ext cx="133700" cy="12356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grpSp>
        <p:nvGrpSpPr>
          <p:cNvPr id="1831" name="Group 886"/>
          <p:cNvGrpSpPr>
            <a:grpSpLocks/>
          </p:cNvGrpSpPr>
          <p:nvPr/>
        </p:nvGrpSpPr>
        <p:grpSpPr bwMode="auto">
          <a:xfrm rot="194875" flipV="1">
            <a:off x="1316314" y="3113021"/>
            <a:ext cx="189253" cy="357191"/>
            <a:chOff x="3342807" y="3610344"/>
            <a:chExt cx="323953" cy="707385"/>
          </a:xfrm>
        </p:grpSpPr>
        <p:sp>
          <p:nvSpPr>
            <p:cNvPr id="1833" name="Freeform 887"/>
            <p:cNvSpPr/>
            <p:nvPr/>
          </p:nvSpPr>
          <p:spPr>
            <a:xfrm rot="10627869">
              <a:off x="3343053" y="3609573"/>
              <a:ext cx="324881" cy="708553"/>
            </a:xfrm>
            <a:custGeom>
              <a:avLst/>
              <a:gdLst>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286870 w 1515035"/>
                <a:gd name="connsiteY19" fmla="*/ 1775012 h 2725271"/>
                <a:gd name="connsiteX20" fmla="*/ 188259 w 1515035"/>
                <a:gd name="connsiteY20" fmla="*/ 1810871 h 2725271"/>
                <a:gd name="connsiteX21" fmla="*/ 62753 w 1515035"/>
                <a:gd name="connsiteY21" fmla="*/ 1837765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35741 w 1515035"/>
                <a:gd name="connsiteY42" fmla="*/ 1783976 h 2725271"/>
                <a:gd name="connsiteX43" fmla="*/ 1174376 w 1515035"/>
                <a:gd name="connsiteY43" fmla="*/ 1748118 h 2725271"/>
                <a:gd name="connsiteX44" fmla="*/ 1039906 w 1515035"/>
                <a:gd name="connsiteY44" fmla="*/ 1757082 h 2725271"/>
                <a:gd name="connsiteX45" fmla="*/ 896470 w 1515035"/>
                <a:gd name="connsiteY45" fmla="*/ 1775012 h 2725271"/>
                <a:gd name="connsiteX46" fmla="*/ 860611 w 1515035"/>
                <a:gd name="connsiteY46" fmla="*/ 1622612 h 2725271"/>
                <a:gd name="connsiteX47" fmla="*/ 842682 w 1515035"/>
                <a:gd name="connsiteY47" fmla="*/ 1497106 h 2725271"/>
                <a:gd name="connsiteX48" fmla="*/ 788894 w 1515035"/>
                <a:gd name="connsiteY48" fmla="*/ 1398494 h 2725271"/>
                <a:gd name="connsiteX49" fmla="*/ 824753 w 1515035"/>
                <a:gd name="connsiteY49" fmla="*/ 1308847 h 2725271"/>
                <a:gd name="connsiteX50" fmla="*/ 824753 w 1515035"/>
                <a:gd name="connsiteY50" fmla="*/ 1308847 h 2725271"/>
                <a:gd name="connsiteX51" fmla="*/ 950259 w 1515035"/>
                <a:gd name="connsiteY51" fmla="*/ 1237129 h 2725271"/>
                <a:gd name="connsiteX52" fmla="*/ 1004047 w 1515035"/>
                <a:gd name="connsiteY52" fmla="*/ 1156447 h 2725271"/>
                <a:gd name="connsiteX53" fmla="*/ 1075764 w 1515035"/>
                <a:gd name="connsiteY53" fmla="*/ 1084729 h 2725271"/>
                <a:gd name="connsiteX54" fmla="*/ 1120588 w 1515035"/>
                <a:gd name="connsiteY54" fmla="*/ 932329 h 2725271"/>
                <a:gd name="connsiteX55" fmla="*/ 1129553 w 1515035"/>
                <a:gd name="connsiteY55" fmla="*/ 824753 h 2725271"/>
                <a:gd name="connsiteX56" fmla="*/ 1192306 w 1515035"/>
                <a:gd name="connsiteY56" fmla="*/ 726141 h 2725271"/>
                <a:gd name="connsiteX57" fmla="*/ 1264023 w 1515035"/>
                <a:gd name="connsiteY57" fmla="*/ 645459 h 2725271"/>
                <a:gd name="connsiteX58" fmla="*/ 1317811 w 1515035"/>
                <a:gd name="connsiteY58" fmla="*/ 466165 h 2725271"/>
                <a:gd name="connsiteX59" fmla="*/ 1290917 w 1515035"/>
                <a:gd name="connsiteY59" fmla="*/ 313765 h 2725271"/>
                <a:gd name="connsiteX60" fmla="*/ 1129553 w 1515035"/>
                <a:gd name="connsiteY60" fmla="*/ 152400 h 2725271"/>
                <a:gd name="connsiteX61" fmla="*/ 905435 w 1515035"/>
                <a:gd name="connsiteY61" fmla="*/ 116541 h 2725271"/>
                <a:gd name="connsiteX62" fmla="*/ 717176 w 1515035"/>
                <a:gd name="connsiteY62" fmla="*/ 0 h 2725271"/>
                <a:gd name="connsiteX63" fmla="*/ 573741 w 1515035"/>
                <a:gd name="connsiteY63" fmla="*/ 71718 h 2725271"/>
                <a:gd name="connsiteX64" fmla="*/ 537882 w 1515035"/>
                <a:gd name="connsiteY64"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286870 w 1515035"/>
                <a:gd name="connsiteY19" fmla="*/ 1775012 h 2725271"/>
                <a:gd name="connsiteX20" fmla="*/ 188259 w 1515035"/>
                <a:gd name="connsiteY20" fmla="*/ 1810871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35741 w 1515035"/>
                <a:gd name="connsiteY42" fmla="*/ 1783976 h 2725271"/>
                <a:gd name="connsiteX43" fmla="*/ 1174376 w 1515035"/>
                <a:gd name="connsiteY43" fmla="*/ 1748118 h 2725271"/>
                <a:gd name="connsiteX44" fmla="*/ 1039906 w 1515035"/>
                <a:gd name="connsiteY44" fmla="*/ 1757082 h 2725271"/>
                <a:gd name="connsiteX45" fmla="*/ 896470 w 1515035"/>
                <a:gd name="connsiteY45" fmla="*/ 1775012 h 2725271"/>
                <a:gd name="connsiteX46" fmla="*/ 860611 w 1515035"/>
                <a:gd name="connsiteY46" fmla="*/ 1622612 h 2725271"/>
                <a:gd name="connsiteX47" fmla="*/ 842682 w 1515035"/>
                <a:gd name="connsiteY47" fmla="*/ 1497106 h 2725271"/>
                <a:gd name="connsiteX48" fmla="*/ 788894 w 1515035"/>
                <a:gd name="connsiteY48" fmla="*/ 1398494 h 2725271"/>
                <a:gd name="connsiteX49" fmla="*/ 824753 w 1515035"/>
                <a:gd name="connsiteY49" fmla="*/ 1308847 h 2725271"/>
                <a:gd name="connsiteX50" fmla="*/ 824753 w 1515035"/>
                <a:gd name="connsiteY50" fmla="*/ 1308847 h 2725271"/>
                <a:gd name="connsiteX51" fmla="*/ 950259 w 1515035"/>
                <a:gd name="connsiteY51" fmla="*/ 1237129 h 2725271"/>
                <a:gd name="connsiteX52" fmla="*/ 1004047 w 1515035"/>
                <a:gd name="connsiteY52" fmla="*/ 1156447 h 2725271"/>
                <a:gd name="connsiteX53" fmla="*/ 1075764 w 1515035"/>
                <a:gd name="connsiteY53" fmla="*/ 1084729 h 2725271"/>
                <a:gd name="connsiteX54" fmla="*/ 1120588 w 1515035"/>
                <a:gd name="connsiteY54" fmla="*/ 932329 h 2725271"/>
                <a:gd name="connsiteX55" fmla="*/ 1129553 w 1515035"/>
                <a:gd name="connsiteY55" fmla="*/ 824753 h 2725271"/>
                <a:gd name="connsiteX56" fmla="*/ 1192306 w 1515035"/>
                <a:gd name="connsiteY56" fmla="*/ 726141 h 2725271"/>
                <a:gd name="connsiteX57" fmla="*/ 1264023 w 1515035"/>
                <a:gd name="connsiteY57" fmla="*/ 645459 h 2725271"/>
                <a:gd name="connsiteX58" fmla="*/ 1317811 w 1515035"/>
                <a:gd name="connsiteY58" fmla="*/ 466165 h 2725271"/>
                <a:gd name="connsiteX59" fmla="*/ 1290917 w 1515035"/>
                <a:gd name="connsiteY59" fmla="*/ 313765 h 2725271"/>
                <a:gd name="connsiteX60" fmla="*/ 1129553 w 1515035"/>
                <a:gd name="connsiteY60" fmla="*/ 152400 h 2725271"/>
                <a:gd name="connsiteX61" fmla="*/ 905435 w 1515035"/>
                <a:gd name="connsiteY61" fmla="*/ 116541 h 2725271"/>
                <a:gd name="connsiteX62" fmla="*/ 717176 w 1515035"/>
                <a:gd name="connsiteY62" fmla="*/ 0 h 2725271"/>
                <a:gd name="connsiteX63" fmla="*/ 573741 w 1515035"/>
                <a:gd name="connsiteY63" fmla="*/ 71718 h 2725271"/>
                <a:gd name="connsiteX64" fmla="*/ 537882 w 1515035"/>
                <a:gd name="connsiteY64"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286870 w 1515035"/>
                <a:gd name="connsiteY19" fmla="*/ 1775012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35741 w 1515035"/>
                <a:gd name="connsiteY42" fmla="*/ 1783976 h 2725271"/>
                <a:gd name="connsiteX43" fmla="*/ 1174376 w 1515035"/>
                <a:gd name="connsiteY43" fmla="*/ 1748118 h 2725271"/>
                <a:gd name="connsiteX44" fmla="*/ 1039906 w 1515035"/>
                <a:gd name="connsiteY44" fmla="*/ 1757082 h 2725271"/>
                <a:gd name="connsiteX45" fmla="*/ 896470 w 1515035"/>
                <a:gd name="connsiteY45" fmla="*/ 1775012 h 2725271"/>
                <a:gd name="connsiteX46" fmla="*/ 860611 w 1515035"/>
                <a:gd name="connsiteY46" fmla="*/ 1622612 h 2725271"/>
                <a:gd name="connsiteX47" fmla="*/ 842682 w 1515035"/>
                <a:gd name="connsiteY47" fmla="*/ 1497106 h 2725271"/>
                <a:gd name="connsiteX48" fmla="*/ 788894 w 1515035"/>
                <a:gd name="connsiteY48" fmla="*/ 1398494 h 2725271"/>
                <a:gd name="connsiteX49" fmla="*/ 824753 w 1515035"/>
                <a:gd name="connsiteY49" fmla="*/ 1308847 h 2725271"/>
                <a:gd name="connsiteX50" fmla="*/ 824753 w 1515035"/>
                <a:gd name="connsiteY50" fmla="*/ 1308847 h 2725271"/>
                <a:gd name="connsiteX51" fmla="*/ 950259 w 1515035"/>
                <a:gd name="connsiteY51" fmla="*/ 1237129 h 2725271"/>
                <a:gd name="connsiteX52" fmla="*/ 1004047 w 1515035"/>
                <a:gd name="connsiteY52" fmla="*/ 1156447 h 2725271"/>
                <a:gd name="connsiteX53" fmla="*/ 1075764 w 1515035"/>
                <a:gd name="connsiteY53" fmla="*/ 1084729 h 2725271"/>
                <a:gd name="connsiteX54" fmla="*/ 1120588 w 1515035"/>
                <a:gd name="connsiteY54" fmla="*/ 932329 h 2725271"/>
                <a:gd name="connsiteX55" fmla="*/ 1129553 w 1515035"/>
                <a:gd name="connsiteY55" fmla="*/ 824753 h 2725271"/>
                <a:gd name="connsiteX56" fmla="*/ 1192306 w 1515035"/>
                <a:gd name="connsiteY56" fmla="*/ 726141 h 2725271"/>
                <a:gd name="connsiteX57" fmla="*/ 1264023 w 1515035"/>
                <a:gd name="connsiteY57" fmla="*/ 645459 h 2725271"/>
                <a:gd name="connsiteX58" fmla="*/ 1317811 w 1515035"/>
                <a:gd name="connsiteY58" fmla="*/ 466165 h 2725271"/>
                <a:gd name="connsiteX59" fmla="*/ 1290917 w 1515035"/>
                <a:gd name="connsiteY59" fmla="*/ 313765 h 2725271"/>
                <a:gd name="connsiteX60" fmla="*/ 1129553 w 1515035"/>
                <a:gd name="connsiteY60" fmla="*/ 152400 h 2725271"/>
                <a:gd name="connsiteX61" fmla="*/ 905435 w 1515035"/>
                <a:gd name="connsiteY61" fmla="*/ 116541 h 2725271"/>
                <a:gd name="connsiteX62" fmla="*/ 717176 w 1515035"/>
                <a:gd name="connsiteY62" fmla="*/ 0 h 2725271"/>
                <a:gd name="connsiteX63" fmla="*/ 573741 w 1515035"/>
                <a:gd name="connsiteY63" fmla="*/ 71718 h 2725271"/>
                <a:gd name="connsiteX64" fmla="*/ 537882 w 1515035"/>
                <a:gd name="connsiteY64"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35741 w 1515035"/>
                <a:gd name="connsiteY42" fmla="*/ 1783976 h 2725271"/>
                <a:gd name="connsiteX43" fmla="*/ 1174376 w 1515035"/>
                <a:gd name="connsiteY43" fmla="*/ 1748118 h 2725271"/>
                <a:gd name="connsiteX44" fmla="*/ 1039906 w 1515035"/>
                <a:gd name="connsiteY44" fmla="*/ 1757082 h 2725271"/>
                <a:gd name="connsiteX45" fmla="*/ 896470 w 1515035"/>
                <a:gd name="connsiteY45" fmla="*/ 1775012 h 2725271"/>
                <a:gd name="connsiteX46" fmla="*/ 860611 w 1515035"/>
                <a:gd name="connsiteY46" fmla="*/ 1622612 h 2725271"/>
                <a:gd name="connsiteX47" fmla="*/ 842682 w 1515035"/>
                <a:gd name="connsiteY47" fmla="*/ 1497106 h 2725271"/>
                <a:gd name="connsiteX48" fmla="*/ 788894 w 1515035"/>
                <a:gd name="connsiteY48" fmla="*/ 1398494 h 2725271"/>
                <a:gd name="connsiteX49" fmla="*/ 824753 w 1515035"/>
                <a:gd name="connsiteY49" fmla="*/ 1308847 h 2725271"/>
                <a:gd name="connsiteX50" fmla="*/ 824753 w 1515035"/>
                <a:gd name="connsiteY50" fmla="*/ 1308847 h 2725271"/>
                <a:gd name="connsiteX51" fmla="*/ 950259 w 1515035"/>
                <a:gd name="connsiteY51" fmla="*/ 1237129 h 2725271"/>
                <a:gd name="connsiteX52" fmla="*/ 1004047 w 1515035"/>
                <a:gd name="connsiteY52" fmla="*/ 1156447 h 2725271"/>
                <a:gd name="connsiteX53" fmla="*/ 1075764 w 1515035"/>
                <a:gd name="connsiteY53" fmla="*/ 1084729 h 2725271"/>
                <a:gd name="connsiteX54" fmla="*/ 1120588 w 1515035"/>
                <a:gd name="connsiteY54" fmla="*/ 932329 h 2725271"/>
                <a:gd name="connsiteX55" fmla="*/ 1129553 w 1515035"/>
                <a:gd name="connsiteY55" fmla="*/ 824753 h 2725271"/>
                <a:gd name="connsiteX56" fmla="*/ 1192306 w 1515035"/>
                <a:gd name="connsiteY56" fmla="*/ 726141 h 2725271"/>
                <a:gd name="connsiteX57" fmla="*/ 1264023 w 1515035"/>
                <a:gd name="connsiteY57" fmla="*/ 645459 h 2725271"/>
                <a:gd name="connsiteX58" fmla="*/ 1317811 w 1515035"/>
                <a:gd name="connsiteY58" fmla="*/ 466165 h 2725271"/>
                <a:gd name="connsiteX59" fmla="*/ 1290917 w 1515035"/>
                <a:gd name="connsiteY59" fmla="*/ 313765 h 2725271"/>
                <a:gd name="connsiteX60" fmla="*/ 1129553 w 1515035"/>
                <a:gd name="connsiteY60" fmla="*/ 152400 h 2725271"/>
                <a:gd name="connsiteX61" fmla="*/ 905435 w 1515035"/>
                <a:gd name="connsiteY61" fmla="*/ 116541 h 2725271"/>
                <a:gd name="connsiteX62" fmla="*/ 717176 w 1515035"/>
                <a:gd name="connsiteY62" fmla="*/ 0 h 2725271"/>
                <a:gd name="connsiteX63" fmla="*/ 573741 w 1515035"/>
                <a:gd name="connsiteY63" fmla="*/ 71718 h 2725271"/>
                <a:gd name="connsiteX64" fmla="*/ 537882 w 1515035"/>
                <a:gd name="connsiteY64"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35741 w 1515035"/>
                <a:gd name="connsiteY42" fmla="*/ 1783976 h 2725271"/>
                <a:gd name="connsiteX43" fmla="*/ 1188060 w 1515035"/>
                <a:gd name="connsiteY43" fmla="*/ 1827131 h 2725271"/>
                <a:gd name="connsiteX44" fmla="*/ 1039906 w 1515035"/>
                <a:gd name="connsiteY44" fmla="*/ 1757082 h 2725271"/>
                <a:gd name="connsiteX45" fmla="*/ 896470 w 1515035"/>
                <a:gd name="connsiteY45" fmla="*/ 1775012 h 2725271"/>
                <a:gd name="connsiteX46" fmla="*/ 860611 w 1515035"/>
                <a:gd name="connsiteY46" fmla="*/ 1622612 h 2725271"/>
                <a:gd name="connsiteX47" fmla="*/ 842682 w 1515035"/>
                <a:gd name="connsiteY47" fmla="*/ 1497106 h 2725271"/>
                <a:gd name="connsiteX48" fmla="*/ 788894 w 1515035"/>
                <a:gd name="connsiteY48" fmla="*/ 1398494 h 2725271"/>
                <a:gd name="connsiteX49" fmla="*/ 824753 w 1515035"/>
                <a:gd name="connsiteY49" fmla="*/ 1308847 h 2725271"/>
                <a:gd name="connsiteX50" fmla="*/ 824753 w 1515035"/>
                <a:gd name="connsiteY50" fmla="*/ 1308847 h 2725271"/>
                <a:gd name="connsiteX51" fmla="*/ 950259 w 1515035"/>
                <a:gd name="connsiteY51" fmla="*/ 1237129 h 2725271"/>
                <a:gd name="connsiteX52" fmla="*/ 1004047 w 1515035"/>
                <a:gd name="connsiteY52" fmla="*/ 1156447 h 2725271"/>
                <a:gd name="connsiteX53" fmla="*/ 1075764 w 1515035"/>
                <a:gd name="connsiteY53" fmla="*/ 1084729 h 2725271"/>
                <a:gd name="connsiteX54" fmla="*/ 1120588 w 1515035"/>
                <a:gd name="connsiteY54" fmla="*/ 932329 h 2725271"/>
                <a:gd name="connsiteX55" fmla="*/ 1129553 w 1515035"/>
                <a:gd name="connsiteY55" fmla="*/ 824753 h 2725271"/>
                <a:gd name="connsiteX56" fmla="*/ 1192306 w 1515035"/>
                <a:gd name="connsiteY56" fmla="*/ 726141 h 2725271"/>
                <a:gd name="connsiteX57" fmla="*/ 1264023 w 1515035"/>
                <a:gd name="connsiteY57" fmla="*/ 645459 h 2725271"/>
                <a:gd name="connsiteX58" fmla="*/ 1317811 w 1515035"/>
                <a:gd name="connsiteY58" fmla="*/ 466165 h 2725271"/>
                <a:gd name="connsiteX59" fmla="*/ 1290917 w 1515035"/>
                <a:gd name="connsiteY59" fmla="*/ 313765 h 2725271"/>
                <a:gd name="connsiteX60" fmla="*/ 1129553 w 1515035"/>
                <a:gd name="connsiteY60" fmla="*/ 152400 h 2725271"/>
                <a:gd name="connsiteX61" fmla="*/ 905435 w 1515035"/>
                <a:gd name="connsiteY61" fmla="*/ 116541 h 2725271"/>
                <a:gd name="connsiteX62" fmla="*/ 717176 w 1515035"/>
                <a:gd name="connsiteY62" fmla="*/ 0 h 2725271"/>
                <a:gd name="connsiteX63" fmla="*/ 573741 w 1515035"/>
                <a:gd name="connsiteY63" fmla="*/ 71718 h 2725271"/>
                <a:gd name="connsiteX64" fmla="*/ 537882 w 1515035"/>
                <a:gd name="connsiteY64"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35741 w 1515035"/>
                <a:gd name="connsiteY42" fmla="*/ 1783976 h 2725271"/>
                <a:gd name="connsiteX43" fmla="*/ 1188060 w 1515035"/>
                <a:gd name="connsiteY43" fmla="*/ 1827131 h 2725271"/>
                <a:gd name="connsiteX44" fmla="*/ 1039905 w 1515035"/>
                <a:gd name="connsiteY44" fmla="*/ 1796587 h 2725271"/>
                <a:gd name="connsiteX45" fmla="*/ 896470 w 1515035"/>
                <a:gd name="connsiteY45" fmla="*/ 1775012 h 2725271"/>
                <a:gd name="connsiteX46" fmla="*/ 860611 w 1515035"/>
                <a:gd name="connsiteY46" fmla="*/ 1622612 h 2725271"/>
                <a:gd name="connsiteX47" fmla="*/ 842682 w 1515035"/>
                <a:gd name="connsiteY47" fmla="*/ 1497106 h 2725271"/>
                <a:gd name="connsiteX48" fmla="*/ 788894 w 1515035"/>
                <a:gd name="connsiteY48" fmla="*/ 1398494 h 2725271"/>
                <a:gd name="connsiteX49" fmla="*/ 824753 w 1515035"/>
                <a:gd name="connsiteY49" fmla="*/ 1308847 h 2725271"/>
                <a:gd name="connsiteX50" fmla="*/ 824753 w 1515035"/>
                <a:gd name="connsiteY50" fmla="*/ 1308847 h 2725271"/>
                <a:gd name="connsiteX51" fmla="*/ 950259 w 1515035"/>
                <a:gd name="connsiteY51" fmla="*/ 1237129 h 2725271"/>
                <a:gd name="connsiteX52" fmla="*/ 1004047 w 1515035"/>
                <a:gd name="connsiteY52" fmla="*/ 1156447 h 2725271"/>
                <a:gd name="connsiteX53" fmla="*/ 1075764 w 1515035"/>
                <a:gd name="connsiteY53" fmla="*/ 1084729 h 2725271"/>
                <a:gd name="connsiteX54" fmla="*/ 1120588 w 1515035"/>
                <a:gd name="connsiteY54" fmla="*/ 932329 h 2725271"/>
                <a:gd name="connsiteX55" fmla="*/ 1129553 w 1515035"/>
                <a:gd name="connsiteY55" fmla="*/ 824753 h 2725271"/>
                <a:gd name="connsiteX56" fmla="*/ 1192306 w 1515035"/>
                <a:gd name="connsiteY56" fmla="*/ 726141 h 2725271"/>
                <a:gd name="connsiteX57" fmla="*/ 1264023 w 1515035"/>
                <a:gd name="connsiteY57" fmla="*/ 645459 h 2725271"/>
                <a:gd name="connsiteX58" fmla="*/ 1317811 w 1515035"/>
                <a:gd name="connsiteY58" fmla="*/ 466165 h 2725271"/>
                <a:gd name="connsiteX59" fmla="*/ 1290917 w 1515035"/>
                <a:gd name="connsiteY59" fmla="*/ 313765 h 2725271"/>
                <a:gd name="connsiteX60" fmla="*/ 1129553 w 1515035"/>
                <a:gd name="connsiteY60" fmla="*/ 152400 h 2725271"/>
                <a:gd name="connsiteX61" fmla="*/ 905435 w 1515035"/>
                <a:gd name="connsiteY61" fmla="*/ 116541 h 2725271"/>
                <a:gd name="connsiteX62" fmla="*/ 717176 w 1515035"/>
                <a:gd name="connsiteY62" fmla="*/ 0 h 2725271"/>
                <a:gd name="connsiteX63" fmla="*/ 573741 w 1515035"/>
                <a:gd name="connsiteY63" fmla="*/ 71718 h 2725271"/>
                <a:gd name="connsiteX64" fmla="*/ 537882 w 1515035"/>
                <a:gd name="connsiteY64"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188060 w 1515035"/>
                <a:gd name="connsiteY43" fmla="*/ 1827131 h 2725271"/>
                <a:gd name="connsiteX44" fmla="*/ 1039905 w 1515035"/>
                <a:gd name="connsiteY44" fmla="*/ 1796587 h 2725271"/>
                <a:gd name="connsiteX45" fmla="*/ 896470 w 1515035"/>
                <a:gd name="connsiteY45" fmla="*/ 1775012 h 2725271"/>
                <a:gd name="connsiteX46" fmla="*/ 860611 w 1515035"/>
                <a:gd name="connsiteY46" fmla="*/ 1622612 h 2725271"/>
                <a:gd name="connsiteX47" fmla="*/ 842682 w 1515035"/>
                <a:gd name="connsiteY47" fmla="*/ 1497106 h 2725271"/>
                <a:gd name="connsiteX48" fmla="*/ 788894 w 1515035"/>
                <a:gd name="connsiteY48" fmla="*/ 1398494 h 2725271"/>
                <a:gd name="connsiteX49" fmla="*/ 824753 w 1515035"/>
                <a:gd name="connsiteY49" fmla="*/ 1308847 h 2725271"/>
                <a:gd name="connsiteX50" fmla="*/ 824753 w 1515035"/>
                <a:gd name="connsiteY50" fmla="*/ 1308847 h 2725271"/>
                <a:gd name="connsiteX51" fmla="*/ 950259 w 1515035"/>
                <a:gd name="connsiteY51" fmla="*/ 1237129 h 2725271"/>
                <a:gd name="connsiteX52" fmla="*/ 1004047 w 1515035"/>
                <a:gd name="connsiteY52" fmla="*/ 1156447 h 2725271"/>
                <a:gd name="connsiteX53" fmla="*/ 1075764 w 1515035"/>
                <a:gd name="connsiteY53" fmla="*/ 1084729 h 2725271"/>
                <a:gd name="connsiteX54" fmla="*/ 1120588 w 1515035"/>
                <a:gd name="connsiteY54" fmla="*/ 932329 h 2725271"/>
                <a:gd name="connsiteX55" fmla="*/ 1129553 w 1515035"/>
                <a:gd name="connsiteY55" fmla="*/ 824753 h 2725271"/>
                <a:gd name="connsiteX56" fmla="*/ 1192306 w 1515035"/>
                <a:gd name="connsiteY56" fmla="*/ 726141 h 2725271"/>
                <a:gd name="connsiteX57" fmla="*/ 1264023 w 1515035"/>
                <a:gd name="connsiteY57" fmla="*/ 645459 h 2725271"/>
                <a:gd name="connsiteX58" fmla="*/ 1317811 w 1515035"/>
                <a:gd name="connsiteY58" fmla="*/ 466165 h 2725271"/>
                <a:gd name="connsiteX59" fmla="*/ 1290917 w 1515035"/>
                <a:gd name="connsiteY59" fmla="*/ 313765 h 2725271"/>
                <a:gd name="connsiteX60" fmla="*/ 1129553 w 1515035"/>
                <a:gd name="connsiteY60" fmla="*/ 152400 h 2725271"/>
                <a:gd name="connsiteX61" fmla="*/ 905435 w 1515035"/>
                <a:gd name="connsiteY61" fmla="*/ 116541 h 2725271"/>
                <a:gd name="connsiteX62" fmla="*/ 717176 w 1515035"/>
                <a:gd name="connsiteY62" fmla="*/ 0 h 2725271"/>
                <a:gd name="connsiteX63" fmla="*/ 573741 w 1515035"/>
                <a:gd name="connsiteY63" fmla="*/ 71718 h 2725271"/>
                <a:gd name="connsiteX64" fmla="*/ 537882 w 1515035"/>
                <a:gd name="connsiteY64"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896470 w 1515035"/>
                <a:gd name="connsiteY45" fmla="*/ 1775012 h 2725271"/>
                <a:gd name="connsiteX46" fmla="*/ 860611 w 1515035"/>
                <a:gd name="connsiteY46" fmla="*/ 1622612 h 2725271"/>
                <a:gd name="connsiteX47" fmla="*/ 842682 w 1515035"/>
                <a:gd name="connsiteY47" fmla="*/ 1497106 h 2725271"/>
                <a:gd name="connsiteX48" fmla="*/ 788894 w 1515035"/>
                <a:gd name="connsiteY48" fmla="*/ 1398494 h 2725271"/>
                <a:gd name="connsiteX49" fmla="*/ 824753 w 1515035"/>
                <a:gd name="connsiteY49" fmla="*/ 1308847 h 2725271"/>
                <a:gd name="connsiteX50" fmla="*/ 824753 w 1515035"/>
                <a:gd name="connsiteY50" fmla="*/ 1308847 h 2725271"/>
                <a:gd name="connsiteX51" fmla="*/ 950259 w 1515035"/>
                <a:gd name="connsiteY51" fmla="*/ 1237129 h 2725271"/>
                <a:gd name="connsiteX52" fmla="*/ 1004047 w 1515035"/>
                <a:gd name="connsiteY52" fmla="*/ 1156447 h 2725271"/>
                <a:gd name="connsiteX53" fmla="*/ 1075764 w 1515035"/>
                <a:gd name="connsiteY53" fmla="*/ 1084729 h 2725271"/>
                <a:gd name="connsiteX54" fmla="*/ 1120588 w 1515035"/>
                <a:gd name="connsiteY54" fmla="*/ 932329 h 2725271"/>
                <a:gd name="connsiteX55" fmla="*/ 1129553 w 1515035"/>
                <a:gd name="connsiteY55" fmla="*/ 824753 h 2725271"/>
                <a:gd name="connsiteX56" fmla="*/ 1192306 w 1515035"/>
                <a:gd name="connsiteY56" fmla="*/ 726141 h 2725271"/>
                <a:gd name="connsiteX57" fmla="*/ 1264023 w 1515035"/>
                <a:gd name="connsiteY57" fmla="*/ 645459 h 2725271"/>
                <a:gd name="connsiteX58" fmla="*/ 1317811 w 1515035"/>
                <a:gd name="connsiteY58" fmla="*/ 466165 h 2725271"/>
                <a:gd name="connsiteX59" fmla="*/ 1290917 w 1515035"/>
                <a:gd name="connsiteY59" fmla="*/ 313765 h 2725271"/>
                <a:gd name="connsiteX60" fmla="*/ 1129553 w 1515035"/>
                <a:gd name="connsiteY60" fmla="*/ 152400 h 2725271"/>
                <a:gd name="connsiteX61" fmla="*/ 905435 w 1515035"/>
                <a:gd name="connsiteY61" fmla="*/ 116541 h 2725271"/>
                <a:gd name="connsiteX62" fmla="*/ 717176 w 1515035"/>
                <a:gd name="connsiteY62" fmla="*/ 0 h 2725271"/>
                <a:gd name="connsiteX63" fmla="*/ 573741 w 1515035"/>
                <a:gd name="connsiteY63" fmla="*/ 71718 h 2725271"/>
                <a:gd name="connsiteX64" fmla="*/ 537882 w 1515035"/>
                <a:gd name="connsiteY64"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896470 w 1515035"/>
                <a:gd name="connsiteY45" fmla="*/ 1775012 h 2725271"/>
                <a:gd name="connsiteX46" fmla="*/ 970107 w 1515035"/>
                <a:gd name="connsiteY46" fmla="*/ 1647303 h 2725271"/>
                <a:gd name="connsiteX47" fmla="*/ 842682 w 1515035"/>
                <a:gd name="connsiteY47" fmla="*/ 1497106 h 2725271"/>
                <a:gd name="connsiteX48" fmla="*/ 788894 w 1515035"/>
                <a:gd name="connsiteY48" fmla="*/ 1398494 h 2725271"/>
                <a:gd name="connsiteX49" fmla="*/ 824753 w 1515035"/>
                <a:gd name="connsiteY49" fmla="*/ 1308847 h 2725271"/>
                <a:gd name="connsiteX50" fmla="*/ 824753 w 1515035"/>
                <a:gd name="connsiteY50" fmla="*/ 1308847 h 2725271"/>
                <a:gd name="connsiteX51" fmla="*/ 950259 w 1515035"/>
                <a:gd name="connsiteY51" fmla="*/ 1237129 h 2725271"/>
                <a:gd name="connsiteX52" fmla="*/ 1004047 w 1515035"/>
                <a:gd name="connsiteY52" fmla="*/ 1156447 h 2725271"/>
                <a:gd name="connsiteX53" fmla="*/ 1075764 w 1515035"/>
                <a:gd name="connsiteY53" fmla="*/ 1084729 h 2725271"/>
                <a:gd name="connsiteX54" fmla="*/ 1120588 w 1515035"/>
                <a:gd name="connsiteY54" fmla="*/ 932329 h 2725271"/>
                <a:gd name="connsiteX55" fmla="*/ 1129553 w 1515035"/>
                <a:gd name="connsiteY55" fmla="*/ 824753 h 2725271"/>
                <a:gd name="connsiteX56" fmla="*/ 1192306 w 1515035"/>
                <a:gd name="connsiteY56" fmla="*/ 726141 h 2725271"/>
                <a:gd name="connsiteX57" fmla="*/ 1264023 w 1515035"/>
                <a:gd name="connsiteY57" fmla="*/ 645459 h 2725271"/>
                <a:gd name="connsiteX58" fmla="*/ 1317811 w 1515035"/>
                <a:gd name="connsiteY58" fmla="*/ 466165 h 2725271"/>
                <a:gd name="connsiteX59" fmla="*/ 1290917 w 1515035"/>
                <a:gd name="connsiteY59" fmla="*/ 313765 h 2725271"/>
                <a:gd name="connsiteX60" fmla="*/ 1129553 w 1515035"/>
                <a:gd name="connsiteY60" fmla="*/ 152400 h 2725271"/>
                <a:gd name="connsiteX61" fmla="*/ 905435 w 1515035"/>
                <a:gd name="connsiteY61" fmla="*/ 116541 h 2725271"/>
                <a:gd name="connsiteX62" fmla="*/ 717176 w 1515035"/>
                <a:gd name="connsiteY62" fmla="*/ 0 h 2725271"/>
                <a:gd name="connsiteX63" fmla="*/ 573741 w 1515035"/>
                <a:gd name="connsiteY63" fmla="*/ 71718 h 2725271"/>
                <a:gd name="connsiteX64" fmla="*/ 537882 w 1515035"/>
                <a:gd name="connsiteY64"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842682 w 1515035"/>
                <a:gd name="connsiteY47" fmla="*/ 1497106 h 2725271"/>
                <a:gd name="connsiteX48" fmla="*/ 788894 w 1515035"/>
                <a:gd name="connsiteY48" fmla="*/ 1398494 h 2725271"/>
                <a:gd name="connsiteX49" fmla="*/ 824753 w 1515035"/>
                <a:gd name="connsiteY49" fmla="*/ 1308847 h 2725271"/>
                <a:gd name="connsiteX50" fmla="*/ 824753 w 1515035"/>
                <a:gd name="connsiteY50" fmla="*/ 1308847 h 2725271"/>
                <a:gd name="connsiteX51" fmla="*/ 950259 w 1515035"/>
                <a:gd name="connsiteY51" fmla="*/ 1237129 h 2725271"/>
                <a:gd name="connsiteX52" fmla="*/ 1004047 w 1515035"/>
                <a:gd name="connsiteY52" fmla="*/ 1156447 h 2725271"/>
                <a:gd name="connsiteX53" fmla="*/ 1075764 w 1515035"/>
                <a:gd name="connsiteY53" fmla="*/ 1084729 h 2725271"/>
                <a:gd name="connsiteX54" fmla="*/ 1120588 w 1515035"/>
                <a:gd name="connsiteY54" fmla="*/ 932329 h 2725271"/>
                <a:gd name="connsiteX55" fmla="*/ 1129553 w 1515035"/>
                <a:gd name="connsiteY55" fmla="*/ 824753 h 2725271"/>
                <a:gd name="connsiteX56" fmla="*/ 1192306 w 1515035"/>
                <a:gd name="connsiteY56" fmla="*/ 726141 h 2725271"/>
                <a:gd name="connsiteX57" fmla="*/ 1264023 w 1515035"/>
                <a:gd name="connsiteY57" fmla="*/ 645459 h 2725271"/>
                <a:gd name="connsiteX58" fmla="*/ 1317811 w 1515035"/>
                <a:gd name="connsiteY58" fmla="*/ 466165 h 2725271"/>
                <a:gd name="connsiteX59" fmla="*/ 1290917 w 1515035"/>
                <a:gd name="connsiteY59" fmla="*/ 313765 h 2725271"/>
                <a:gd name="connsiteX60" fmla="*/ 1129553 w 1515035"/>
                <a:gd name="connsiteY60" fmla="*/ 152400 h 2725271"/>
                <a:gd name="connsiteX61" fmla="*/ 905435 w 1515035"/>
                <a:gd name="connsiteY61" fmla="*/ 116541 h 2725271"/>
                <a:gd name="connsiteX62" fmla="*/ 717176 w 1515035"/>
                <a:gd name="connsiteY62" fmla="*/ 0 h 2725271"/>
                <a:gd name="connsiteX63" fmla="*/ 573741 w 1515035"/>
                <a:gd name="connsiteY63" fmla="*/ 71718 h 2725271"/>
                <a:gd name="connsiteX64" fmla="*/ 537882 w 1515035"/>
                <a:gd name="connsiteY64"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31645 w 1515035"/>
                <a:gd name="connsiteY47" fmla="*/ 1492169 h 2725271"/>
                <a:gd name="connsiteX48" fmla="*/ 788894 w 1515035"/>
                <a:gd name="connsiteY48" fmla="*/ 1398494 h 2725271"/>
                <a:gd name="connsiteX49" fmla="*/ 824753 w 1515035"/>
                <a:gd name="connsiteY49" fmla="*/ 1308847 h 2725271"/>
                <a:gd name="connsiteX50" fmla="*/ 824753 w 1515035"/>
                <a:gd name="connsiteY50" fmla="*/ 1308847 h 2725271"/>
                <a:gd name="connsiteX51" fmla="*/ 950259 w 1515035"/>
                <a:gd name="connsiteY51" fmla="*/ 1237129 h 2725271"/>
                <a:gd name="connsiteX52" fmla="*/ 1004047 w 1515035"/>
                <a:gd name="connsiteY52" fmla="*/ 1156447 h 2725271"/>
                <a:gd name="connsiteX53" fmla="*/ 1075764 w 1515035"/>
                <a:gd name="connsiteY53" fmla="*/ 1084729 h 2725271"/>
                <a:gd name="connsiteX54" fmla="*/ 1120588 w 1515035"/>
                <a:gd name="connsiteY54" fmla="*/ 932329 h 2725271"/>
                <a:gd name="connsiteX55" fmla="*/ 1129553 w 1515035"/>
                <a:gd name="connsiteY55" fmla="*/ 824753 h 2725271"/>
                <a:gd name="connsiteX56" fmla="*/ 1192306 w 1515035"/>
                <a:gd name="connsiteY56" fmla="*/ 726141 h 2725271"/>
                <a:gd name="connsiteX57" fmla="*/ 1264023 w 1515035"/>
                <a:gd name="connsiteY57" fmla="*/ 645459 h 2725271"/>
                <a:gd name="connsiteX58" fmla="*/ 1317811 w 1515035"/>
                <a:gd name="connsiteY58" fmla="*/ 466165 h 2725271"/>
                <a:gd name="connsiteX59" fmla="*/ 1290917 w 1515035"/>
                <a:gd name="connsiteY59" fmla="*/ 313765 h 2725271"/>
                <a:gd name="connsiteX60" fmla="*/ 1129553 w 1515035"/>
                <a:gd name="connsiteY60" fmla="*/ 152400 h 2725271"/>
                <a:gd name="connsiteX61" fmla="*/ 905435 w 1515035"/>
                <a:gd name="connsiteY61" fmla="*/ 116541 h 2725271"/>
                <a:gd name="connsiteX62" fmla="*/ 717176 w 1515035"/>
                <a:gd name="connsiteY62" fmla="*/ 0 h 2725271"/>
                <a:gd name="connsiteX63" fmla="*/ 573741 w 1515035"/>
                <a:gd name="connsiteY63" fmla="*/ 71718 h 2725271"/>
                <a:gd name="connsiteX64" fmla="*/ 537882 w 1515035"/>
                <a:gd name="connsiteY64"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31645 w 1515035"/>
                <a:gd name="connsiteY47" fmla="*/ 1492169 h 2725271"/>
                <a:gd name="connsiteX48" fmla="*/ 923869 w 1515035"/>
                <a:gd name="connsiteY48" fmla="*/ 1402183 h 2725271"/>
                <a:gd name="connsiteX49" fmla="*/ 788894 w 1515035"/>
                <a:gd name="connsiteY49" fmla="*/ 1398494 h 2725271"/>
                <a:gd name="connsiteX50" fmla="*/ 824753 w 1515035"/>
                <a:gd name="connsiteY50" fmla="*/ 1308847 h 2725271"/>
                <a:gd name="connsiteX51" fmla="*/ 824753 w 1515035"/>
                <a:gd name="connsiteY51" fmla="*/ 1308847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31645 w 1515035"/>
                <a:gd name="connsiteY47" fmla="*/ 1492169 h 2725271"/>
                <a:gd name="connsiteX48" fmla="*/ 923869 w 1515035"/>
                <a:gd name="connsiteY48" fmla="*/ 1402183 h 2725271"/>
                <a:gd name="connsiteX49" fmla="*/ 905231 w 1515035"/>
                <a:gd name="connsiteY49" fmla="*/ 1378741 h 2725271"/>
                <a:gd name="connsiteX50" fmla="*/ 824753 w 1515035"/>
                <a:gd name="connsiteY50" fmla="*/ 1308847 h 2725271"/>
                <a:gd name="connsiteX51" fmla="*/ 824753 w 1515035"/>
                <a:gd name="connsiteY51" fmla="*/ 1308847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31645 w 1515035"/>
                <a:gd name="connsiteY47" fmla="*/ 1492169 h 2725271"/>
                <a:gd name="connsiteX48" fmla="*/ 923869 w 1515035"/>
                <a:gd name="connsiteY48" fmla="*/ 1402183 h 2725271"/>
                <a:gd name="connsiteX49" fmla="*/ 905231 w 1515035"/>
                <a:gd name="connsiteY49" fmla="*/ 1378741 h 2725271"/>
                <a:gd name="connsiteX50" fmla="*/ 824753 w 1515035"/>
                <a:gd name="connsiteY50" fmla="*/ 1308847 h 2725271"/>
                <a:gd name="connsiteX51" fmla="*/ 906875 w 1515035"/>
                <a:gd name="connsiteY51" fmla="*/ 1313784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31645 w 1515035"/>
                <a:gd name="connsiteY47" fmla="*/ 1492169 h 2725271"/>
                <a:gd name="connsiteX48" fmla="*/ 923869 w 1515035"/>
                <a:gd name="connsiteY48" fmla="*/ 1402183 h 2725271"/>
                <a:gd name="connsiteX49" fmla="*/ 905231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31645 w 1515035"/>
                <a:gd name="connsiteY47" fmla="*/ 1492169 h 2725271"/>
                <a:gd name="connsiteX48" fmla="*/ 923869 w 1515035"/>
                <a:gd name="connsiteY48" fmla="*/ 1402183 h 2725271"/>
                <a:gd name="connsiteX49" fmla="*/ 932605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52177 w 1515035"/>
                <a:gd name="connsiteY47" fmla="*/ 1482291 h 2725271"/>
                <a:gd name="connsiteX48" fmla="*/ 923869 w 1515035"/>
                <a:gd name="connsiteY48" fmla="*/ 1402183 h 2725271"/>
                <a:gd name="connsiteX49" fmla="*/ 932605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52177 w 1515035"/>
                <a:gd name="connsiteY47" fmla="*/ 1482291 h 2725271"/>
                <a:gd name="connsiteX48" fmla="*/ 923869 w 1515035"/>
                <a:gd name="connsiteY48" fmla="*/ 1402183 h 2725271"/>
                <a:gd name="connsiteX49" fmla="*/ 932605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367755 w 1515035"/>
                <a:gd name="connsiteY17" fmla="*/ 1528938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52177 w 1515035"/>
                <a:gd name="connsiteY47" fmla="*/ 1482291 h 2725271"/>
                <a:gd name="connsiteX48" fmla="*/ 923869 w 1515035"/>
                <a:gd name="connsiteY48" fmla="*/ 1402183 h 2725271"/>
                <a:gd name="connsiteX49" fmla="*/ 932605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349348 w 1515035"/>
                <a:gd name="connsiteY16" fmla="*/ 1395757 h 2725271"/>
                <a:gd name="connsiteX17" fmla="*/ 367755 w 1515035"/>
                <a:gd name="connsiteY17" fmla="*/ 1528938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52177 w 1515035"/>
                <a:gd name="connsiteY47" fmla="*/ 1482291 h 2725271"/>
                <a:gd name="connsiteX48" fmla="*/ 923869 w 1515035"/>
                <a:gd name="connsiteY48" fmla="*/ 1402183 h 2725271"/>
                <a:gd name="connsiteX49" fmla="*/ 932605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04096 w 1515035"/>
                <a:gd name="connsiteY15" fmla="*/ 1315987 h 2725271"/>
                <a:gd name="connsiteX16" fmla="*/ 349348 w 1515035"/>
                <a:gd name="connsiteY16" fmla="*/ 1395757 h 2725271"/>
                <a:gd name="connsiteX17" fmla="*/ 367755 w 1515035"/>
                <a:gd name="connsiteY17" fmla="*/ 1528938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52177 w 1515035"/>
                <a:gd name="connsiteY47" fmla="*/ 1482291 h 2725271"/>
                <a:gd name="connsiteX48" fmla="*/ 923869 w 1515035"/>
                <a:gd name="connsiteY48" fmla="*/ 1402183 h 2725271"/>
                <a:gd name="connsiteX49" fmla="*/ 932605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375078 w 1515035"/>
                <a:gd name="connsiteY14" fmla="*/ 1250122 h 2725271"/>
                <a:gd name="connsiteX15" fmla="*/ 404096 w 1515035"/>
                <a:gd name="connsiteY15" fmla="*/ 1315987 h 2725271"/>
                <a:gd name="connsiteX16" fmla="*/ 349348 w 1515035"/>
                <a:gd name="connsiteY16" fmla="*/ 1395757 h 2725271"/>
                <a:gd name="connsiteX17" fmla="*/ 367755 w 1515035"/>
                <a:gd name="connsiteY17" fmla="*/ 1528938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52177 w 1515035"/>
                <a:gd name="connsiteY47" fmla="*/ 1482291 h 2725271"/>
                <a:gd name="connsiteX48" fmla="*/ 923869 w 1515035"/>
                <a:gd name="connsiteY48" fmla="*/ 1402183 h 2725271"/>
                <a:gd name="connsiteX49" fmla="*/ 932605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82200 w 1515035"/>
                <a:gd name="connsiteY11" fmla="*/ 1094984 h 2725271"/>
                <a:gd name="connsiteX12" fmla="*/ 331694 w 1515035"/>
                <a:gd name="connsiteY12" fmla="*/ 1165412 h 2725271"/>
                <a:gd name="connsiteX13" fmla="*/ 376517 w 1515035"/>
                <a:gd name="connsiteY13" fmla="*/ 1228165 h 2725271"/>
                <a:gd name="connsiteX14" fmla="*/ 375078 w 1515035"/>
                <a:gd name="connsiteY14" fmla="*/ 1250122 h 2725271"/>
                <a:gd name="connsiteX15" fmla="*/ 404096 w 1515035"/>
                <a:gd name="connsiteY15" fmla="*/ 1315987 h 2725271"/>
                <a:gd name="connsiteX16" fmla="*/ 349348 w 1515035"/>
                <a:gd name="connsiteY16" fmla="*/ 1395757 h 2725271"/>
                <a:gd name="connsiteX17" fmla="*/ 367755 w 1515035"/>
                <a:gd name="connsiteY17" fmla="*/ 1528938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52177 w 1515035"/>
                <a:gd name="connsiteY47" fmla="*/ 1482291 h 2725271"/>
                <a:gd name="connsiteX48" fmla="*/ 923869 w 1515035"/>
                <a:gd name="connsiteY48" fmla="*/ 1402183 h 2725271"/>
                <a:gd name="connsiteX49" fmla="*/ 932605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82200 w 1515035"/>
                <a:gd name="connsiteY11" fmla="*/ 1094984 h 2725271"/>
                <a:gd name="connsiteX12" fmla="*/ 400130 w 1515035"/>
                <a:gd name="connsiteY12" fmla="*/ 1155535 h 2725271"/>
                <a:gd name="connsiteX13" fmla="*/ 376517 w 1515035"/>
                <a:gd name="connsiteY13" fmla="*/ 1228165 h 2725271"/>
                <a:gd name="connsiteX14" fmla="*/ 375078 w 1515035"/>
                <a:gd name="connsiteY14" fmla="*/ 1250122 h 2725271"/>
                <a:gd name="connsiteX15" fmla="*/ 404096 w 1515035"/>
                <a:gd name="connsiteY15" fmla="*/ 1315987 h 2725271"/>
                <a:gd name="connsiteX16" fmla="*/ 349348 w 1515035"/>
                <a:gd name="connsiteY16" fmla="*/ 1395757 h 2725271"/>
                <a:gd name="connsiteX17" fmla="*/ 367755 w 1515035"/>
                <a:gd name="connsiteY17" fmla="*/ 1528938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52177 w 1515035"/>
                <a:gd name="connsiteY47" fmla="*/ 1482291 h 2725271"/>
                <a:gd name="connsiteX48" fmla="*/ 923869 w 1515035"/>
                <a:gd name="connsiteY48" fmla="*/ 1402183 h 2725271"/>
                <a:gd name="connsiteX49" fmla="*/ 932605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82200 w 1515035"/>
                <a:gd name="connsiteY11" fmla="*/ 1094984 h 2725271"/>
                <a:gd name="connsiteX12" fmla="*/ 400130 w 1515035"/>
                <a:gd name="connsiteY12" fmla="*/ 1155535 h 2725271"/>
                <a:gd name="connsiteX13" fmla="*/ 376517 w 1515035"/>
                <a:gd name="connsiteY13" fmla="*/ 1228165 h 2725271"/>
                <a:gd name="connsiteX14" fmla="*/ 375078 w 1515035"/>
                <a:gd name="connsiteY14" fmla="*/ 1250122 h 2725271"/>
                <a:gd name="connsiteX15" fmla="*/ 404096 w 1515035"/>
                <a:gd name="connsiteY15" fmla="*/ 1315987 h 2725271"/>
                <a:gd name="connsiteX16" fmla="*/ 349348 w 1515035"/>
                <a:gd name="connsiteY16" fmla="*/ 1395757 h 2725271"/>
                <a:gd name="connsiteX17" fmla="*/ 367755 w 1515035"/>
                <a:gd name="connsiteY17" fmla="*/ 1528938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52177 w 1515035"/>
                <a:gd name="connsiteY47" fmla="*/ 1482291 h 2725271"/>
                <a:gd name="connsiteX48" fmla="*/ 923869 w 1515035"/>
                <a:gd name="connsiteY48" fmla="*/ 1402183 h 2725271"/>
                <a:gd name="connsiteX49" fmla="*/ 932605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901395 w 1515035"/>
                <a:gd name="connsiteY53" fmla="*/ 113175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82200 w 1515035"/>
                <a:gd name="connsiteY11" fmla="*/ 1094984 h 2725271"/>
                <a:gd name="connsiteX12" fmla="*/ 400130 w 1515035"/>
                <a:gd name="connsiteY12" fmla="*/ 1155535 h 2725271"/>
                <a:gd name="connsiteX13" fmla="*/ 376517 w 1515035"/>
                <a:gd name="connsiteY13" fmla="*/ 1228165 h 2725271"/>
                <a:gd name="connsiteX14" fmla="*/ 375078 w 1515035"/>
                <a:gd name="connsiteY14" fmla="*/ 1250122 h 2725271"/>
                <a:gd name="connsiteX15" fmla="*/ 404096 w 1515035"/>
                <a:gd name="connsiteY15" fmla="*/ 1315987 h 2725271"/>
                <a:gd name="connsiteX16" fmla="*/ 349348 w 1515035"/>
                <a:gd name="connsiteY16" fmla="*/ 1395757 h 2725271"/>
                <a:gd name="connsiteX17" fmla="*/ 367755 w 1515035"/>
                <a:gd name="connsiteY17" fmla="*/ 1528938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52177 w 1515035"/>
                <a:gd name="connsiteY47" fmla="*/ 1482291 h 2725271"/>
                <a:gd name="connsiteX48" fmla="*/ 923869 w 1515035"/>
                <a:gd name="connsiteY48" fmla="*/ 1402183 h 2725271"/>
                <a:gd name="connsiteX49" fmla="*/ 932605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901395 w 1515035"/>
                <a:gd name="connsiteY53" fmla="*/ 1131757 h 2725271"/>
                <a:gd name="connsiteX54" fmla="*/ 1034703 w 1515035"/>
                <a:gd name="connsiteY54" fmla="*/ 1050160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07955 w 1515035"/>
                <a:gd name="connsiteY11" fmla="*/ 977489 h 2725271"/>
                <a:gd name="connsiteX12" fmla="*/ 382200 w 1515035"/>
                <a:gd name="connsiteY12" fmla="*/ 1094984 h 2725271"/>
                <a:gd name="connsiteX13" fmla="*/ 400130 w 1515035"/>
                <a:gd name="connsiteY13" fmla="*/ 1155535 h 2725271"/>
                <a:gd name="connsiteX14" fmla="*/ 376517 w 1515035"/>
                <a:gd name="connsiteY14" fmla="*/ 1228165 h 2725271"/>
                <a:gd name="connsiteX15" fmla="*/ 375078 w 1515035"/>
                <a:gd name="connsiteY15" fmla="*/ 1250122 h 2725271"/>
                <a:gd name="connsiteX16" fmla="*/ 404096 w 1515035"/>
                <a:gd name="connsiteY16" fmla="*/ 1315987 h 2725271"/>
                <a:gd name="connsiteX17" fmla="*/ 349348 w 1515035"/>
                <a:gd name="connsiteY17" fmla="*/ 1395757 h 2725271"/>
                <a:gd name="connsiteX18" fmla="*/ 367755 w 1515035"/>
                <a:gd name="connsiteY18" fmla="*/ 1528938 h 2725271"/>
                <a:gd name="connsiteX19" fmla="*/ 403411 w 1515035"/>
                <a:gd name="connsiteY19" fmla="*/ 1712259 h 2725271"/>
                <a:gd name="connsiteX20" fmla="*/ 300558 w 1515035"/>
                <a:gd name="connsiteY20" fmla="*/ 1740443 h 2725271"/>
                <a:gd name="connsiteX21" fmla="*/ 174572 w 1515035"/>
                <a:gd name="connsiteY21" fmla="*/ 1771366 h 2725271"/>
                <a:gd name="connsiteX22" fmla="*/ 28538 w 1515035"/>
                <a:gd name="connsiteY22" fmla="*/ 1803199 h 2725271"/>
                <a:gd name="connsiteX23" fmla="*/ 0 w 1515035"/>
                <a:gd name="connsiteY23" fmla="*/ 1936376 h 2725271"/>
                <a:gd name="connsiteX24" fmla="*/ 0 w 1515035"/>
                <a:gd name="connsiteY24" fmla="*/ 2079812 h 2725271"/>
                <a:gd name="connsiteX25" fmla="*/ 80682 w 1515035"/>
                <a:gd name="connsiteY25" fmla="*/ 2268071 h 2725271"/>
                <a:gd name="connsiteX26" fmla="*/ 152400 w 1515035"/>
                <a:gd name="connsiteY26" fmla="*/ 2429435 h 2725271"/>
                <a:gd name="connsiteX27" fmla="*/ 242047 w 1515035"/>
                <a:gd name="connsiteY27" fmla="*/ 2501153 h 2725271"/>
                <a:gd name="connsiteX28" fmla="*/ 340659 w 1515035"/>
                <a:gd name="connsiteY28" fmla="*/ 2563906 h 2725271"/>
                <a:gd name="connsiteX29" fmla="*/ 439270 w 1515035"/>
                <a:gd name="connsiteY29" fmla="*/ 2644588 h 2725271"/>
                <a:gd name="connsiteX30" fmla="*/ 609600 w 1515035"/>
                <a:gd name="connsiteY30" fmla="*/ 2707341 h 2725271"/>
                <a:gd name="connsiteX31" fmla="*/ 726141 w 1515035"/>
                <a:gd name="connsiteY31" fmla="*/ 2725271 h 2725271"/>
                <a:gd name="connsiteX32" fmla="*/ 869576 w 1515035"/>
                <a:gd name="connsiteY32" fmla="*/ 2698376 h 2725271"/>
                <a:gd name="connsiteX33" fmla="*/ 959223 w 1515035"/>
                <a:gd name="connsiteY33" fmla="*/ 2662518 h 2725271"/>
                <a:gd name="connsiteX34" fmla="*/ 1013011 w 1515035"/>
                <a:gd name="connsiteY34" fmla="*/ 2635624 h 2725271"/>
                <a:gd name="connsiteX35" fmla="*/ 1138517 w 1515035"/>
                <a:gd name="connsiteY35" fmla="*/ 2519082 h 2725271"/>
                <a:gd name="connsiteX36" fmla="*/ 1219200 w 1515035"/>
                <a:gd name="connsiteY36" fmla="*/ 2420471 h 2725271"/>
                <a:gd name="connsiteX37" fmla="*/ 1335741 w 1515035"/>
                <a:gd name="connsiteY37" fmla="*/ 2286000 h 2725271"/>
                <a:gd name="connsiteX38" fmla="*/ 1389529 w 1515035"/>
                <a:gd name="connsiteY38" fmla="*/ 2205318 h 2725271"/>
                <a:gd name="connsiteX39" fmla="*/ 1497106 w 1515035"/>
                <a:gd name="connsiteY39" fmla="*/ 2124635 h 2725271"/>
                <a:gd name="connsiteX40" fmla="*/ 1515035 w 1515035"/>
                <a:gd name="connsiteY40" fmla="*/ 2008094 h 2725271"/>
                <a:gd name="connsiteX41" fmla="*/ 1515035 w 1515035"/>
                <a:gd name="connsiteY41" fmla="*/ 1972235 h 2725271"/>
                <a:gd name="connsiteX42" fmla="*/ 1389529 w 1515035"/>
                <a:gd name="connsiteY42" fmla="*/ 1846729 h 2725271"/>
                <a:gd name="connsiteX43" fmla="*/ 1322053 w 1515035"/>
                <a:gd name="connsiteY43" fmla="*/ 1848176 h 2725271"/>
                <a:gd name="connsiteX44" fmla="*/ 1201746 w 1515035"/>
                <a:gd name="connsiteY44" fmla="*/ 1812317 h 2725271"/>
                <a:gd name="connsiteX45" fmla="*/ 1039905 w 1515035"/>
                <a:gd name="connsiteY45" fmla="*/ 1796587 h 2725271"/>
                <a:gd name="connsiteX46" fmla="*/ 937528 w 1515035"/>
                <a:gd name="connsiteY46" fmla="*/ 1755258 h 2725271"/>
                <a:gd name="connsiteX47" fmla="*/ 970107 w 1515035"/>
                <a:gd name="connsiteY47" fmla="*/ 1647303 h 2725271"/>
                <a:gd name="connsiteX48" fmla="*/ 952177 w 1515035"/>
                <a:gd name="connsiteY48" fmla="*/ 1482291 h 2725271"/>
                <a:gd name="connsiteX49" fmla="*/ 923869 w 1515035"/>
                <a:gd name="connsiteY49" fmla="*/ 1402183 h 2725271"/>
                <a:gd name="connsiteX50" fmla="*/ 932605 w 1515035"/>
                <a:gd name="connsiteY50" fmla="*/ 1378741 h 2725271"/>
                <a:gd name="connsiteX51" fmla="*/ 927406 w 1515035"/>
                <a:gd name="connsiteY51" fmla="*/ 1303909 h 2725271"/>
                <a:gd name="connsiteX52" fmla="*/ 906875 w 1515035"/>
                <a:gd name="connsiteY52" fmla="*/ 1313784 h 2725271"/>
                <a:gd name="connsiteX53" fmla="*/ 950259 w 1515035"/>
                <a:gd name="connsiteY53" fmla="*/ 1237129 h 2725271"/>
                <a:gd name="connsiteX54" fmla="*/ 901395 w 1515035"/>
                <a:gd name="connsiteY54" fmla="*/ 1131757 h 2725271"/>
                <a:gd name="connsiteX55" fmla="*/ 1034703 w 1515035"/>
                <a:gd name="connsiteY55" fmla="*/ 1050160 h 2725271"/>
                <a:gd name="connsiteX56" fmla="*/ 1120588 w 1515035"/>
                <a:gd name="connsiteY56" fmla="*/ 932329 h 2725271"/>
                <a:gd name="connsiteX57" fmla="*/ 1129553 w 1515035"/>
                <a:gd name="connsiteY57" fmla="*/ 824753 h 2725271"/>
                <a:gd name="connsiteX58" fmla="*/ 1192306 w 1515035"/>
                <a:gd name="connsiteY58" fmla="*/ 726141 h 2725271"/>
                <a:gd name="connsiteX59" fmla="*/ 1264023 w 1515035"/>
                <a:gd name="connsiteY59" fmla="*/ 645459 h 2725271"/>
                <a:gd name="connsiteX60" fmla="*/ 1317811 w 1515035"/>
                <a:gd name="connsiteY60" fmla="*/ 466165 h 2725271"/>
                <a:gd name="connsiteX61" fmla="*/ 1290917 w 1515035"/>
                <a:gd name="connsiteY61" fmla="*/ 313765 h 2725271"/>
                <a:gd name="connsiteX62" fmla="*/ 1129553 w 1515035"/>
                <a:gd name="connsiteY62" fmla="*/ 152400 h 2725271"/>
                <a:gd name="connsiteX63" fmla="*/ 905435 w 1515035"/>
                <a:gd name="connsiteY63" fmla="*/ 116541 h 2725271"/>
                <a:gd name="connsiteX64" fmla="*/ 717176 w 1515035"/>
                <a:gd name="connsiteY64" fmla="*/ 0 h 2725271"/>
                <a:gd name="connsiteX65" fmla="*/ 573741 w 1515035"/>
                <a:gd name="connsiteY65" fmla="*/ 71718 h 2725271"/>
                <a:gd name="connsiteX66" fmla="*/ 537882 w 1515035"/>
                <a:gd name="connsiteY66"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273865 w 1515035"/>
                <a:gd name="connsiteY10" fmla="*/ 942584 h 2725271"/>
                <a:gd name="connsiteX11" fmla="*/ 307955 w 1515035"/>
                <a:gd name="connsiteY11" fmla="*/ 977489 h 2725271"/>
                <a:gd name="connsiteX12" fmla="*/ 382200 w 1515035"/>
                <a:gd name="connsiteY12" fmla="*/ 1094984 h 2725271"/>
                <a:gd name="connsiteX13" fmla="*/ 400130 w 1515035"/>
                <a:gd name="connsiteY13" fmla="*/ 1155535 h 2725271"/>
                <a:gd name="connsiteX14" fmla="*/ 376517 w 1515035"/>
                <a:gd name="connsiteY14" fmla="*/ 1228165 h 2725271"/>
                <a:gd name="connsiteX15" fmla="*/ 375078 w 1515035"/>
                <a:gd name="connsiteY15" fmla="*/ 1250122 h 2725271"/>
                <a:gd name="connsiteX16" fmla="*/ 404096 w 1515035"/>
                <a:gd name="connsiteY16" fmla="*/ 1315987 h 2725271"/>
                <a:gd name="connsiteX17" fmla="*/ 349348 w 1515035"/>
                <a:gd name="connsiteY17" fmla="*/ 1395757 h 2725271"/>
                <a:gd name="connsiteX18" fmla="*/ 367755 w 1515035"/>
                <a:gd name="connsiteY18" fmla="*/ 1528938 h 2725271"/>
                <a:gd name="connsiteX19" fmla="*/ 403411 w 1515035"/>
                <a:gd name="connsiteY19" fmla="*/ 1712259 h 2725271"/>
                <a:gd name="connsiteX20" fmla="*/ 300558 w 1515035"/>
                <a:gd name="connsiteY20" fmla="*/ 1740443 h 2725271"/>
                <a:gd name="connsiteX21" fmla="*/ 174572 w 1515035"/>
                <a:gd name="connsiteY21" fmla="*/ 1771366 h 2725271"/>
                <a:gd name="connsiteX22" fmla="*/ 28538 w 1515035"/>
                <a:gd name="connsiteY22" fmla="*/ 1803199 h 2725271"/>
                <a:gd name="connsiteX23" fmla="*/ 0 w 1515035"/>
                <a:gd name="connsiteY23" fmla="*/ 1936376 h 2725271"/>
                <a:gd name="connsiteX24" fmla="*/ 0 w 1515035"/>
                <a:gd name="connsiteY24" fmla="*/ 2079812 h 2725271"/>
                <a:gd name="connsiteX25" fmla="*/ 80682 w 1515035"/>
                <a:gd name="connsiteY25" fmla="*/ 2268071 h 2725271"/>
                <a:gd name="connsiteX26" fmla="*/ 152400 w 1515035"/>
                <a:gd name="connsiteY26" fmla="*/ 2429435 h 2725271"/>
                <a:gd name="connsiteX27" fmla="*/ 242047 w 1515035"/>
                <a:gd name="connsiteY27" fmla="*/ 2501153 h 2725271"/>
                <a:gd name="connsiteX28" fmla="*/ 340659 w 1515035"/>
                <a:gd name="connsiteY28" fmla="*/ 2563906 h 2725271"/>
                <a:gd name="connsiteX29" fmla="*/ 439270 w 1515035"/>
                <a:gd name="connsiteY29" fmla="*/ 2644588 h 2725271"/>
                <a:gd name="connsiteX30" fmla="*/ 609600 w 1515035"/>
                <a:gd name="connsiteY30" fmla="*/ 2707341 h 2725271"/>
                <a:gd name="connsiteX31" fmla="*/ 726141 w 1515035"/>
                <a:gd name="connsiteY31" fmla="*/ 2725271 h 2725271"/>
                <a:gd name="connsiteX32" fmla="*/ 869576 w 1515035"/>
                <a:gd name="connsiteY32" fmla="*/ 2698376 h 2725271"/>
                <a:gd name="connsiteX33" fmla="*/ 959223 w 1515035"/>
                <a:gd name="connsiteY33" fmla="*/ 2662518 h 2725271"/>
                <a:gd name="connsiteX34" fmla="*/ 1013011 w 1515035"/>
                <a:gd name="connsiteY34" fmla="*/ 2635624 h 2725271"/>
                <a:gd name="connsiteX35" fmla="*/ 1138517 w 1515035"/>
                <a:gd name="connsiteY35" fmla="*/ 2519082 h 2725271"/>
                <a:gd name="connsiteX36" fmla="*/ 1219200 w 1515035"/>
                <a:gd name="connsiteY36" fmla="*/ 2420471 h 2725271"/>
                <a:gd name="connsiteX37" fmla="*/ 1335741 w 1515035"/>
                <a:gd name="connsiteY37" fmla="*/ 2286000 h 2725271"/>
                <a:gd name="connsiteX38" fmla="*/ 1389529 w 1515035"/>
                <a:gd name="connsiteY38" fmla="*/ 2205318 h 2725271"/>
                <a:gd name="connsiteX39" fmla="*/ 1497106 w 1515035"/>
                <a:gd name="connsiteY39" fmla="*/ 2124635 h 2725271"/>
                <a:gd name="connsiteX40" fmla="*/ 1515035 w 1515035"/>
                <a:gd name="connsiteY40" fmla="*/ 2008094 h 2725271"/>
                <a:gd name="connsiteX41" fmla="*/ 1515035 w 1515035"/>
                <a:gd name="connsiteY41" fmla="*/ 1972235 h 2725271"/>
                <a:gd name="connsiteX42" fmla="*/ 1389529 w 1515035"/>
                <a:gd name="connsiteY42" fmla="*/ 1846729 h 2725271"/>
                <a:gd name="connsiteX43" fmla="*/ 1322053 w 1515035"/>
                <a:gd name="connsiteY43" fmla="*/ 1848176 h 2725271"/>
                <a:gd name="connsiteX44" fmla="*/ 1201746 w 1515035"/>
                <a:gd name="connsiteY44" fmla="*/ 1812317 h 2725271"/>
                <a:gd name="connsiteX45" fmla="*/ 1039905 w 1515035"/>
                <a:gd name="connsiteY45" fmla="*/ 1796587 h 2725271"/>
                <a:gd name="connsiteX46" fmla="*/ 937528 w 1515035"/>
                <a:gd name="connsiteY46" fmla="*/ 1755258 h 2725271"/>
                <a:gd name="connsiteX47" fmla="*/ 970107 w 1515035"/>
                <a:gd name="connsiteY47" fmla="*/ 1647303 h 2725271"/>
                <a:gd name="connsiteX48" fmla="*/ 952177 w 1515035"/>
                <a:gd name="connsiteY48" fmla="*/ 1482291 h 2725271"/>
                <a:gd name="connsiteX49" fmla="*/ 923869 w 1515035"/>
                <a:gd name="connsiteY49" fmla="*/ 1402183 h 2725271"/>
                <a:gd name="connsiteX50" fmla="*/ 932605 w 1515035"/>
                <a:gd name="connsiteY50" fmla="*/ 1378741 h 2725271"/>
                <a:gd name="connsiteX51" fmla="*/ 927406 w 1515035"/>
                <a:gd name="connsiteY51" fmla="*/ 1303909 h 2725271"/>
                <a:gd name="connsiteX52" fmla="*/ 906875 w 1515035"/>
                <a:gd name="connsiteY52" fmla="*/ 1313784 h 2725271"/>
                <a:gd name="connsiteX53" fmla="*/ 950259 w 1515035"/>
                <a:gd name="connsiteY53" fmla="*/ 1237129 h 2725271"/>
                <a:gd name="connsiteX54" fmla="*/ 901395 w 1515035"/>
                <a:gd name="connsiteY54" fmla="*/ 1131757 h 2725271"/>
                <a:gd name="connsiteX55" fmla="*/ 1034703 w 1515035"/>
                <a:gd name="connsiteY55" fmla="*/ 1050160 h 2725271"/>
                <a:gd name="connsiteX56" fmla="*/ 1120588 w 1515035"/>
                <a:gd name="connsiteY56" fmla="*/ 932329 h 2725271"/>
                <a:gd name="connsiteX57" fmla="*/ 1129553 w 1515035"/>
                <a:gd name="connsiteY57" fmla="*/ 824753 h 2725271"/>
                <a:gd name="connsiteX58" fmla="*/ 1192306 w 1515035"/>
                <a:gd name="connsiteY58" fmla="*/ 726141 h 2725271"/>
                <a:gd name="connsiteX59" fmla="*/ 1264023 w 1515035"/>
                <a:gd name="connsiteY59" fmla="*/ 645459 h 2725271"/>
                <a:gd name="connsiteX60" fmla="*/ 1317811 w 1515035"/>
                <a:gd name="connsiteY60" fmla="*/ 466165 h 2725271"/>
                <a:gd name="connsiteX61" fmla="*/ 1290917 w 1515035"/>
                <a:gd name="connsiteY61" fmla="*/ 313765 h 2725271"/>
                <a:gd name="connsiteX62" fmla="*/ 1129553 w 1515035"/>
                <a:gd name="connsiteY62" fmla="*/ 152400 h 2725271"/>
                <a:gd name="connsiteX63" fmla="*/ 905435 w 1515035"/>
                <a:gd name="connsiteY63" fmla="*/ 116541 h 2725271"/>
                <a:gd name="connsiteX64" fmla="*/ 717176 w 1515035"/>
                <a:gd name="connsiteY64" fmla="*/ 0 h 2725271"/>
                <a:gd name="connsiteX65" fmla="*/ 573741 w 1515035"/>
                <a:gd name="connsiteY65" fmla="*/ 71718 h 2725271"/>
                <a:gd name="connsiteX66" fmla="*/ 537882 w 1515035"/>
                <a:gd name="connsiteY66"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251213 w 1515035"/>
                <a:gd name="connsiteY9" fmla="*/ 907638 h 2725271"/>
                <a:gd name="connsiteX10" fmla="*/ 273865 w 1515035"/>
                <a:gd name="connsiteY10" fmla="*/ 942584 h 2725271"/>
                <a:gd name="connsiteX11" fmla="*/ 307955 w 1515035"/>
                <a:gd name="connsiteY11" fmla="*/ 977489 h 2725271"/>
                <a:gd name="connsiteX12" fmla="*/ 382200 w 1515035"/>
                <a:gd name="connsiteY12" fmla="*/ 1094984 h 2725271"/>
                <a:gd name="connsiteX13" fmla="*/ 400130 w 1515035"/>
                <a:gd name="connsiteY13" fmla="*/ 1155535 h 2725271"/>
                <a:gd name="connsiteX14" fmla="*/ 376517 w 1515035"/>
                <a:gd name="connsiteY14" fmla="*/ 1228165 h 2725271"/>
                <a:gd name="connsiteX15" fmla="*/ 375078 w 1515035"/>
                <a:gd name="connsiteY15" fmla="*/ 1250122 h 2725271"/>
                <a:gd name="connsiteX16" fmla="*/ 404096 w 1515035"/>
                <a:gd name="connsiteY16" fmla="*/ 1315987 h 2725271"/>
                <a:gd name="connsiteX17" fmla="*/ 349348 w 1515035"/>
                <a:gd name="connsiteY17" fmla="*/ 1395757 h 2725271"/>
                <a:gd name="connsiteX18" fmla="*/ 367755 w 1515035"/>
                <a:gd name="connsiteY18" fmla="*/ 1528938 h 2725271"/>
                <a:gd name="connsiteX19" fmla="*/ 403411 w 1515035"/>
                <a:gd name="connsiteY19" fmla="*/ 1712259 h 2725271"/>
                <a:gd name="connsiteX20" fmla="*/ 300558 w 1515035"/>
                <a:gd name="connsiteY20" fmla="*/ 1740443 h 2725271"/>
                <a:gd name="connsiteX21" fmla="*/ 174572 w 1515035"/>
                <a:gd name="connsiteY21" fmla="*/ 1771366 h 2725271"/>
                <a:gd name="connsiteX22" fmla="*/ 28538 w 1515035"/>
                <a:gd name="connsiteY22" fmla="*/ 1803199 h 2725271"/>
                <a:gd name="connsiteX23" fmla="*/ 0 w 1515035"/>
                <a:gd name="connsiteY23" fmla="*/ 1936376 h 2725271"/>
                <a:gd name="connsiteX24" fmla="*/ 0 w 1515035"/>
                <a:gd name="connsiteY24" fmla="*/ 2079812 h 2725271"/>
                <a:gd name="connsiteX25" fmla="*/ 80682 w 1515035"/>
                <a:gd name="connsiteY25" fmla="*/ 2268071 h 2725271"/>
                <a:gd name="connsiteX26" fmla="*/ 152400 w 1515035"/>
                <a:gd name="connsiteY26" fmla="*/ 2429435 h 2725271"/>
                <a:gd name="connsiteX27" fmla="*/ 242047 w 1515035"/>
                <a:gd name="connsiteY27" fmla="*/ 2501153 h 2725271"/>
                <a:gd name="connsiteX28" fmla="*/ 340659 w 1515035"/>
                <a:gd name="connsiteY28" fmla="*/ 2563906 h 2725271"/>
                <a:gd name="connsiteX29" fmla="*/ 439270 w 1515035"/>
                <a:gd name="connsiteY29" fmla="*/ 2644588 h 2725271"/>
                <a:gd name="connsiteX30" fmla="*/ 609600 w 1515035"/>
                <a:gd name="connsiteY30" fmla="*/ 2707341 h 2725271"/>
                <a:gd name="connsiteX31" fmla="*/ 726141 w 1515035"/>
                <a:gd name="connsiteY31" fmla="*/ 2725271 h 2725271"/>
                <a:gd name="connsiteX32" fmla="*/ 869576 w 1515035"/>
                <a:gd name="connsiteY32" fmla="*/ 2698376 h 2725271"/>
                <a:gd name="connsiteX33" fmla="*/ 959223 w 1515035"/>
                <a:gd name="connsiteY33" fmla="*/ 2662518 h 2725271"/>
                <a:gd name="connsiteX34" fmla="*/ 1013011 w 1515035"/>
                <a:gd name="connsiteY34" fmla="*/ 2635624 h 2725271"/>
                <a:gd name="connsiteX35" fmla="*/ 1138517 w 1515035"/>
                <a:gd name="connsiteY35" fmla="*/ 2519082 h 2725271"/>
                <a:gd name="connsiteX36" fmla="*/ 1219200 w 1515035"/>
                <a:gd name="connsiteY36" fmla="*/ 2420471 h 2725271"/>
                <a:gd name="connsiteX37" fmla="*/ 1335741 w 1515035"/>
                <a:gd name="connsiteY37" fmla="*/ 2286000 h 2725271"/>
                <a:gd name="connsiteX38" fmla="*/ 1389529 w 1515035"/>
                <a:gd name="connsiteY38" fmla="*/ 2205318 h 2725271"/>
                <a:gd name="connsiteX39" fmla="*/ 1497106 w 1515035"/>
                <a:gd name="connsiteY39" fmla="*/ 2124635 h 2725271"/>
                <a:gd name="connsiteX40" fmla="*/ 1515035 w 1515035"/>
                <a:gd name="connsiteY40" fmla="*/ 2008094 h 2725271"/>
                <a:gd name="connsiteX41" fmla="*/ 1515035 w 1515035"/>
                <a:gd name="connsiteY41" fmla="*/ 1972235 h 2725271"/>
                <a:gd name="connsiteX42" fmla="*/ 1389529 w 1515035"/>
                <a:gd name="connsiteY42" fmla="*/ 1846729 h 2725271"/>
                <a:gd name="connsiteX43" fmla="*/ 1322053 w 1515035"/>
                <a:gd name="connsiteY43" fmla="*/ 1848176 h 2725271"/>
                <a:gd name="connsiteX44" fmla="*/ 1201746 w 1515035"/>
                <a:gd name="connsiteY44" fmla="*/ 1812317 h 2725271"/>
                <a:gd name="connsiteX45" fmla="*/ 1039905 w 1515035"/>
                <a:gd name="connsiteY45" fmla="*/ 1796587 h 2725271"/>
                <a:gd name="connsiteX46" fmla="*/ 937528 w 1515035"/>
                <a:gd name="connsiteY46" fmla="*/ 1755258 h 2725271"/>
                <a:gd name="connsiteX47" fmla="*/ 970107 w 1515035"/>
                <a:gd name="connsiteY47" fmla="*/ 1647303 h 2725271"/>
                <a:gd name="connsiteX48" fmla="*/ 952177 w 1515035"/>
                <a:gd name="connsiteY48" fmla="*/ 1482291 h 2725271"/>
                <a:gd name="connsiteX49" fmla="*/ 923869 w 1515035"/>
                <a:gd name="connsiteY49" fmla="*/ 1402183 h 2725271"/>
                <a:gd name="connsiteX50" fmla="*/ 932605 w 1515035"/>
                <a:gd name="connsiteY50" fmla="*/ 1378741 h 2725271"/>
                <a:gd name="connsiteX51" fmla="*/ 927406 w 1515035"/>
                <a:gd name="connsiteY51" fmla="*/ 1303909 h 2725271"/>
                <a:gd name="connsiteX52" fmla="*/ 906875 w 1515035"/>
                <a:gd name="connsiteY52" fmla="*/ 1313784 h 2725271"/>
                <a:gd name="connsiteX53" fmla="*/ 950259 w 1515035"/>
                <a:gd name="connsiteY53" fmla="*/ 1237129 h 2725271"/>
                <a:gd name="connsiteX54" fmla="*/ 901395 w 1515035"/>
                <a:gd name="connsiteY54" fmla="*/ 1131757 h 2725271"/>
                <a:gd name="connsiteX55" fmla="*/ 1034703 w 1515035"/>
                <a:gd name="connsiteY55" fmla="*/ 1050160 h 2725271"/>
                <a:gd name="connsiteX56" fmla="*/ 1120588 w 1515035"/>
                <a:gd name="connsiteY56" fmla="*/ 932329 h 2725271"/>
                <a:gd name="connsiteX57" fmla="*/ 1129553 w 1515035"/>
                <a:gd name="connsiteY57" fmla="*/ 824753 h 2725271"/>
                <a:gd name="connsiteX58" fmla="*/ 1192306 w 1515035"/>
                <a:gd name="connsiteY58" fmla="*/ 726141 h 2725271"/>
                <a:gd name="connsiteX59" fmla="*/ 1264023 w 1515035"/>
                <a:gd name="connsiteY59" fmla="*/ 645459 h 2725271"/>
                <a:gd name="connsiteX60" fmla="*/ 1317811 w 1515035"/>
                <a:gd name="connsiteY60" fmla="*/ 466165 h 2725271"/>
                <a:gd name="connsiteX61" fmla="*/ 1290917 w 1515035"/>
                <a:gd name="connsiteY61" fmla="*/ 313765 h 2725271"/>
                <a:gd name="connsiteX62" fmla="*/ 1129553 w 1515035"/>
                <a:gd name="connsiteY62" fmla="*/ 152400 h 2725271"/>
                <a:gd name="connsiteX63" fmla="*/ 905435 w 1515035"/>
                <a:gd name="connsiteY63" fmla="*/ 116541 h 2725271"/>
                <a:gd name="connsiteX64" fmla="*/ 717176 w 1515035"/>
                <a:gd name="connsiteY64" fmla="*/ 0 h 2725271"/>
                <a:gd name="connsiteX65" fmla="*/ 573741 w 1515035"/>
                <a:gd name="connsiteY65" fmla="*/ 71718 h 2725271"/>
                <a:gd name="connsiteX66" fmla="*/ 537882 w 1515035"/>
                <a:gd name="connsiteY66"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190582 w 1515035"/>
                <a:gd name="connsiteY8" fmla="*/ 739134 h 2725271"/>
                <a:gd name="connsiteX9" fmla="*/ 251213 w 1515035"/>
                <a:gd name="connsiteY9" fmla="*/ 907638 h 2725271"/>
                <a:gd name="connsiteX10" fmla="*/ 273865 w 1515035"/>
                <a:gd name="connsiteY10" fmla="*/ 942584 h 2725271"/>
                <a:gd name="connsiteX11" fmla="*/ 307955 w 1515035"/>
                <a:gd name="connsiteY11" fmla="*/ 977489 h 2725271"/>
                <a:gd name="connsiteX12" fmla="*/ 382200 w 1515035"/>
                <a:gd name="connsiteY12" fmla="*/ 1094984 h 2725271"/>
                <a:gd name="connsiteX13" fmla="*/ 400130 w 1515035"/>
                <a:gd name="connsiteY13" fmla="*/ 1155535 h 2725271"/>
                <a:gd name="connsiteX14" fmla="*/ 376517 w 1515035"/>
                <a:gd name="connsiteY14" fmla="*/ 1228165 h 2725271"/>
                <a:gd name="connsiteX15" fmla="*/ 375078 w 1515035"/>
                <a:gd name="connsiteY15" fmla="*/ 1250122 h 2725271"/>
                <a:gd name="connsiteX16" fmla="*/ 404096 w 1515035"/>
                <a:gd name="connsiteY16" fmla="*/ 1315987 h 2725271"/>
                <a:gd name="connsiteX17" fmla="*/ 349348 w 1515035"/>
                <a:gd name="connsiteY17" fmla="*/ 1395757 h 2725271"/>
                <a:gd name="connsiteX18" fmla="*/ 367755 w 1515035"/>
                <a:gd name="connsiteY18" fmla="*/ 1528938 h 2725271"/>
                <a:gd name="connsiteX19" fmla="*/ 403411 w 1515035"/>
                <a:gd name="connsiteY19" fmla="*/ 1712259 h 2725271"/>
                <a:gd name="connsiteX20" fmla="*/ 300558 w 1515035"/>
                <a:gd name="connsiteY20" fmla="*/ 1740443 h 2725271"/>
                <a:gd name="connsiteX21" fmla="*/ 174572 w 1515035"/>
                <a:gd name="connsiteY21" fmla="*/ 1771366 h 2725271"/>
                <a:gd name="connsiteX22" fmla="*/ 28538 w 1515035"/>
                <a:gd name="connsiteY22" fmla="*/ 1803199 h 2725271"/>
                <a:gd name="connsiteX23" fmla="*/ 0 w 1515035"/>
                <a:gd name="connsiteY23" fmla="*/ 1936376 h 2725271"/>
                <a:gd name="connsiteX24" fmla="*/ 0 w 1515035"/>
                <a:gd name="connsiteY24" fmla="*/ 2079812 h 2725271"/>
                <a:gd name="connsiteX25" fmla="*/ 80682 w 1515035"/>
                <a:gd name="connsiteY25" fmla="*/ 2268071 h 2725271"/>
                <a:gd name="connsiteX26" fmla="*/ 152400 w 1515035"/>
                <a:gd name="connsiteY26" fmla="*/ 2429435 h 2725271"/>
                <a:gd name="connsiteX27" fmla="*/ 242047 w 1515035"/>
                <a:gd name="connsiteY27" fmla="*/ 2501153 h 2725271"/>
                <a:gd name="connsiteX28" fmla="*/ 340659 w 1515035"/>
                <a:gd name="connsiteY28" fmla="*/ 2563906 h 2725271"/>
                <a:gd name="connsiteX29" fmla="*/ 439270 w 1515035"/>
                <a:gd name="connsiteY29" fmla="*/ 2644588 h 2725271"/>
                <a:gd name="connsiteX30" fmla="*/ 609600 w 1515035"/>
                <a:gd name="connsiteY30" fmla="*/ 2707341 h 2725271"/>
                <a:gd name="connsiteX31" fmla="*/ 726141 w 1515035"/>
                <a:gd name="connsiteY31" fmla="*/ 2725271 h 2725271"/>
                <a:gd name="connsiteX32" fmla="*/ 869576 w 1515035"/>
                <a:gd name="connsiteY32" fmla="*/ 2698376 h 2725271"/>
                <a:gd name="connsiteX33" fmla="*/ 959223 w 1515035"/>
                <a:gd name="connsiteY33" fmla="*/ 2662518 h 2725271"/>
                <a:gd name="connsiteX34" fmla="*/ 1013011 w 1515035"/>
                <a:gd name="connsiteY34" fmla="*/ 2635624 h 2725271"/>
                <a:gd name="connsiteX35" fmla="*/ 1138517 w 1515035"/>
                <a:gd name="connsiteY35" fmla="*/ 2519082 h 2725271"/>
                <a:gd name="connsiteX36" fmla="*/ 1219200 w 1515035"/>
                <a:gd name="connsiteY36" fmla="*/ 2420471 h 2725271"/>
                <a:gd name="connsiteX37" fmla="*/ 1335741 w 1515035"/>
                <a:gd name="connsiteY37" fmla="*/ 2286000 h 2725271"/>
                <a:gd name="connsiteX38" fmla="*/ 1389529 w 1515035"/>
                <a:gd name="connsiteY38" fmla="*/ 2205318 h 2725271"/>
                <a:gd name="connsiteX39" fmla="*/ 1497106 w 1515035"/>
                <a:gd name="connsiteY39" fmla="*/ 2124635 h 2725271"/>
                <a:gd name="connsiteX40" fmla="*/ 1515035 w 1515035"/>
                <a:gd name="connsiteY40" fmla="*/ 2008094 h 2725271"/>
                <a:gd name="connsiteX41" fmla="*/ 1515035 w 1515035"/>
                <a:gd name="connsiteY41" fmla="*/ 1972235 h 2725271"/>
                <a:gd name="connsiteX42" fmla="*/ 1389529 w 1515035"/>
                <a:gd name="connsiteY42" fmla="*/ 1846729 h 2725271"/>
                <a:gd name="connsiteX43" fmla="*/ 1322053 w 1515035"/>
                <a:gd name="connsiteY43" fmla="*/ 1848176 h 2725271"/>
                <a:gd name="connsiteX44" fmla="*/ 1201746 w 1515035"/>
                <a:gd name="connsiteY44" fmla="*/ 1812317 h 2725271"/>
                <a:gd name="connsiteX45" fmla="*/ 1039905 w 1515035"/>
                <a:gd name="connsiteY45" fmla="*/ 1796587 h 2725271"/>
                <a:gd name="connsiteX46" fmla="*/ 937528 w 1515035"/>
                <a:gd name="connsiteY46" fmla="*/ 1755258 h 2725271"/>
                <a:gd name="connsiteX47" fmla="*/ 970107 w 1515035"/>
                <a:gd name="connsiteY47" fmla="*/ 1647303 h 2725271"/>
                <a:gd name="connsiteX48" fmla="*/ 952177 w 1515035"/>
                <a:gd name="connsiteY48" fmla="*/ 1482291 h 2725271"/>
                <a:gd name="connsiteX49" fmla="*/ 923869 w 1515035"/>
                <a:gd name="connsiteY49" fmla="*/ 1402183 h 2725271"/>
                <a:gd name="connsiteX50" fmla="*/ 932605 w 1515035"/>
                <a:gd name="connsiteY50" fmla="*/ 1378741 h 2725271"/>
                <a:gd name="connsiteX51" fmla="*/ 927406 w 1515035"/>
                <a:gd name="connsiteY51" fmla="*/ 1303909 h 2725271"/>
                <a:gd name="connsiteX52" fmla="*/ 906875 w 1515035"/>
                <a:gd name="connsiteY52" fmla="*/ 1313784 h 2725271"/>
                <a:gd name="connsiteX53" fmla="*/ 950259 w 1515035"/>
                <a:gd name="connsiteY53" fmla="*/ 1237129 h 2725271"/>
                <a:gd name="connsiteX54" fmla="*/ 901395 w 1515035"/>
                <a:gd name="connsiteY54" fmla="*/ 1131757 h 2725271"/>
                <a:gd name="connsiteX55" fmla="*/ 1034703 w 1515035"/>
                <a:gd name="connsiteY55" fmla="*/ 1050160 h 2725271"/>
                <a:gd name="connsiteX56" fmla="*/ 1120588 w 1515035"/>
                <a:gd name="connsiteY56" fmla="*/ 932329 h 2725271"/>
                <a:gd name="connsiteX57" fmla="*/ 1129553 w 1515035"/>
                <a:gd name="connsiteY57" fmla="*/ 824753 h 2725271"/>
                <a:gd name="connsiteX58" fmla="*/ 1192306 w 1515035"/>
                <a:gd name="connsiteY58" fmla="*/ 726141 h 2725271"/>
                <a:gd name="connsiteX59" fmla="*/ 1264023 w 1515035"/>
                <a:gd name="connsiteY59" fmla="*/ 645459 h 2725271"/>
                <a:gd name="connsiteX60" fmla="*/ 1317811 w 1515035"/>
                <a:gd name="connsiteY60" fmla="*/ 466165 h 2725271"/>
                <a:gd name="connsiteX61" fmla="*/ 1290917 w 1515035"/>
                <a:gd name="connsiteY61" fmla="*/ 313765 h 2725271"/>
                <a:gd name="connsiteX62" fmla="*/ 1129553 w 1515035"/>
                <a:gd name="connsiteY62" fmla="*/ 152400 h 2725271"/>
                <a:gd name="connsiteX63" fmla="*/ 905435 w 1515035"/>
                <a:gd name="connsiteY63" fmla="*/ 116541 h 2725271"/>
                <a:gd name="connsiteX64" fmla="*/ 717176 w 1515035"/>
                <a:gd name="connsiteY64" fmla="*/ 0 h 2725271"/>
                <a:gd name="connsiteX65" fmla="*/ 573741 w 1515035"/>
                <a:gd name="connsiteY65" fmla="*/ 71718 h 2725271"/>
                <a:gd name="connsiteX66" fmla="*/ 537882 w 1515035"/>
                <a:gd name="connsiteY66"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224796 w 1515035"/>
                <a:gd name="connsiteY7" fmla="*/ 704565 h 2725271"/>
                <a:gd name="connsiteX8" fmla="*/ 190582 w 1515035"/>
                <a:gd name="connsiteY8" fmla="*/ 739134 h 2725271"/>
                <a:gd name="connsiteX9" fmla="*/ 251213 w 1515035"/>
                <a:gd name="connsiteY9" fmla="*/ 907638 h 2725271"/>
                <a:gd name="connsiteX10" fmla="*/ 273865 w 1515035"/>
                <a:gd name="connsiteY10" fmla="*/ 942584 h 2725271"/>
                <a:gd name="connsiteX11" fmla="*/ 307955 w 1515035"/>
                <a:gd name="connsiteY11" fmla="*/ 977489 h 2725271"/>
                <a:gd name="connsiteX12" fmla="*/ 382200 w 1515035"/>
                <a:gd name="connsiteY12" fmla="*/ 1094984 h 2725271"/>
                <a:gd name="connsiteX13" fmla="*/ 400130 w 1515035"/>
                <a:gd name="connsiteY13" fmla="*/ 1155535 h 2725271"/>
                <a:gd name="connsiteX14" fmla="*/ 376517 w 1515035"/>
                <a:gd name="connsiteY14" fmla="*/ 1228165 h 2725271"/>
                <a:gd name="connsiteX15" fmla="*/ 375078 w 1515035"/>
                <a:gd name="connsiteY15" fmla="*/ 1250122 h 2725271"/>
                <a:gd name="connsiteX16" fmla="*/ 404096 w 1515035"/>
                <a:gd name="connsiteY16" fmla="*/ 1315987 h 2725271"/>
                <a:gd name="connsiteX17" fmla="*/ 349348 w 1515035"/>
                <a:gd name="connsiteY17" fmla="*/ 1395757 h 2725271"/>
                <a:gd name="connsiteX18" fmla="*/ 367755 w 1515035"/>
                <a:gd name="connsiteY18" fmla="*/ 1528938 h 2725271"/>
                <a:gd name="connsiteX19" fmla="*/ 403411 w 1515035"/>
                <a:gd name="connsiteY19" fmla="*/ 1712259 h 2725271"/>
                <a:gd name="connsiteX20" fmla="*/ 300558 w 1515035"/>
                <a:gd name="connsiteY20" fmla="*/ 1740443 h 2725271"/>
                <a:gd name="connsiteX21" fmla="*/ 174572 w 1515035"/>
                <a:gd name="connsiteY21" fmla="*/ 1771366 h 2725271"/>
                <a:gd name="connsiteX22" fmla="*/ 28538 w 1515035"/>
                <a:gd name="connsiteY22" fmla="*/ 1803199 h 2725271"/>
                <a:gd name="connsiteX23" fmla="*/ 0 w 1515035"/>
                <a:gd name="connsiteY23" fmla="*/ 1936376 h 2725271"/>
                <a:gd name="connsiteX24" fmla="*/ 0 w 1515035"/>
                <a:gd name="connsiteY24" fmla="*/ 2079812 h 2725271"/>
                <a:gd name="connsiteX25" fmla="*/ 80682 w 1515035"/>
                <a:gd name="connsiteY25" fmla="*/ 2268071 h 2725271"/>
                <a:gd name="connsiteX26" fmla="*/ 152400 w 1515035"/>
                <a:gd name="connsiteY26" fmla="*/ 2429435 h 2725271"/>
                <a:gd name="connsiteX27" fmla="*/ 242047 w 1515035"/>
                <a:gd name="connsiteY27" fmla="*/ 2501153 h 2725271"/>
                <a:gd name="connsiteX28" fmla="*/ 340659 w 1515035"/>
                <a:gd name="connsiteY28" fmla="*/ 2563906 h 2725271"/>
                <a:gd name="connsiteX29" fmla="*/ 439270 w 1515035"/>
                <a:gd name="connsiteY29" fmla="*/ 2644588 h 2725271"/>
                <a:gd name="connsiteX30" fmla="*/ 609600 w 1515035"/>
                <a:gd name="connsiteY30" fmla="*/ 2707341 h 2725271"/>
                <a:gd name="connsiteX31" fmla="*/ 726141 w 1515035"/>
                <a:gd name="connsiteY31" fmla="*/ 2725271 h 2725271"/>
                <a:gd name="connsiteX32" fmla="*/ 869576 w 1515035"/>
                <a:gd name="connsiteY32" fmla="*/ 2698376 h 2725271"/>
                <a:gd name="connsiteX33" fmla="*/ 959223 w 1515035"/>
                <a:gd name="connsiteY33" fmla="*/ 2662518 h 2725271"/>
                <a:gd name="connsiteX34" fmla="*/ 1013011 w 1515035"/>
                <a:gd name="connsiteY34" fmla="*/ 2635624 h 2725271"/>
                <a:gd name="connsiteX35" fmla="*/ 1138517 w 1515035"/>
                <a:gd name="connsiteY35" fmla="*/ 2519082 h 2725271"/>
                <a:gd name="connsiteX36" fmla="*/ 1219200 w 1515035"/>
                <a:gd name="connsiteY36" fmla="*/ 2420471 h 2725271"/>
                <a:gd name="connsiteX37" fmla="*/ 1335741 w 1515035"/>
                <a:gd name="connsiteY37" fmla="*/ 2286000 h 2725271"/>
                <a:gd name="connsiteX38" fmla="*/ 1389529 w 1515035"/>
                <a:gd name="connsiteY38" fmla="*/ 2205318 h 2725271"/>
                <a:gd name="connsiteX39" fmla="*/ 1497106 w 1515035"/>
                <a:gd name="connsiteY39" fmla="*/ 2124635 h 2725271"/>
                <a:gd name="connsiteX40" fmla="*/ 1515035 w 1515035"/>
                <a:gd name="connsiteY40" fmla="*/ 2008094 h 2725271"/>
                <a:gd name="connsiteX41" fmla="*/ 1515035 w 1515035"/>
                <a:gd name="connsiteY41" fmla="*/ 1972235 h 2725271"/>
                <a:gd name="connsiteX42" fmla="*/ 1389529 w 1515035"/>
                <a:gd name="connsiteY42" fmla="*/ 1846729 h 2725271"/>
                <a:gd name="connsiteX43" fmla="*/ 1322053 w 1515035"/>
                <a:gd name="connsiteY43" fmla="*/ 1848176 h 2725271"/>
                <a:gd name="connsiteX44" fmla="*/ 1201746 w 1515035"/>
                <a:gd name="connsiteY44" fmla="*/ 1812317 h 2725271"/>
                <a:gd name="connsiteX45" fmla="*/ 1039905 w 1515035"/>
                <a:gd name="connsiteY45" fmla="*/ 1796587 h 2725271"/>
                <a:gd name="connsiteX46" fmla="*/ 937528 w 1515035"/>
                <a:gd name="connsiteY46" fmla="*/ 1755258 h 2725271"/>
                <a:gd name="connsiteX47" fmla="*/ 970107 w 1515035"/>
                <a:gd name="connsiteY47" fmla="*/ 1647303 h 2725271"/>
                <a:gd name="connsiteX48" fmla="*/ 952177 w 1515035"/>
                <a:gd name="connsiteY48" fmla="*/ 1482291 h 2725271"/>
                <a:gd name="connsiteX49" fmla="*/ 923869 w 1515035"/>
                <a:gd name="connsiteY49" fmla="*/ 1402183 h 2725271"/>
                <a:gd name="connsiteX50" fmla="*/ 932605 w 1515035"/>
                <a:gd name="connsiteY50" fmla="*/ 1378741 h 2725271"/>
                <a:gd name="connsiteX51" fmla="*/ 927406 w 1515035"/>
                <a:gd name="connsiteY51" fmla="*/ 1303909 h 2725271"/>
                <a:gd name="connsiteX52" fmla="*/ 906875 w 1515035"/>
                <a:gd name="connsiteY52" fmla="*/ 1313784 h 2725271"/>
                <a:gd name="connsiteX53" fmla="*/ 950259 w 1515035"/>
                <a:gd name="connsiteY53" fmla="*/ 1237129 h 2725271"/>
                <a:gd name="connsiteX54" fmla="*/ 901395 w 1515035"/>
                <a:gd name="connsiteY54" fmla="*/ 1131757 h 2725271"/>
                <a:gd name="connsiteX55" fmla="*/ 1034703 w 1515035"/>
                <a:gd name="connsiteY55" fmla="*/ 1050160 h 2725271"/>
                <a:gd name="connsiteX56" fmla="*/ 1120588 w 1515035"/>
                <a:gd name="connsiteY56" fmla="*/ 932329 h 2725271"/>
                <a:gd name="connsiteX57" fmla="*/ 1129553 w 1515035"/>
                <a:gd name="connsiteY57" fmla="*/ 824753 h 2725271"/>
                <a:gd name="connsiteX58" fmla="*/ 1192306 w 1515035"/>
                <a:gd name="connsiteY58" fmla="*/ 726141 h 2725271"/>
                <a:gd name="connsiteX59" fmla="*/ 1264023 w 1515035"/>
                <a:gd name="connsiteY59" fmla="*/ 645459 h 2725271"/>
                <a:gd name="connsiteX60" fmla="*/ 1317811 w 1515035"/>
                <a:gd name="connsiteY60" fmla="*/ 466165 h 2725271"/>
                <a:gd name="connsiteX61" fmla="*/ 1290917 w 1515035"/>
                <a:gd name="connsiteY61" fmla="*/ 313765 h 2725271"/>
                <a:gd name="connsiteX62" fmla="*/ 1129553 w 1515035"/>
                <a:gd name="connsiteY62" fmla="*/ 152400 h 2725271"/>
                <a:gd name="connsiteX63" fmla="*/ 905435 w 1515035"/>
                <a:gd name="connsiteY63" fmla="*/ 116541 h 2725271"/>
                <a:gd name="connsiteX64" fmla="*/ 717176 w 1515035"/>
                <a:gd name="connsiteY64" fmla="*/ 0 h 2725271"/>
                <a:gd name="connsiteX65" fmla="*/ 573741 w 1515035"/>
                <a:gd name="connsiteY65" fmla="*/ 71718 h 2725271"/>
                <a:gd name="connsiteX66" fmla="*/ 537882 w 1515035"/>
                <a:gd name="connsiteY66"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11591 w 1515035"/>
                <a:gd name="connsiteY6" fmla="*/ 644549 h 2725271"/>
                <a:gd name="connsiteX7" fmla="*/ 224796 w 1515035"/>
                <a:gd name="connsiteY7" fmla="*/ 704565 h 2725271"/>
                <a:gd name="connsiteX8" fmla="*/ 190582 w 1515035"/>
                <a:gd name="connsiteY8" fmla="*/ 739134 h 2725271"/>
                <a:gd name="connsiteX9" fmla="*/ 251213 w 1515035"/>
                <a:gd name="connsiteY9" fmla="*/ 907638 h 2725271"/>
                <a:gd name="connsiteX10" fmla="*/ 273865 w 1515035"/>
                <a:gd name="connsiteY10" fmla="*/ 942584 h 2725271"/>
                <a:gd name="connsiteX11" fmla="*/ 307955 w 1515035"/>
                <a:gd name="connsiteY11" fmla="*/ 977489 h 2725271"/>
                <a:gd name="connsiteX12" fmla="*/ 382200 w 1515035"/>
                <a:gd name="connsiteY12" fmla="*/ 1094984 h 2725271"/>
                <a:gd name="connsiteX13" fmla="*/ 400130 w 1515035"/>
                <a:gd name="connsiteY13" fmla="*/ 1155535 h 2725271"/>
                <a:gd name="connsiteX14" fmla="*/ 376517 w 1515035"/>
                <a:gd name="connsiteY14" fmla="*/ 1228165 h 2725271"/>
                <a:gd name="connsiteX15" fmla="*/ 375078 w 1515035"/>
                <a:gd name="connsiteY15" fmla="*/ 1250122 h 2725271"/>
                <a:gd name="connsiteX16" fmla="*/ 404096 w 1515035"/>
                <a:gd name="connsiteY16" fmla="*/ 1315987 h 2725271"/>
                <a:gd name="connsiteX17" fmla="*/ 349348 w 1515035"/>
                <a:gd name="connsiteY17" fmla="*/ 1395757 h 2725271"/>
                <a:gd name="connsiteX18" fmla="*/ 367755 w 1515035"/>
                <a:gd name="connsiteY18" fmla="*/ 1528938 h 2725271"/>
                <a:gd name="connsiteX19" fmla="*/ 403411 w 1515035"/>
                <a:gd name="connsiteY19" fmla="*/ 1712259 h 2725271"/>
                <a:gd name="connsiteX20" fmla="*/ 300558 w 1515035"/>
                <a:gd name="connsiteY20" fmla="*/ 1740443 h 2725271"/>
                <a:gd name="connsiteX21" fmla="*/ 174572 w 1515035"/>
                <a:gd name="connsiteY21" fmla="*/ 1771366 h 2725271"/>
                <a:gd name="connsiteX22" fmla="*/ 28538 w 1515035"/>
                <a:gd name="connsiteY22" fmla="*/ 1803199 h 2725271"/>
                <a:gd name="connsiteX23" fmla="*/ 0 w 1515035"/>
                <a:gd name="connsiteY23" fmla="*/ 1936376 h 2725271"/>
                <a:gd name="connsiteX24" fmla="*/ 0 w 1515035"/>
                <a:gd name="connsiteY24" fmla="*/ 2079812 h 2725271"/>
                <a:gd name="connsiteX25" fmla="*/ 80682 w 1515035"/>
                <a:gd name="connsiteY25" fmla="*/ 2268071 h 2725271"/>
                <a:gd name="connsiteX26" fmla="*/ 152400 w 1515035"/>
                <a:gd name="connsiteY26" fmla="*/ 2429435 h 2725271"/>
                <a:gd name="connsiteX27" fmla="*/ 242047 w 1515035"/>
                <a:gd name="connsiteY27" fmla="*/ 2501153 h 2725271"/>
                <a:gd name="connsiteX28" fmla="*/ 340659 w 1515035"/>
                <a:gd name="connsiteY28" fmla="*/ 2563906 h 2725271"/>
                <a:gd name="connsiteX29" fmla="*/ 439270 w 1515035"/>
                <a:gd name="connsiteY29" fmla="*/ 2644588 h 2725271"/>
                <a:gd name="connsiteX30" fmla="*/ 609600 w 1515035"/>
                <a:gd name="connsiteY30" fmla="*/ 2707341 h 2725271"/>
                <a:gd name="connsiteX31" fmla="*/ 726141 w 1515035"/>
                <a:gd name="connsiteY31" fmla="*/ 2725271 h 2725271"/>
                <a:gd name="connsiteX32" fmla="*/ 869576 w 1515035"/>
                <a:gd name="connsiteY32" fmla="*/ 2698376 h 2725271"/>
                <a:gd name="connsiteX33" fmla="*/ 959223 w 1515035"/>
                <a:gd name="connsiteY33" fmla="*/ 2662518 h 2725271"/>
                <a:gd name="connsiteX34" fmla="*/ 1013011 w 1515035"/>
                <a:gd name="connsiteY34" fmla="*/ 2635624 h 2725271"/>
                <a:gd name="connsiteX35" fmla="*/ 1138517 w 1515035"/>
                <a:gd name="connsiteY35" fmla="*/ 2519082 h 2725271"/>
                <a:gd name="connsiteX36" fmla="*/ 1219200 w 1515035"/>
                <a:gd name="connsiteY36" fmla="*/ 2420471 h 2725271"/>
                <a:gd name="connsiteX37" fmla="*/ 1335741 w 1515035"/>
                <a:gd name="connsiteY37" fmla="*/ 2286000 h 2725271"/>
                <a:gd name="connsiteX38" fmla="*/ 1389529 w 1515035"/>
                <a:gd name="connsiteY38" fmla="*/ 2205318 h 2725271"/>
                <a:gd name="connsiteX39" fmla="*/ 1497106 w 1515035"/>
                <a:gd name="connsiteY39" fmla="*/ 2124635 h 2725271"/>
                <a:gd name="connsiteX40" fmla="*/ 1515035 w 1515035"/>
                <a:gd name="connsiteY40" fmla="*/ 2008094 h 2725271"/>
                <a:gd name="connsiteX41" fmla="*/ 1515035 w 1515035"/>
                <a:gd name="connsiteY41" fmla="*/ 1972235 h 2725271"/>
                <a:gd name="connsiteX42" fmla="*/ 1389529 w 1515035"/>
                <a:gd name="connsiteY42" fmla="*/ 1846729 h 2725271"/>
                <a:gd name="connsiteX43" fmla="*/ 1322053 w 1515035"/>
                <a:gd name="connsiteY43" fmla="*/ 1848176 h 2725271"/>
                <a:gd name="connsiteX44" fmla="*/ 1201746 w 1515035"/>
                <a:gd name="connsiteY44" fmla="*/ 1812317 h 2725271"/>
                <a:gd name="connsiteX45" fmla="*/ 1039905 w 1515035"/>
                <a:gd name="connsiteY45" fmla="*/ 1796587 h 2725271"/>
                <a:gd name="connsiteX46" fmla="*/ 937528 w 1515035"/>
                <a:gd name="connsiteY46" fmla="*/ 1755258 h 2725271"/>
                <a:gd name="connsiteX47" fmla="*/ 970107 w 1515035"/>
                <a:gd name="connsiteY47" fmla="*/ 1647303 h 2725271"/>
                <a:gd name="connsiteX48" fmla="*/ 952177 w 1515035"/>
                <a:gd name="connsiteY48" fmla="*/ 1482291 h 2725271"/>
                <a:gd name="connsiteX49" fmla="*/ 923869 w 1515035"/>
                <a:gd name="connsiteY49" fmla="*/ 1402183 h 2725271"/>
                <a:gd name="connsiteX50" fmla="*/ 932605 w 1515035"/>
                <a:gd name="connsiteY50" fmla="*/ 1378741 h 2725271"/>
                <a:gd name="connsiteX51" fmla="*/ 927406 w 1515035"/>
                <a:gd name="connsiteY51" fmla="*/ 1303909 h 2725271"/>
                <a:gd name="connsiteX52" fmla="*/ 906875 w 1515035"/>
                <a:gd name="connsiteY52" fmla="*/ 1313784 h 2725271"/>
                <a:gd name="connsiteX53" fmla="*/ 950259 w 1515035"/>
                <a:gd name="connsiteY53" fmla="*/ 1237129 h 2725271"/>
                <a:gd name="connsiteX54" fmla="*/ 901395 w 1515035"/>
                <a:gd name="connsiteY54" fmla="*/ 1131757 h 2725271"/>
                <a:gd name="connsiteX55" fmla="*/ 1034703 w 1515035"/>
                <a:gd name="connsiteY55" fmla="*/ 1050160 h 2725271"/>
                <a:gd name="connsiteX56" fmla="*/ 1120588 w 1515035"/>
                <a:gd name="connsiteY56" fmla="*/ 932329 h 2725271"/>
                <a:gd name="connsiteX57" fmla="*/ 1129553 w 1515035"/>
                <a:gd name="connsiteY57" fmla="*/ 824753 h 2725271"/>
                <a:gd name="connsiteX58" fmla="*/ 1192306 w 1515035"/>
                <a:gd name="connsiteY58" fmla="*/ 726141 h 2725271"/>
                <a:gd name="connsiteX59" fmla="*/ 1264023 w 1515035"/>
                <a:gd name="connsiteY59" fmla="*/ 645459 h 2725271"/>
                <a:gd name="connsiteX60" fmla="*/ 1317811 w 1515035"/>
                <a:gd name="connsiteY60" fmla="*/ 466165 h 2725271"/>
                <a:gd name="connsiteX61" fmla="*/ 1290917 w 1515035"/>
                <a:gd name="connsiteY61" fmla="*/ 313765 h 2725271"/>
                <a:gd name="connsiteX62" fmla="*/ 1129553 w 1515035"/>
                <a:gd name="connsiteY62" fmla="*/ 152400 h 2725271"/>
                <a:gd name="connsiteX63" fmla="*/ 905435 w 1515035"/>
                <a:gd name="connsiteY63" fmla="*/ 116541 h 2725271"/>
                <a:gd name="connsiteX64" fmla="*/ 717176 w 1515035"/>
                <a:gd name="connsiteY64" fmla="*/ 0 h 2725271"/>
                <a:gd name="connsiteX65" fmla="*/ 573741 w 1515035"/>
                <a:gd name="connsiteY65" fmla="*/ 71718 h 2725271"/>
                <a:gd name="connsiteX66" fmla="*/ 537882 w 1515035"/>
                <a:gd name="connsiteY66"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231165 w 1515035"/>
                <a:gd name="connsiteY5" fmla="*/ 519953 h 2725271"/>
                <a:gd name="connsiteX6" fmla="*/ 211591 w 1515035"/>
                <a:gd name="connsiteY6" fmla="*/ 644549 h 2725271"/>
                <a:gd name="connsiteX7" fmla="*/ 224796 w 1515035"/>
                <a:gd name="connsiteY7" fmla="*/ 704565 h 2725271"/>
                <a:gd name="connsiteX8" fmla="*/ 190582 w 1515035"/>
                <a:gd name="connsiteY8" fmla="*/ 739134 h 2725271"/>
                <a:gd name="connsiteX9" fmla="*/ 251213 w 1515035"/>
                <a:gd name="connsiteY9" fmla="*/ 907638 h 2725271"/>
                <a:gd name="connsiteX10" fmla="*/ 273865 w 1515035"/>
                <a:gd name="connsiteY10" fmla="*/ 942584 h 2725271"/>
                <a:gd name="connsiteX11" fmla="*/ 307955 w 1515035"/>
                <a:gd name="connsiteY11" fmla="*/ 977489 h 2725271"/>
                <a:gd name="connsiteX12" fmla="*/ 382200 w 1515035"/>
                <a:gd name="connsiteY12" fmla="*/ 1094984 h 2725271"/>
                <a:gd name="connsiteX13" fmla="*/ 400130 w 1515035"/>
                <a:gd name="connsiteY13" fmla="*/ 1155535 h 2725271"/>
                <a:gd name="connsiteX14" fmla="*/ 376517 w 1515035"/>
                <a:gd name="connsiteY14" fmla="*/ 1228165 h 2725271"/>
                <a:gd name="connsiteX15" fmla="*/ 375078 w 1515035"/>
                <a:gd name="connsiteY15" fmla="*/ 1250122 h 2725271"/>
                <a:gd name="connsiteX16" fmla="*/ 404096 w 1515035"/>
                <a:gd name="connsiteY16" fmla="*/ 1315987 h 2725271"/>
                <a:gd name="connsiteX17" fmla="*/ 349348 w 1515035"/>
                <a:gd name="connsiteY17" fmla="*/ 1395757 h 2725271"/>
                <a:gd name="connsiteX18" fmla="*/ 367755 w 1515035"/>
                <a:gd name="connsiteY18" fmla="*/ 1528938 h 2725271"/>
                <a:gd name="connsiteX19" fmla="*/ 403411 w 1515035"/>
                <a:gd name="connsiteY19" fmla="*/ 1712259 h 2725271"/>
                <a:gd name="connsiteX20" fmla="*/ 300558 w 1515035"/>
                <a:gd name="connsiteY20" fmla="*/ 1740443 h 2725271"/>
                <a:gd name="connsiteX21" fmla="*/ 174572 w 1515035"/>
                <a:gd name="connsiteY21" fmla="*/ 1771366 h 2725271"/>
                <a:gd name="connsiteX22" fmla="*/ 28538 w 1515035"/>
                <a:gd name="connsiteY22" fmla="*/ 1803199 h 2725271"/>
                <a:gd name="connsiteX23" fmla="*/ 0 w 1515035"/>
                <a:gd name="connsiteY23" fmla="*/ 1936376 h 2725271"/>
                <a:gd name="connsiteX24" fmla="*/ 0 w 1515035"/>
                <a:gd name="connsiteY24" fmla="*/ 2079812 h 2725271"/>
                <a:gd name="connsiteX25" fmla="*/ 80682 w 1515035"/>
                <a:gd name="connsiteY25" fmla="*/ 2268071 h 2725271"/>
                <a:gd name="connsiteX26" fmla="*/ 152400 w 1515035"/>
                <a:gd name="connsiteY26" fmla="*/ 2429435 h 2725271"/>
                <a:gd name="connsiteX27" fmla="*/ 242047 w 1515035"/>
                <a:gd name="connsiteY27" fmla="*/ 2501153 h 2725271"/>
                <a:gd name="connsiteX28" fmla="*/ 340659 w 1515035"/>
                <a:gd name="connsiteY28" fmla="*/ 2563906 h 2725271"/>
                <a:gd name="connsiteX29" fmla="*/ 439270 w 1515035"/>
                <a:gd name="connsiteY29" fmla="*/ 2644588 h 2725271"/>
                <a:gd name="connsiteX30" fmla="*/ 609600 w 1515035"/>
                <a:gd name="connsiteY30" fmla="*/ 2707341 h 2725271"/>
                <a:gd name="connsiteX31" fmla="*/ 726141 w 1515035"/>
                <a:gd name="connsiteY31" fmla="*/ 2725271 h 2725271"/>
                <a:gd name="connsiteX32" fmla="*/ 869576 w 1515035"/>
                <a:gd name="connsiteY32" fmla="*/ 2698376 h 2725271"/>
                <a:gd name="connsiteX33" fmla="*/ 959223 w 1515035"/>
                <a:gd name="connsiteY33" fmla="*/ 2662518 h 2725271"/>
                <a:gd name="connsiteX34" fmla="*/ 1013011 w 1515035"/>
                <a:gd name="connsiteY34" fmla="*/ 2635624 h 2725271"/>
                <a:gd name="connsiteX35" fmla="*/ 1138517 w 1515035"/>
                <a:gd name="connsiteY35" fmla="*/ 2519082 h 2725271"/>
                <a:gd name="connsiteX36" fmla="*/ 1219200 w 1515035"/>
                <a:gd name="connsiteY36" fmla="*/ 2420471 h 2725271"/>
                <a:gd name="connsiteX37" fmla="*/ 1335741 w 1515035"/>
                <a:gd name="connsiteY37" fmla="*/ 2286000 h 2725271"/>
                <a:gd name="connsiteX38" fmla="*/ 1389529 w 1515035"/>
                <a:gd name="connsiteY38" fmla="*/ 2205318 h 2725271"/>
                <a:gd name="connsiteX39" fmla="*/ 1497106 w 1515035"/>
                <a:gd name="connsiteY39" fmla="*/ 2124635 h 2725271"/>
                <a:gd name="connsiteX40" fmla="*/ 1515035 w 1515035"/>
                <a:gd name="connsiteY40" fmla="*/ 2008094 h 2725271"/>
                <a:gd name="connsiteX41" fmla="*/ 1515035 w 1515035"/>
                <a:gd name="connsiteY41" fmla="*/ 1972235 h 2725271"/>
                <a:gd name="connsiteX42" fmla="*/ 1389529 w 1515035"/>
                <a:gd name="connsiteY42" fmla="*/ 1846729 h 2725271"/>
                <a:gd name="connsiteX43" fmla="*/ 1322053 w 1515035"/>
                <a:gd name="connsiteY43" fmla="*/ 1848176 h 2725271"/>
                <a:gd name="connsiteX44" fmla="*/ 1201746 w 1515035"/>
                <a:gd name="connsiteY44" fmla="*/ 1812317 h 2725271"/>
                <a:gd name="connsiteX45" fmla="*/ 1039905 w 1515035"/>
                <a:gd name="connsiteY45" fmla="*/ 1796587 h 2725271"/>
                <a:gd name="connsiteX46" fmla="*/ 937528 w 1515035"/>
                <a:gd name="connsiteY46" fmla="*/ 1755258 h 2725271"/>
                <a:gd name="connsiteX47" fmla="*/ 970107 w 1515035"/>
                <a:gd name="connsiteY47" fmla="*/ 1647303 h 2725271"/>
                <a:gd name="connsiteX48" fmla="*/ 952177 w 1515035"/>
                <a:gd name="connsiteY48" fmla="*/ 1482291 h 2725271"/>
                <a:gd name="connsiteX49" fmla="*/ 923869 w 1515035"/>
                <a:gd name="connsiteY49" fmla="*/ 1402183 h 2725271"/>
                <a:gd name="connsiteX50" fmla="*/ 932605 w 1515035"/>
                <a:gd name="connsiteY50" fmla="*/ 1378741 h 2725271"/>
                <a:gd name="connsiteX51" fmla="*/ 927406 w 1515035"/>
                <a:gd name="connsiteY51" fmla="*/ 1303909 h 2725271"/>
                <a:gd name="connsiteX52" fmla="*/ 906875 w 1515035"/>
                <a:gd name="connsiteY52" fmla="*/ 1313784 h 2725271"/>
                <a:gd name="connsiteX53" fmla="*/ 950259 w 1515035"/>
                <a:gd name="connsiteY53" fmla="*/ 1237129 h 2725271"/>
                <a:gd name="connsiteX54" fmla="*/ 901395 w 1515035"/>
                <a:gd name="connsiteY54" fmla="*/ 1131757 h 2725271"/>
                <a:gd name="connsiteX55" fmla="*/ 1034703 w 1515035"/>
                <a:gd name="connsiteY55" fmla="*/ 1050160 h 2725271"/>
                <a:gd name="connsiteX56" fmla="*/ 1120588 w 1515035"/>
                <a:gd name="connsiteY56" fmla="*/ 932329 h 2725271"/>
                <a:gd name="connsiteX57" fmla="*/ 1129553 w 1515035"/>
                <a:gd name="connsiteY57" fmla="*/ 824753 h 2725271"/>
                <a:gd name="connsiteX58" fmla="*/ 1192306 w 1515035"/>
                <a:gd name="connsiteY58" fmla="*/ 726141 h 2725271"/>
                <a:gd name="connsiteX59" fmla="*/ 1264023 w 1515035"/>
                <a:gd name="connsiteY59" fmla="*/ 645459 h 2725271"/>
                <a:gd name="connsiteX60" fmla="*/ 1317811 w 1515035"/>
                <a:gd name="connsiteY60" fmla="*/ 466165 h 2725271"/>
                <a:gd name="connsiteX61" fmla="*/ 1290917 w 1515035"/>
                <a:gd name="connsiteY61" fmla="*/ 313765 h 2725271"/>
                <a:gd name="connsiteX62" fmla="*/ 1129553 w 1515035"/>
                <a:gd name="connsiteY62" fmla="*/ 152400 h 2725271"/>
                <a:gd name="connsiteX63" fmla="*/ 905435 w 1515035"/>
                <a:gd name="connsiteY63" fmla="*/ 116541 h 2725271"/>
                <a:gd name="connsiteX64" fmla="*/ 717176 w 1515035"/>
                <a:gd name="connsiteY64" fmla="*/ 0 h 2725271"/>
                <a:gd name="connsiteX65" fmla="*/ 573741 w 1515035"/>
                <a:gd name="connsiteY65" fmla="*/ 71718 h 2725271"/>
                <a:gd name="connsiteX66" fmla="*/ 537882 w 1515035"/>
                <a:gd name="connsiteY66" fmla="*/ 152400 h 2725271"/>
                <a:gd name="connsiteX0" fmla="*/ 537882 w 1515035"/>
                <a:gd name="connsiteY0" fmla="*/ 88203 h 2661074"/>
                <a:gd name="connsiteX1" fmla="*/ 457200 w 1515035"/>
                <a:gd name="connsiteY1" fmla="*/ 159921 h 2661074"/>
                <a:gd name="connsiteX2" fmla="*/ 430306 w 1515035"/>
                <a:gd name="connsiteY2" fmla="*/ 249568 h 2661074"/>
                <a:gd name="connsiteX3" fmla="*/ 340659 w 1515035"/>
                <a:gd name="connsiteY3" fmla="*/ 375074 h 2661074"/>
                <a:gd name="connsiteX4" fmla="*/ 340659 w 1515035"/>
                <a:gd name="connsiteY4" fmla="*/ 455756 h 2661074"/>
                <a:gd name="connsiteX5" fmla="*/ 231165 w 1515035"/>
                <a:gd name="connsiteY5" fmla="*/ 455756 h 2661074"/>
                <a:gd name="connsiteX6" fmla="*/ 211591 w 1515035"/>
                <a:gd name="connsiteY6" fmla="*/ 580352 h 2661074"/>
                <a:gd name="connsiteX7" fmla="*/ 224796 w 1515035"/>
                <a:gd name="connsiteY7" fmla="*/ 640368 h 2661074"/>
                <a:gd name="connsiteX8" fmla="*/ 190582 w 1515035"/>
                <a:gd name="connsiteY8" fmla="*/ 674937 h 2661074"/>
                <a:gd name="connsiteX9" fmla="*/ 251213 w 1515035"/>
                <a:gd name="connsiteY9" fmla="*/ 843441 h 2661074"/>
                <a:gd name="connsiteX10" fmla="*/ 273865 w 1515035"/>
                <a:gd name="connsiteY10" fmla="*/ 878387 h 2661074"/>
                <a:gd name="connsiteX11" fmla="*/ 307955 w 1515035"/>
                <a:gd name="connsiteY11" fmla="*/ 913292 h 2661074"/>
                <a:gd name="connsiteX12" fmla="*/ 382200 w 1515035"/>
                <a:gd name="connsiteY12" fmla="*/ 1030787 h 2661074"/>
                <a:gd name="connsiteX13" fmla="*/ 400130 w 1515035"/>
                <a:gd name="connsiteY13" fmla="*/ 1091338 h 2661074"/>
                <a:gd name="connsiteX14" fmla="*/ 376517 w 1515035"/>
                <a:gd name="connsiteY14" fmla="*/ 1163968 h 2661074"/>
                <a:gd name="connsiteX15" fmla="*/ 375078 w 1515035"/>
                <a:gd name="connsiteY15" fmla="*/ 1185925 h 2661074"/>
                <a:gd name="connsiteX16" fmla="*/ 404096 w 1515035"/>
                <a:gd name="connsiteY16" fmla="*/ 1251790 h 2661074"/>
                <a:gd name="connsiteX17" fmla="*/ 349348 w 1515035"/>
                <a:gd name="connsiteY17" fmla="*/ 1331560 h 2661074"/>
                <a:gd name="connsiteX18" fmla="*/ 367755 w 1515035"/>
                <a:gd name="connsiteY18" fmla="*/ 1464741 h 2661074"/>
                <a:gd name="connsiteX19" fmla="*/ 403411 w 1515035"/>
                <a:gd name="connsiteY19" fmla="*/ 1648062 h 2661074"/>
                <a:gd name="connsiteX20" fmla="*/ 300558 w 1515035"/>
                <a:gd name="connsiteY20" fmla="*/ 1676246 h 2661074"/>
                <a:gd name="connsiteX21" fmla="*/ 174572 w 1515035"/>
                <a:gd name="connsiteY21" fmla="*/ 1707169 h 2661074"/>
                <a:gd name="connsiteX22" fmla="*/ 28538 w 1515035"/>
                <a:gd name="connsiteY22" fmla="*/ 1739002 h 2661074"/>
                <a:gd name="connsiteX23" fmla="*/ 0 w 1515035"/>
                <a:gd name="connsiteY23" fmla="*/ 1872179 h 2661074"/>
                <a:gd name="connsiteX24" fmla="*/ 0 w 1515035"/>
                <a:gd name="connsiteY24" fmla="*/ 2015615 h 2661074"/>
                <a:gd name="connsiteX25" fmla="*/ 80682 w 1515035"/>
                <a:gd name="connsiteY25" fmla="*/ 2203874 h 2661074"/>
                <a:gd name="connsiteX26" fmla="*/ 152400 w 1515035"/>
                <a:gd name="connsiteY26" fmla="*/ 2365238 h 2661074"/>
                <a:gd name="connsiteX27" fmla="*/ 242047 w 1515035"/>
                <a:gd name="connsiteY27" fmla="*/ 2436956 h 2661074"/>
                <a:gd name="connsiteX28" fmla="*/ 340659 w 1515035"/>
                <a:gd name="connsiteY28" fmla="*/ 2499709 h 2661074"/>
                <a:gd name="connsiteX29" fmla="*/ 439270 w 1515035"/>
                <a:gd name="connsiteY29" fmla="*/ 2580391 h 2661074"/>
                <a:gd name="connsiteX30" fmla="*/ 609600 w 1515035"/>
                <a:gd name="connsiteY30" fmla="*/ 2643144 h 2661074"/>
                <a:gd name="connsiteX31" fmla="*/ 726141 w 1515035"/>
                <a:gd name="connsiteY31" fmla="*/ 2661074 h 2661074"/>
                <a:gd name="connsiteX32" fmla="*/ 869576 w 1515035"/>
                <a:gd name="connsiteY32" fmla="*/ 2634179 h 2661074"/>
                <a:gd name="connsiteX33" fmla="*/ 959223 w 1515035"/>
                <a:gd name="connsiteY33" fmla="*/ 2598321 h 2661074"/>
                <a:gd name="connsiteX34" fmla="*/ 1013011 w 1515035"/>
                <a:gd name="connsiteY34" fmla="*/ 2571427 h 2661074"/>
                <a:gd name="connsiteX35" fmla="*/ 1138517 w 1515035"/>
                <a:gd name="connsiteY35" fmla="*/ 2454885 h 2661074"/>
                <a:gd name="connsiteX36" fmla="*/ 1219200 w 1515035"/>
                <a:gd name="connsiteY36" fmla="*/ 2356274 h 2661074"/>
                <a:gd name="connsiteX37" fmla="*/ 1335741 w 1515035"/>
                <a:gd name="connsiteY37" fmla="*/ 2221803 h 2661074"/>
                <a:gd name="connsiteX38" fmla="*/ 1389529 w 1515035"/>
                <a:gd name="connsiteY38" fmla="*/ 2141121 h 2661074"/>
                <a:gd name="connsiteX39" fmla="*/ 1497106 w 1515035"/>
                <a:gd name="connsiteY39" fmla="*/ 2060438 h 2661074"/>
                <a:gd name="connsiteX40" fmla="*/ 1515035 w 1515035"/>
                <a:gd name="connsiteY40" fmla="*/ 1943897 h 2661074"/>
                <a:gd name="connsiteX41" fmla="*/ 1515035 w 1515035"/>
                <a:gd name="connsiteY41" fmla="*/ 1908038 h 2661074"/>
                <a:gd name="connsiteX42" fmla="*/ 1389529 w 1515035"/>
                <a:gd name="connsiteY42" fmla="*/ 1782532 h 2661074"/>
                <a:gd name="connsiteX43" fmla="*/ 1322053 w 1515035"/>
                <a:gd name="connsiteY43" fmla="*/ 1783979 h 2661074"/>
                <a:gd name="connsiteX44" fmla="*/ 1201746 w 1515035"/>
                <a:gd name="connsiteY44" fmla="*/ 1748120 h 2661074"/>
                <a:gd name="connsiteX45" fmla="*/ 1039905 w 1515035"/>
                <a:gd name="connsiteY45" fmla="*/ 1732390 h 2661074"/>
                <a:gd name="connsiteX46" fmla="*/ 937528 w 1515035"/>
                <a:gd name="connsiteY46" fmla="*/ 1691061 h 2661074"/>
                <a:gd name="connsiteX47" fmla="*/ 970107 w 1515035"/>
                <a:gd name="connsiteY47" fmla="*/ 1583106 h 2661074"/>
                <a:gd name="connsiteX48" fmla="*/ 952177 w 1515035"/>
                <a:gd name="connsiteY48" fmla="*/ 1418094 h 2661074"/>
                <a:gd name="connsiteX49" fmla="*/ 923869 w 1515035"/>
                <a:gd name="connsiteY49" fmla="*/ 1337986 h 2661074"/>
                <a:gd name="connsiteX50" fmla="*/ 932605 w 1515035"/>
                <a:gd name="connsiteY50" fmla="*/ 1314544 h 2661074"/>
                <a:gd name="connsiteX51" fmla="*/ 927406 w 1515035"/>
                <a:gd name="connsiteY51" fmla="*/ 1239712 h 2661074"/>
                <a:gd name="connsiteX52" fmla="*/ 906875 w 1515035"/>
                <a:gd name="connsiteY52" fmla="*/ 1249587 h 2661074"/>
                <a:gd name="connsiteX53" fmla="*/ 950259 w 1515035"/>
                <a:gd name="connsiteY53" fmla="*/ 1172932 h 2661074"/>
                <a:gd name="connsiteX54" fmla="*/ 901395 w 1515035"/>
                <a:gd name="connsiteY54" fmla="*/ 1067560 h 2661074"/>
                <a:gd name="connsiteX55" fmla="*/ 1034703 w 1515035"/>
                <a:gd name="connsiteY55" fmla="*/ 985963 h 2661074"/>
                <a:gd name="connsiteX56" fmla="*/ 1120588 w 1515035"/>
                <a:gd name="connsiteY56" fmla="*/ 868132 h 2661074"/>
                <a:gd name="connsiteX57" fmla="*/ 1129553 w 1515035"/>
                <a:gd name="connsiteY57" fmla="*/ 760556 h 2661074"/>
                <a:gd name="connsiteX58" fmla="*/ 1192306 w 1515035"/>
                <a:gd name="connsiteY58" fmla="*/ 661944 h 2661074"/>
                <a:gd name="connsiteX59" fmla="*/ 1264023 w 1515035"/>
                <a:gd name="connsiteY59" fmla="*/ 581262 h 2661074"/>
                <a:gd name="connsiteX60" fmla="*/ 1317811 w 1515035"/>
                <a:gd name="connsiteY60" fmla="*/ 401968 h 2661074"/>
                <a:gd name="connsiteX61" fmla="*/ 1290917 w 1515035"/>
                <a:gd name="connsiteY61" fmla="*/ 249568 h 2661074"/>
                <a:gd name="connsiteX62" fmla="*/ 1129553 w 1515035"/>
                <a:gd name="connsiteY62" fmla="*/ 88203 h 2661074"/>
                <a:gd name="connsiteX63" fmla="*/ 905435 w 1515035"/>
                <a:gd name="connsiteY63" fmla="*/ 52344 h 2661074"/>
                <a:gd name="connsiteX64" fmla="*/ 724018 w 1515035"/>
                <a:gd name="connsiteY64" fmla="*/ 0 h 2661074"/>
                <a:gd name="connsiteX65" fmla="*/ 573741 w 1515035"/>
                <a:gd name="connsiteY65" fmla="*/ 7521 h 2661074"/>
                <a:gd name="connsiteX66" fmla="*/ 537882 w 1515035"/>
                <a:gd name="connsiteY66" fmla="*/ 88203 h 2661074"/>
                <a:gd name="connsiteX0" fmla="*/ 537882 w 1515035"/>
                <a:gd name="connsiteY0" fmla="*/ 88203 h 2661074"/>
                <a:gd name="connsiteX1" fmla="*/ 457200 w 1515035"/>
                <a:gd name="connsiteY1" fmla="*/ 159921 h 2661074"/>
                <a:gd name="connsiteX2" fmla="*/ 430306 w 1515035"/>
                <a:gd name="connsiteY2" fmla="*/ 249568 h 2661074"/>
                <a:gd name="connsiteX3" fmla="*/ 340659 w 1515035"/>
                <a:gd name="connsiteY3" fmla="*/ 375074 h 2661074"/>
                <a:gd name="connsiteX4" fmla="*/ 279070 w 1515035"/>
                <a:gd name="connsiteY4" fmla="*/ 411312 h 2661074"/>
                <a:gd name="connsiteX5" fmla="*/ 231165 w 1515035"/>
                <a:gd name="connsiteY5" fmla="*/ 455756 h 2661074"/>
                <a:gd name="connsiteX6" fmla="*/ 211591 w 1515035"/>
                <a:gd name="connsiteY6" fmla="*/ 580352 h 2661074"/>
                <a:gd name="connsiteX7" fmla="*/ 224796 w 1515035"/>
                <a:gd name="connsiteY7" fmla="*/ 640368 h 2661074"/>
                <a:gd name="connsiteX8" fmla="*/ 190582 w 1515035"/>
                <a:gd name="connsiteY8" fmla="*/ 674937 h 2661074"/>
                <a:gd name="connsiteX9" fmla="*/ 251213 w 1515035"/>
                <a:gd name="connsiteY9" fmla="*/ 843441 h 2661074"/>
                <a:gd name="connsiteX10" fmla="*/ 273865 w 1515035"/>
                <a:gd name="connsiteY10" fmla="*/ 878387 h 2661074"/>
                <a:gd name="connsiteX11" fmla="*/ 307955 w 1515035"/>
                <a:gd name="connsiteY11" fmla="*/ 913292 h 2661074"/>
                <a:gd name="connsiteX12" fmla="*/ 382200 w 1515035"/>
                <a:gd name="connsiteY12" fmla="*/ 1030787 h 2661074"/>
                <a:gd name="connsiteX13" fmla="*/ 400130 w 1515035"/>
                <a:gd name="connsiteY13" fmla="*/ 1091338 h 2661074"/>
                <a:gd name="connsiteX14" fmla="*/ 376517 w 1515035"/>
                <a:gd name="connsiteY14" fmla="*/ 1163968 h 2661074"/>
                <a:gd name="connsiteX15" fmla="*/ 375078 w 1515035"/>
                <a:gd name="connsiteY15" fmla="*/ 1185925 h 2661074"/>
                <a:gd name="connsiteX16" fmla="*/ 404096 w 1515035"/>
                <a:gd name="connsiteY16" fmla="*/ 1251790 h 2661074"/>
                <a:gd name="connsiteX17" fmla="*/ 349348 w 1515035"/>
                <a:gd name="connsiteY17" fmla="*/ 1331560 h 2661074"/>
                <a:gd name="connsiteX18" fmla="*/ 367755 w 1515035"/>
                <a:gd name="connsiteY18" fmla="*/ 1464741 h 2661074"/>
                <a:gd name="connsiteX19" fmla="*/ 403411 w 1515035"/>
                <a:gd name="connsiteY19" fmla="*/ 1648062 h 2661074"/>
                <a:gd name="connsiteX20" fmla="*/ 300558 w 1515035"/>
                <a:gd name="connsiteY20" fmla="*/ 1676246 h 2661074"/>
                <a:gd name="connsiteX21" fmla="*/ 174572 w 1515035"/>
                <a:gd name="connsiteY21" fmla="*/ 1707169 h 2661074"/>
                <a:gd name="connsiteX22" fmla="*/ 28538 w 1515035"/>
                <a:gd name="connsiteY22" fmla="*/ 1739002 h 2661074"/>
                <a:gd name="connsiteX23" fmla="*/ 0 w 1515035"/>
                <a:gd name="connsiteY23" fmla="*/ 1872179 h 2661074"/>
                <a:gd name="connsiteX24" fmla="*/ 0 w 1515035"/>
                <a:gd name="connsiteY24" fmla="*/ 2015615 h 2661074"/>
                <a:gd name="connsiteX25" fmla="*/ 80682 w 1515035"/>
                <a:gd name="connsiteY25" fmla="*/ 2203874 h 2661074"/>
                <a:gd name="connsiteX26" fmla="*/ 152400 w 1515035"/>
                <a:gd name="connsiteY26" fmla="*/ 2365238 h 2661074"/>
                <a:gd name="connsiteX27" fmla="*/ 242047 w 1515035"/>
                <a:gd name="connsiteY27" fmla="*/ 2436956 h 2661074"/>
                <a:gd name="connsiteX28" fmla="*/ 340659 w 1515035"/>
                <a:gd name="connsiteY28" fmla="*/ 2499709 h 2661074"/>
                <a:gd name="connsiteX29" fmla="*/ 439270 w 1515035"/>
                <a:gd name="connsiteY29" fmla="*/ 2580391 h 2661074"/>
                <a:gd name="connsiteX30" fmla="*/ 609600 w 1515035"/>
                <a:gd name="connsiteY30" fmla="*/ 2643144 h 2661074"/>
                <a:gd name="connsiteX31" fmla="*/ 726141 w 1515035"/>
                <a:gd name="connsiteY31" fmla="*/ 2661074 h 2661074"/>
                <a:gd name="connsiteX32" fmla="*/ 869576 w 1515035"/>
                <a:gd name="connsiteY32" fmla="*/ 2634179 h 2661074"/>
                <a:gd name="connsiteX33" fmla="*/ 959223 w 1515035"/>
                <a:gd name="connsiteY33" fmla="*/ 2598321 h 2661074"/>
                <a:gd name="connsiteX34" fmla="*/ 1013011 w 1515035"/>
                <a:gd name="connsiteY34" fmla="*/ 2571427 h 2661074"/>
                <a:gd name="connsiteX35" fmla="*/ 1138517 w 1515035"/>
                <a:gd name="connsiteY35" fmla="*/ 2454885 h 2661074"/>
                <a:gd name="connsiteX36" fmla="*/ 1219200 w 1515035"/>
                <a:gd name="connsiteY36" fmla="*/ 2356274 h 2661074"/>
                <a:gd name="connsiteX37" fmla="*/ 1335741 w 1515035"/>
                <a:gd name="connsiteY37" fmla="*/ 2221803 h 2661074"/>
                <a:gd name="connsiteX38" fmla="*/ 1389529 w 1515035"/>
                <a:gd name="connsiteY38" fmla="*/ 2141121 h 2661074"/>
                <a:gd name="connsiteX39" fmla="*/ 1497106 w 1515035"/>
                <a:gd name="connsiteY39" fmla="*/ 2060438 h 2661074"/>
                <a:gd name="connsiteX40" fmla="*/ 1515035 w 1515035"/>
                <a:gd name="connsiteY40" fmla="*/ 1943897 h 2661074"/>
                <a:gd name="connsiteX41" fmla="*/ 1515035 w 1515035"/>
                <a:gd name="connsiteY41" fmla="*/ 1908038 h 2661074"/>
                <a:gd name="connsiteX42" fmla="*/ 1389529 w 1515035"/>
                <a:gd name="connsiteY42" fmla="*/ 1782532 h 2661074"/>
                <a:gd name="connsiteX43" fmla="*/ 1322053 w 1515035"/>
                <a:gd name="connsiteY43" fmla="*/ 1783979 h 2661074"/>
                <a:gd name="connsiteX44" fmla="*/ 1201746 w 1515035"/>
                <a:gd name="connsiteY44" fmla="*/ 1748120 h 2661074"/>
                <a:gd name="connsiteX45" fmla="*/ 1039905 w 1515035"/>
                <a:gd name="connsiteY45" fmla="*/ 1732390 h 2661074"/>
                <a:gd name="connsiteX46" fmla="*/ 937528 w 1515035"/>
                <a:gd name="connsiteY46" fmla="*/ 1691061 h 2661074"/>
                <a:gd name="connsiteX47" fmla="*/ 970107 w 1515035"/>
                <a:gd name="connsiteY47" fmla="*/ 1583106 h 2661074"/>
                <a:gd name="connsiteX48" fmla="*/ 952177 w 1515035"/>
                <a:gd name="connsiteY48" fmla="*/ 1418094 h 2661074"/>
                <a:gd name="connsiteX49" fmla="*/ 923869 w 1515035"/>
                <a:gd name="connsiteY49" fmla="*/ 1337986 h 2661074"/>
                <a:gd name="connsiteX50" fmla="*/ 932605 w 1515035"/>
                <a:gd name="connsiteY50" fmla="*/ 1314544 h 2661074"/>
                <a:gd name="connsiteX51" fmla="*/ 927406 w 1515035"/>
                <a:gd name="connsiteY51" fmla="*/ 1239712 h 2661074"/>
                <a:gd name="connsiteX52" fmla="*/ 906875 w 1515035"/>
                <a:gd name="connsiteY52" fmla="*/ 1249587 h 2661074"/>
                <a:gd name="connsiteX53" fmla="*/ 950259 w 1515035"/>
                <a:gd name="connsiteY53" fmla="*/ 1172932 h 2661074"/>
                <a:gd name="connsiteX54" fmla="*/ 901395 w 1515035"/>
                <a:gd name="connsiteY54" fmla="*/ 1067560 h 2661074"/>
                <a:gd name="connsiteX55" fmla="*/ 1034703 w 1515035"/>
                <a:gd name="connsiteY55" fmla="*/ 985963 h 2661074"/>
                <a:gd name="connsiteX56" fmla="*/ 1120588 w 1515035"/>
                <a:gd name="connsiteY56" fmla="*/ 868132 h 2661074"/>
                <a:gd name="connsiteX57" fmla="*/ 1129553 w 1515035"/>
                <a:gd name="connsiteY57" fmla="*/ 760556 h 2661074"/>
                <a:gd name="connsiteX58" fmla="*/ 1192306 w 1515035"/>
                <a:gd name="connsiteY58" fmla="*/ 661944 h 2661074"/>
                <a:gd name="connsiteX59" fmla="*/ 1264023 w 1515035"/>
                <a:gd name="connsiteY59" fmla="*/ 581262 h 2661074"/>
                <a:gd name="connsiteX60" fmla="*/ 1317811 w 1515035"/>
                <a:gd name="connsiteY60" fmla="*/ 401968 h 2661074"/>
                <a:gd name="connsiteX61" fmla="*/ 1290917 w 1515035"/>
                <a:gd name="connsiteY61" fmla="*/ 249568 h 2661074"/>
                <a:gd name="connsiteX62" fmla="*/ 1129553 w 1515035"/>
                <a:gd name="connsiteY62" fmla="*/ 88203 h 2661074"/>
                <a:gd name="connsiteX63" fmla="*/ 905435 w 1515035"/>
                <a:gd name="connsiteY63" fmla="*/ 52344 h 2661074"/>
                <a:gd name="connsiteX64" fmla="*/ 724018 w 1515035"/>
                <a:gd name="connsiteY64" fmla="*/ 0 h 2661074"/>
                <a:gd name="connsiteX65" fmla="*/ 573741 w 1515035"/>
                <a:gd name="connsiteY65" fmla="*/ 7521 h 2661074"/>
                <a:gd name="connsiteX66" fmla="*/ 537882 w 1515035"/>
                <a:gd name="connsiteY66" fmla="*/ 88203 h 2661074"/>
                <a:gd name="connsiteX0" fmla="*/ 537882 w 1515035"/>
                <a:gd name="connsiteY0" fmla="*/ 88203 h 2661074"/>
                <a:gd name="connsiteX1" fmla="*/ 457200 w 1515035"/>
                <a:gd name="connsiteY1" fmla="*/ 159921 h 2661074"/>
                <a:gd name="connsiteX2" fmla="*/ 430306 w 1515035"/>
                <a:gd name="connsiteY2" fmla="*/ 249568 h 2661074"/>
                <a:gd name="connsiteX3" fmla="*/ 285912 w 1515035"/>
                <a:gd name="connsiteY3" fmla="*/ 340505 h 2661074"/>
                <a:gd name="connsiteX4" fmla="*/ 279070 w 1515035"/>
                <a:gd name="connsiteY4" fmla="*/ 411312 h 2661074"/>
                <a:gd name="connsiteX5" fmla="*/ 231165 w 1515035"/>
                <a:gd name="connsiteY5" fmla="*/ 455756 h 2661074"/>
                <a:gd name="connsiteX6" fmla="*/ 211591 w 1515035"/>
                <a:gd name="connsiteY6" fmla="*/ 580352 h 2661074"/>
                <a:gd name="connsiteX7" fmla="*/ 224796 w 1515035"/>
                <a:gd name="connsiteY7" fmla="*/ 640368 h 2661074"/>
                <a:gd name="connsiteX8" fmla="*/ 190582 w 1515035"/>
                <a:gd name="connsiteY8" fmla="*/ 674937 h 2661074"/>
                <a:gd name="connsiteX9" fmla="*/ 251213 w 1515035"/>
                <a:gd name="connsiteY9" fmla="*/ 843441 h 2661074"/>
                <a:gd name="connsiteX10" fmla="*/ 273865 w 1515035"/>
                <a:gd name="connsiteY10" fmla="*/ 878387 h 2661074"/>
                <a:gd name="connsiteX11" fmla="*/ 307955 w 1515035"/>
                <a:gd name="connsiteY11" fmla="*/ 913292 h 2661074"/>
                <a:gd name="connsiteX12" fmla="*/ 382200 w 1515035"/>
                <a:gd name="connsiteY12" fmla="*/ 1030787 h 2661074"/>
                <a:gd name="connsiteX13" fmla="*/ 400130 w 1515035"/>
                <a:gd name="connsiteY13" fmla="*/ 1091338 h 2661074"/>
                <a:gd name="connsiteX14" fmla="*/ 376517 w 1515035"/>
                <a:gd name="connsiteY14" fmla="*/ 1163968 h 2661074"/>
                <a:gd name="connsiteX15" fmla="*/ 375078 w 1515035"/>
                <a:gd name="connsiteY15" fmla="*/ 1185925 h 2661074"/>
                <a:gd name="connsiteX16" fmla="*/ 404096 w 1515035"/>
                <a:gd name="connsiteY16" fmla="*/ 1251790 h 2661074"/>
                <a:gd name="connsiteX17" fmla="*/ 349348 w 1515035"/>
                <a:gd name="connsiteY17" fmla="*/ 1331560 h 2661074"/>
                <a:gd name="connsiteX18" fmla="*/ 367755 w 1515035"/>
                <a:gd name="connsiteY18" fmla="*/ 1464741 h 2661074"/>
                <a:gd name="connsiteX19" fmla="*/ 403411 w 1515035"/>
                <a:gd name="connsiteY19" fmla="*/ 1648062 h 2661074"/>
                <a:gd name="connsiteX20" fmla="*/ 300558 w 1515035"/>
                <a:gd name="connsiteY20" fmla="*/ 1676246 h 2661074"/>
                <a:gd name="connsiteX21" fmla="*/ 174572 w 1515035"/>
                <a:gd name="connsiteY21" fmla="*/ 1707169 h 2661074"/>
                <a:gd name="connsiteX22" fmla="*/ 28538 w 1515035"/>
                <a:gd name="connsiteY22" fmla="*/ 1739002 h 2661074"/>
                <a:gd name="connsiteX23" fmla="*/ 0 w 1515035"/>
                <a:gd name="connsiteY23" fmla="*/ 1872179 h 2661074"/>
                <a:gd name="connsiteX24" fmla="*/ 0 w 1515035"/>
                <a:gd name="connsiteY24" fmla="*/ 2015615 h 2661074"/>
                <a:gd name="connsiteX25" fmla="*/ 80682 w 1515035"/>
                <a:gd name="connsiteY25" fmla="*/ 2203874 h 2661074"/>
                <a:gd name="connsiteX26" fmla="*/ 152400 w 1515035"/>
                <a:gd name="connsiteY26" fmla="*/ 2365238 h 2661074"/>
                <a:gd name="connsiteX27" fmla="*/ 242047 w 1515035"/>
                <a:gd name="connsiteY27" fmla="*/ 2436956 h 2661074"/>
                <a:gd name="connsiteX28" fmla="*/ 340659 w 1515035"/>
                <a:gd name="connsiteY28" fmla="*/ 2499709 h 2661074"/>
                <a:gd name="connsiteX29" fmla="*/ 439270 w 1515035"/>
                <a:gd name="connsiteY29" fmla="*/ 2580391 h 2661074"/>
                <a:gd name="connsiteX30" fmla="*/ 609600 w 1515035"/>
                <a:gd name="connsiteY30" fmla="*/ 2643144 h 2661074"/>
                <a:gd name="connsiteX31" fmla="*/ 726141 w 1515035"/>
                <a:gd name="connsiteY31" fmla="*/ 2661074 h 2661074"/>
                <a:gd name="connsiteX32" fmla="*/ 869576 w 1515035"/>
                <a:gd name="connsiteY32" fmla="*/ 2634179 h 2661074"/>
                <a:gd name="connsiteX33" fmla="*/ 959223 w 1515035"/>
                <a:gd name="connsiteY33" fmla="*/ 2598321 h 2661074"/>
                <a:gd name="connsiteX34" fmla="*/ 1013011 w 1515035"/>
                <a:gd name="connsiteY34" fmla="*/ 2571427 h 2661074"/>
                <a:gd name="connsiteX35" fmla="*/ 1138517 w 1515035"/>
                <a:gd name="connsiteY35" fmla="*/ 2454885 h 2661074"/>
                <a:gd name="connsiteX36" fmla="*/ 1219200 w 1515035"/>
                <a:gd name="connsiteY36" fmla="*/ 2356274 h 2661074"/>
                <a:gd name="connsiteX37" fmla="*/ 1335741 w 1515035"/>
                <a:gd name="connsiteY37" fmla="*/ 2221803 h 2661074"/>
                <a:gd name="connsiteX38" fmla="*/ 1389529 w 1515035"/>
                <a:gd name="connsiteY38" fmla="*/ 2141121 h 2661074"/>
                <a:gd name="connsiteX39" fmla="*/ 1497106 w 1515035"/>
                <a:gd name="connsiteY39" fmla="*/ 2060438 h 2661074"/>
                <a:gd name="connsiteX40" fmla="*/ 1515035 w 1515035"/>
                <a:gd name="connsiteY40" fmla="*/ 1943897 h 2661074"/>
                <a:gd name="connsiteX41" fmla="*/ 1515035 w 1515035"/>
                <a:gd name="connsiteY41" fmla="*/ 1908038 h 2661074"/>
                <a:gd name="connsiteX42" fmla="*/ 1389529 w 1515035"/>
                <a:gd name="connsiteY42" fmla="*/ 1782532 h 2661074"/>
                <a:gd name="connsiteX43" fmla="*/ 1322053 w 1515035"/>
                <a:gd name="connsiteY43" fmla="*/ 1783979 h 2661074"/>
                <a:gd name="connsiteX44" fmla="*/ 1201746 w 1515035"/>
                <a:gd name="connsiteY44" fmla="*/ 1748120 h 2661074"/>
                <a:gd name="connsiteX45" fmla="*/ 1039905 w 1515035"/>
                <a:gd name="connsiteY45" fmla="*/ 1732390 h 2661074"/>
                <a:gd name="connsiteX46" fmla="*/ 937528 w 1515035"/>
                <a:gd name="connsiteY46" fmla="*/ 1691061 h 2661074"/>
                <a:gd name="connsiteX47" fmla="*/ 970107 w 1515035"/>
                <a:gd name="connsiteY47" fmla="*/ 1583106 h 2661074"/>
                <a:gd name="connsiteX48" fmla="*/ 952177 w 1515035"/>
                <a:gd name="connsiteY48" fmla="*/ 1418094 h 2661074"/>
                <a:gd name="connsiteX49" fmla="*/ 923869 w 1515035"/>
                <a:gd name="connsiteY49" fmla="*/ 1337986 h 2661074"/>
                <a:gd name="connsiteX50" fmla="*/ 932605 w 1515035"/>
                <a:gd name="connsiteY50" fmla="*/ 1314544 h 2661074"/>
                <a:gd name="connsiteX51" fmla="*/ 927406 w 1515035"/>
                <a:gd name="connsiteY51" fmla="*/ 1239712 h 2661074"/>
                <a:gd name="connsiteX52" fmla="*/ 906875 w 1515035"/>
                <a:gd name="connsiteY52" fmla="*/ 1249587 h 2661074"/>
                <a:gd name="connsiteX53" fmla="*/ 950259 w 1515035"/>
                <a:gd name="connsiteY53" fmla="*/ 1172932 h 2661074"/>
                <a:gd name="connsiteX54" fmla="*/ 901395 w 1515035"/>
                <a:gd name="connsiteY54" fmla="*/ 1067560 h 2661074"/>
                <a:gd name="connsiteX55" fmla="*/ 1034703 w 1515035"/>
                <a:gd name="connsiteY55" fmla="*/ 985963 h 2661074"/>
                <a:gd name="connsiteX56" fmla="*/ 1120588 w 1515035"/>
                <a:gd name="connsiteY56" fmla="*/ 868132 h 2661074"/>
                <a:gd name="connsiteX57" fmla="*/ 1129553 w 1515035"/>
                <a:gd name="connsiteY57" fmla="*/ 760556 h 2661074"/>
                <a:gd name="connsiteX58" fmla="*/ 1192306 w 1515035"/>
                <a:gd name="connsiteY58" fmla="*/ 661944 h 2661074"/>
                <a:gd name="connsiteX59" fmla="*/ 1264023 w 1515035"/>
                <a:gd name="connsiteY59" fmla="*/ 581262 h 2661074"/>
                <a:gd name="connsiteX60" fmla="*/ 1317811 w 1515035"/>
                <a:gd name="connsiteY60" fmla="*/ 401968 h 2661074"/>
                <a:gd name="connsiteX61" fmla="*/ 1290917 w 1515035"/>
                <a:gd name="connsiteY61" fmla="*/ 249568 h 2661074"/>
                <a:gd name="connsiteX62" fmla="*/ 1129553 w 1515035"/>
                <a:gd name="connsiteY62" fmla="*/ 88203 h 2661074"/>
                <a:gd name="connsiteX63" fmla="*/ 905435 w 1515035"/>
                <a:gd name="connsiteY63" fmla="*/ 52344 h 2661074"/>
                <a:gd name="connsiteX64" fmla="*/ 724018 w 1515035"/>
                <a:gd name="connsiteY64" fmla="*/ 0 h 2661074"/>
                <a:gd name="connsiteX65" fmla="*/ 573741 w 1515035"/>
                <a:gd name="connsiteY65" fmla="*/ 7521 h 2661074"/>
                <a:gd name="connsiteX66" fmla="*/ 537882 w 1515035"/>
                <a:gd name="connsiteY66" fmla="*/ 88203 h 2661074"/>
                <a:gd name="connsiteX0" fmla="*/ 537882 w 1515035"/>
                <a:gd name="connsiteY0" fmla="*/ 88203 h 2661074"/>
                <a:gd name="connsiteX1" fmla="*/ 457200 w 1515035"/>
                <a:gd name="connsiteY1" fmla="*/ 159921 h 2661074"/>
                <a:gd name="connsiteX2" fmla="*/ 355027 w 1515035"/>
                <a:gd name="connsiteY2" fmla="*/ 234755 h 2661074"/>
                <a:gd name="connsiteX3" fmla="*/ 285912 w 1515035"/>
                <a:gd name="connsiteY3" fmla="*/ 340505 h 2661074"/>
                <a:gd name="connsiteX4" fmla="*/ 279070 w 1515035"/>
                <a:gd name="connsiteY4" fmla="*/ 411312 h 2661074"/>
                <a:gd name="connsiteX5" fmla="*/ 231165 w 1515035"/>
                <a:gd name="connsiteY5" fmla="*/ 455756 h 2661074"/>
                <a:gd name="connsiteX6" fmla="*/ 211591 w 1515035"/>
                <a:gd name="connsiteY6" fmla="*/ 580352 h 2661074"/>
                <a:gd name="connsiteX7" fmla="*/ 224796 w 1515035"/>
                <a:gd name="connsiteY7" fmla="*/ 640368 h 2661074"/>
                <a:gd name="connsiteX8" fmla="*/ 190582 w 1515035"/>
                <a:gd name="connsiteY8" fmla="*/ 674937 h 2661074"/>
                <a:gd name="connsiteX9" fmla="*/ 251213 w 1515035"/>
                <a:gd name="connsiteY9" fmla="*/ 843441 h 2661074"/>
                <a:gd name="connsiteX10" fmla="*/ 273865 w 1515035"/>
                <a:gd name="connsiteY10" fmla="*/ 878387 h 2661074"/>
                <a:gd name="connsiteX11" fmla="*/ 307955 w 1515035"/>
                <a:gd name="connsiteY11" fmla="*/ 913292 h 2661074"/>
                <a:gd name="connsiteX12" fmla="*/ 382200 w 1515035"/>
                <a:gd name="connsiteY12" fmla="*/ 1030787 h 2661074"/>
                <a:gd name="connsiteX13" fmla="*/ 400130 w 1515035"/>
                <a:gd name="connsiteY13" fmla="*/ 1091338 h 2661074"/>
                <a:gd name="connsiteX14" fmla="*/ 376517 w 1515035"/>
                <a:gd name="connsiteY14" fmla="*/ 1163968 h 2661074"/>
                <a:gd name="connsiteX15" fmla="*/ 375078 w 1515035"/>
                <a:gd name="connsiteY15" fmla="*/ 1185925 h 2661074"/>
                <a:gd name="connsiteX16" fmla="*/ 404096 w 1515035"/>
                <a:gd name="connsiteY16" fmla="*/ 1251790 h 2661074"/>
                <a:gd name="connsiteX17" fmla="*/ 349348 w 1515035"/>
                <a:gd name="connsiteY17" fmla="*/ 1331560 h 2661074"/>
                <a:gd name="connsiteX18" fmla="*/ 367755 w 1515035"/>
                <a:gd name="connsiteY18" fmla="*/ 1464741 h 2661074"/>
                <a:gd name="connsiteX19" fmla="*/ 403411 w 1515035"/>
                <a:gd name="connsiteY19" fmla="*/ 1648062 h 2661074"/>
                <a:gd name="connsiteX20" fmla="*/ 300558 w 1515035"/>
                <a:gd name="connsiteY20" fmla="*/ 1676246 h 2661074"/>
                <a:gd name="connsiteX21" fmla="*/ 174572 w 1515035"/>
                <a:gd name="connsiteY21" fmla="*/ 1707169 h 2661074"/>
                <a:gd name="connsiteX22" fmla="*/ 28538 w 1515035"/>
                <a:gd name="connsiteY22" fmla="*/ 1739002 h 2661074"/>
                <a:gd name="connsiteX23" fmla="*/ 0 w 1515035"/>
                <a:gd name="connsiteY23" fmla="*/ 1872179 h 2661074"/>
                <a:gd name="connsiteX24" fmla="*/ 0 w 1515035"/>
                <a:gd name="connsiteY24" fmla="*/ 2015615 h 2661074"/>
                <a:gd name="connsiteX25" fmla="*/ 80682 w 1515035"/>
                <a:gd name="connsiteY25" fmla="*/ 2203874 h 2661074"/>
                <a:gd name="connsiteX26" fmla="*/ 152400 w 1515035"/>
                <a:gd name="connsiteY26" fmla="*/ 2365238 h 2661074"/>
                <a:gd name="connsiteX27" fmla="*/ 242047 w 1515035"/>
                <a:gd name="connsiteY27" fmla="*/ 2436956 h 2661074"/>
                <a:gd name="connsiteX28" fmla="*/ 340659 w 1515035"/>
                <a:gd name="connsiteY28" fmla="*/ 2499709 h 2661074"/>
                <a:gd name="connsiteX29" fmla="*/ 439270 w 1515035"/>
                <a:gd name="connsiteY29" fmla="*/ 2580391 h 2661074"/>
                <a:gd name="connsiteX30" fmla="*/ 609600 w 1515035"/>
                <a:gd name="connsiteY30" fmla="*/ 2643144 h 2661074"/>
                <a:gd name="connsiteX31" fmla="*/ 726141 w 1515035"/>
                <a:gd name="connsiteY31" fmla="*/ 2661074 h 2661074"/>
                <a:gd name="connsiteX32" fmla="*/ 869576 w 1515035"/>
                <a:gd name="connsiteY32" fmla="*/ 2634179 h 2661074"/>
                <a:gd name="connsiteX33" fmla="*/ 959223 w 1515035"/>
                <a:gd name="connsiteY33" fmla="*/ 2598321 h 2661074"/>
                <a:gd name="connsiteX34" fmla="*/ 1013011 w 1515035"/>
                <a:gd name="connsiteY34" fmla="*/ 2571427 h 2661074"/>
                <a:gd name="connsiteX35" fmla="*/ 1138517 w 1515035"/>
                <a:gd name="connsiteY35" fmla="*/ 2454885 h 2661074"/>
                <a:gd name="connsiteX36" fmla="*/ 1219200 w 1515035"/>
                <a:gd name="connsiteY36" fmla="*/ 2356274 h 2661074"/>
                <a:gd name="connsiteX37" fmla="*/ 1335741 w 1515035"/>
                <a:gd name="connsiteY37" fmla="*/ 2221803 h 2661074"/>
                <a:gd name="connsiteX38" fmla="*/ 1389529 w 1515035"/>
                <a:gd name="connsiteY38" fmla="*/ 2141121 h 2661074"/>
                <a:gd name="connsiteX39" fmla="*/ 1497106 w 1515035"/>
                <a:gd name="connsiteY39" fmla="*/ 2060438 h 2661074"/>
                <a:gd name="connsiteX40" fmla="*/ 1515035 w 1515035"/>
                <a:gd name="connsiteY40" fmla="*/ 1943897 h 2661074"/>
                <a:gd name="connsiteX41" fmla="*/ 1515035 w 1515035"/>
                <a:gd name="connsiteY41" fmla="*/ 1908038 h 2661074"/>
                <a:gd name="connsiteX42" fmla="*/ 1389529 w 1515035"/>
                <a:gd name="connsiteY42" fmla="*/ 1782532 h 2661074"/>
                <a:gd name="connsiteX43" fmla="*/ 1322053 w 1515035"/>
                <a:gd name="connsiteY43" fmla="*/ 1783979 h 2661074"/>
                <a:gd name="connsiteX44" fmla="*/ 1201746 w 1515035"/>
                <a:gd name="connsiteY44" fmla="*/ 1748120 h 2661074"/>
                <a:gd name="connsiteX45" fmla="*/ 1039905 w 1515035"/>
                <a:gd name="connsiteY45" fmla="*/ 1732390 h 2661074"/>
                <a:gd name="connsiteX46" fmla="*/ 937528 w 1515035"/>
                <a:gd name="connsiteY46" fmla="*/ 1691061 h 2661074"/>
                <a:gd name="connsiteX47" fmla="*/ 970107 w 1515035"/>
                <a:gd name="connsiteY47" fmla="*/ 1583106 h 2661074"/>
                <a:gd name="connsiteX48" fmla="*/ 952177 w 1515035"/>
                <a:gd name="connsiteY48" fmla="*/ 1418094 h 2661074"/>
                <a:gd name="connsiteX49" fmla="*/ 923869 w 1515035"/>
                <a:gd name="connsiteY49" fmla="*/ 1337986 h 2661074"/>
                <a:gd name="connsiteX50" fmla="*/ 932605 w 1515035"/>
                <a:gd name="connsiteY50" fmla="*/ 1314544 h 2661074"/>
                <a:gd name="connsiteX51" fmla="*/ 927406 w 1515035"/>
                <a:gd name="connsiteY51" fmla="*/ 1239712 h 2661074"/>
                <a:gd name="connsiteX52" fmla="*/ 906875 w 1515035"/>
                <a:gd name="connsiteY52" fmla="*/ 1249587 h 2661074"/>
                <a:gd name="connsiteX53" fmla="*/ 950259 w 1515035"/>
                <a:gd name="connsiteY53" fmla="*/ 1172932 h 2661074"/>
                <a:gd name="connsiteX54" fmla="*/ 901395 w 1515035"/>
                <a:gd name="connsiteY54" fmla="*/ 1067560 h 2661074"/>
                <a:gd name="connsiteX55" fmla="*/ 1034703 w 1515035"/>
                <a:gd name="connsiteY55" fmla="*/ 985963 h 2661074"/>
                <a:gd name="connsiteX56" fmla="*/ 1120588 w 1515035"/>
                <a:gd name="connsiteY56" fmla="*/ 868132 h 2661074"/>
                <a:gd name="connsiteX57" fmla="*/ 1129553 w 1515035"/>
                <a:gd name="connsiteY57" fmla="*/ 760556 h 2661074"/>
                <a:gd name="connsiteX58" fmla="*/ 1192306 w 1515035"/>
                <a:gd name="connsiteY58" fmla="*/ 661944 h 2661074"/>
                <a:gd name="connsiteX59" fmla="*/ 1264023 w 1515035"/>
                <a:gd name="connsiteY59" fmla="*/ 581262 h 2661074"/>
                <a:gd name="connsiteX60" fmla="*/ 1317811 w 1515035"/>
                <a:gd name="connsiteY60" fmla="*/ 401968 h 2661074"/>
                <a:gd name="connsiteX61" fmla="*/ 1290917 w 1515035"/>
                <a:gd name="connsiteY61" fmla="*/ 249568 h 2661074"/>
                <a:gd name="connsiteX62" fmla="*/ 1129553 w 1515035"/>
                <a:gd name="connsiteY62" fmla="*/ 88203 h 2661074"/>
                <a:gd name="connsiteX63" fmla="*/ 905435 w 1515035"/>
                <a:gd name="connsiteY63" fmla="*/ 52344 h 2661074"/>
                <a:gd name="connsiteX64" fmla="*/ 724018 w 1515035"/>
                <a:gd name="connsiteY64" fmla="*/ 0 h 2661074"/>
                <a:gd name="connsiteX65" fmla="*/ 573741 w 1515035"/>
                <a:gd name="connsiteY65" fmla="*/ 7521 h 2661074"/>
                <a:gd name="connsiteX66" fmla="*/ 537882 w 1515035"/>
                <a:gd name="connsiteY66" fmla="*/ 88203 h 2661074"/>
                <a:gd name="connsiteX0" fmla="*/ 537882 w 1515035"/>
                <a:gd name="connsiteY0" fmla="*/ 88203 h 2661074"/>
                <a:gd name="connsiteX1" fmla="*/ 381921 w 1515035"/>
                <a:gd name="connsiteY1" fmla="*/ 150043 h 2661074"/>
                <a:gd name="connsiteX2" fmla="*/ 355027 w 1515035"/>
                <a:gd name="connsiteY2" fmla="*/ 234755 h 2661074"/>
                <a:gd name="connsiteX3" fmla="*/ 285912 w 1515035"/>
                <a:gd name="connsiteY3" fmla="*/ 340505 h 2661074"/>
                <a:gd name="connsiteX4" fmla="*/ 279070 w 1515035"/>
                <a:gd name="connsiteY4" fmla="*/ 411312 h 2661074"/>
                <a:gd name="connsiteX5" fmla="*/ 231165 w 1515035"/>
                <a:gd name="connsiteY5" fmla="*/ 455756 h 2661074"/>
                <a:gd name="connsiteX6" fmla="*/ 211591 w 1515035"/>
                <a:gd name="connsiteY6" fmla="*/ 580352 h 2661074"/>
                <a:gd name="connsiteX7" fmla="*/ 224796 w 1515035"/>
                <a:gd name="connsiteY7" fmla="*/ 640368 h 2661074"/>
                <a:gd name="connsiteX8" fmla="*/ 190582 w 1515035"/>
                <a:gd name="connsiteY8" fmla="*/ 674937 h 2661074"/>
                <a:gd name="connsiteX9" fmla="*/ 251213 w 1515035"/>
                <a:gd name="connsiteY9" fmla="*/ 843441 h 2661074"/>
                <a:gd name="connsiteX10" fmla="*/ 273865 w 1515035"/>
                <a:gd name="connsiteY10" fmla="*/ 878387 h 2661074"/>
                <a:gd name="connsiteX11" fmla="*/ 307955 w 1515035"/>
                <a:gd name="connsiteY11" fmla="*/ 913292 h 2661074"/>
                <a:gd name="connsiteX12" fmla="*/ 382200 w 1515035"/>
                <a:gd name="connsiteY12" fmla="*/ 1030787 h 2661074"/>
                <a:gd name="connsiteX13" fmla="*/ 400130 w 1515035"/>
                <a:gd name="connsiteY13" fmla="*/ 1091338 h 2661074"/>
                <a:gd name="connsiteX14" fmla="*/ 376517 w 1515035"/>
                <a:gd name="connsiteY14" fmla="*/ 1163968 h 2661074"/>
                <a:gd name="connsiteX15" fmla="*/ 375078 w 1515035"/>
                <a:gd name="connsiteY15" fmla="*/ 1185925 h 2661074"/>
                <a:gd name="connsiteX16" fmla="*/ 404096 w 1515035"/>
                <a:gd name="connsiteY16" fmla="*/ 1251790 h 2661074"/>
                <a:gd name="connsiteX17" fmla="*/ 349348 w 1515035"/>
                <a:gd name="connsiteY17" fmla="*/ 1331560 h 2661074"/>
                <a:gd name="connsiteX18" fmla="*/ 367755 w 1515035"/>
                <a:gd name="connsiteY18" fmla="*/ 1464741 h 2661074"/>
                <a:gd name="connsiteX19" fmla="*/ 403411 w 1515035"/>
                <a:gd name="connsiteY19" fmla="*/ 1648062 h 2661074"/>
                <a:gd name="connsiteX20" fmla="*/ 300558 w 1515035"/>
                <a:gd name="connsiteY20" fmla="*/ 1676246 h 2661074"/>
                <a:gd name="connsiteX21" fmla="*/ 174572 w 1515035"/>
                <a:gd name="connsiteY21" fmla="*/ 1707169 h 2661074"/>
                <a:gd name="connsiteX22" fmla="*/ 28538 w 1515035"/>
                <a:gd name="connsiteY22" fmla="*/ 1739002 h 2661074"/>
                <a:gd name="connsiteX23" fmla="*/ 0 w 1515035"/>
                <a:gd name="connsiteY23" fmla="*/ 1872179 h 2661074"/>
                <a:gd name="connsiteX24" fmla="*/ 0 w 1515035"/>
                <a:gd name="connsiteY24" fmla="*/ 2015615 h 2661074"/>
                <a:gd name="connsiteX25" fmla="*/ 80682 w 1515035"/>
                <a:gd name="connsiteY25" fmla="*/ 2203874 h 2661074"/>
                <a:gd name="connsiteX26" fmla="*/ 152400 w 1515035"/>
                <a:gd name="connsiteY26" fmla="*/ 2365238 h 2661074"/>
                <a:gd name="connsiteX27" fmla="*/ 242047 w 1515035"/>
                <a:gd name="connsiteY27" fmla="*/ 2436956 h 2661074"/>
                <a:gd name="connsiteX28" fmla="*/ 340659 w 1515035"/>
                <a:gd name="connsiteY28" fmla="*/ 2499709 h 2661074"/>
                <a:gd name="connsiteX29" fmla="*/ 439270 w 1515035"/>
                <a:gd name="connsiteY29" fmla="*/ 2580391 h 2661074"/>
                <a:gd name="connsiteX30" fmla="*/ 609600 w 1515035"/>
                <a:gd name="connsiteY30" fmla="*/ 2643144 h 2661074"/>
                <a:gd name="connsiteX31" fmla="*/ 726141 w 1515035"/>
                <a:gd name="connsiteY31" fmla="*/ 2661074 h 2661074"/>
                <a:gd name="connsiteX32" fmla="*/ 869576 w 1515035"/>
                <a:gd name="connsiteY32" fmla="*/ 2634179 h 2661074"/>
                <a:gd name="connsiteX33" fmla="*/ 959223 w 1515035"/>
                <a:gd name="connsiteY33" fmla="*/ 2598321 h 2661074"/>
                <a:gd name="connsiteX34" fmla="*/ 1013011 w 1515035"/>
                <a:gd name="connsiteY34" fmla="*/ 2571427 h 2661074"/>
                <a:gd name="connsiteX35" fmla="*/ 1138517 w 1515035"/>
                <a:gd name="connsiteY35" fmla="*/ 2454885 h 2661074"/>
                <a:gd name="connsiteX36" fmla="*/ 1219200 w 1515035"/>
                <a:gd name="connsiteY36" fmla="*/ 2356274 h 2661074"/>
                <a:gd name="connsiteX37" fmla="*/ 1335741 w 1515035"/>
                <a:gd name="connsiteY37" fmla="*/ 2221803 h 2661074"/>
                <a:gd name="connsiteX38" fmla="*/ 1389529 w 1515035"/>
                <a:gd name="connsiteY38" fmla="*/ 2141121 h 2661074"/>
                <a:gd name="connsiteX39" fmla="*/ 1497106 w 1515035"/>
                <a:gd name="connsiteY39" fmla="*/ 2060438 h 2661074"/>
                <a:gd name="connsiteX40" fmla="*/ 1515035 w 1515035"/>
                <a:gd name="connsiteY40" fmla="*/ 1943897 h 2661074"/>
                <a:gd name="connsiteX41" fmla="*/ 1515035 w 1515035"/>
                <a:gd name="connsiteY41" fmla="*/ 1908038 h 2661074"/>
                <a:gd name="connsiteX42" fmla="*/ 1389529 w 1515035"/>
                <a:gd name="connsiteY42" fmla="*/ 1782532 h 2661074"/>
                <a:gd name="connsiteX43" fmla="*/ 1322053 w 1515035"/>
                <a:gd name="connsiteY43" fmla="*/ 1783979 h 2661074"/>
                <a:gd name="connsiteX44" fmla="*/ 1201746 w 1515035"/>
                <a:gd name="connsiteY44" fmla="*/ 1748120 h 2661074"/>
                <a:gd name="connsiteX45" fmla="*/ 1039905 w 1515035"/>
                <a:gd name="connsiteY45" fmla="*/ 1732390 h 2661074"/>
                <a:gd name="connsiteX46" fmla="*/ 937528 w 1515035"/>
                <a:gd name="connsiteY46" fmla="*/ 1691061 h 2661074"/>
                <a:gd name="connsiteX47" fmla="*/ 970107 w 1515035"/>
                <a:gd name="connsiteY47" fmla="*/ 1583106 h 2661074"/>
                <a:gd name="connsiteX48" fmla="*/ 952177 w 1515035"/>
                <a:gd name="connsiteY48" fmla="*/ 1418094 h 2661074"/>
                <a:gd name="connsiteX49" fmla="*/ 923869 w 1515035"/>
                <a:gd name="connsiteY49" fmla="*/ 1337986 h 2661074"/>
                <a:gd name="connsiteX50" fmla="*/ 932605 w 1515035"/>
                <a:gd name="connsiteY50" fmla="*/ 1314544 h 2661074"/>
                <a:gd name="connsiteX51" fmla="*/ 927406 w 1515035"/>
                <a:gd name="connsiteY51" fmla="*/ 1239712 h 2661074"/>
                <a:gd name="connsiteX52" fmla="*/ 906875 w 1515035"/>
                <a:gd name="connsiteY52" fmla="*/ 1249587 h 2661074"/>
                <a:gd name="connsiteX53" fmla="*/ 950259 w 1515035"/>
                <a:gd name="connsiteY53" fmla="*/ 1172932 h 2661074"/>
                <a:gd name="connsiteX54" fmla="*/ 901395 w 1515035"/>
                <a:gd name="connsiteY54" fmla="*/ 1067560 h 2661074"/>
                <a:gd name="connsiteX55" fmla="*/ 1034703 w 1515035"/>
                <a:gd name="connsiteY55" fmla="*/ 985963 h 2661074"/>
                <a:gd name="connsiteX56" fmla="*/ 1120588 w 1515035"/>
                <a:gd name="connsiteY56" fmla="*/ 868132 h 2661074"/>
                <a:gd name="connsiteX57" fmla="*/ 1129553 w 1515035"/>
                <a:gd name="connsiteY57" fmla="*/ 760556 h 2661074"/>
                <a:gd name="connsiteX58" fmla="*/ 1192306 w 1515035"/>
                <a:gd name="connsiteY58" fmla="*/ 661944 h 2661074"/>
                <a:gd name="connsiteX59" fmla="*/ 1264023 w 1515035"/>
                <a:gd name="connsiteY59" fmla="*/ 581262 h 2661074"/>
                <a:gd name="connsiteX60" fmla="*/ 1317811 w 1515035"/>
                <a:gd name="connsiteY60" fmla="*/ 401968 h 2661074"/>
                <a:gd name="connsiteX61" fmla="*/ 1290917 w 1515035"/>
                <a:gd name="connsiteY61" fmla="*/ 249568 h 2661074"/>
                <a:gd name="connsiteX62" fmla="*/ 1129553 w 1515035"/>
                <a:gd name="connsiteY62" fmla="*/ 88203 h 2661074"/>
                <a:gd name="connsiteX63" fmla="*/ 905435 w 1515035"/>
                <a:gd name="connsiteY63" fmla="*/ 52344 h 2661074"/>
                <a:gd name="connsiteX64" fmla="*/ 724018 w 1515035"/>
                <a:gd name="connsiteY64" fmla="*/ 0 h 2661074"/>
                <a:gd name="connsiteX65" fmla="*/ 573741 w 1515035"/>
                <a:gd name="connsiteY65" fmla="*/ 7521 h 2661074"/>
                <a:gd name="connsiteX66" fmla="*/ 537882 w 1515035"/>
                <a:gd name="connsiteY66" fmla="*/ 88203 h 2661074"/>
                <a:gd name="connsiteX0" fmla="*/ 537882 w 1515035"/>
                <a:gd name="connsiteY0" fmla="*/ 88203 h 2661074"/>
                <a:gd name="connsiteX1" fmla="*/ 520103 w 1515035"/>
                <a:gd name="connsiteY1" fmla="*/ 78720 h 2661074"/>
                <a:gd name="connsiteX2" fmla="*/ 381921 w 1515035"/>
                <a:gd name="connsiteY2" fmla="*/ 150043 h 2661074"/>
                <a:gd name="connsiteX3" fmla="*/ 355027 w 1515035"/>
                <a:gd name="connsiteY3" fmla="*/ 234755 h 2661074"/>
                <a:gd name="connsiteX4" fmla="*/ 285912 w 1515035"/>
                <a:gd name="connsiteY4" fmla="*/ 340505 h 2661074"/>
                <a:gd name="connsiteX5" fmla="*/ 279070 w 1515035"/>
                <a:gd name="connsiteY5" fmla="*/ 411312 h 2661074"/>
                <a:gd name="connsiteX6" fmla="*/ 231165 w 1515035"/>
                <a:gd name="connsiteY6" fmla="*/ 455756 h 2661074"/>
                <a:gd name="connsiteX7" fmla="*/ 211591 w 1515035"/>
                <a:gd name="connsiteY7" fmla="*/ 580352 h 2661074"/>
                <a:gd name="connsiteX8" fmla="*/ 224796 w 1515035"/>
                <a:gd name="connsiteY8" fmla="*/ 640368 h 2661074"/>
                <a:gd name="connsiteX9" fmla="*/ 190582 w 1515035"/>
                <a:gd name="connsiteY9" fmla="*/ 674937 h 2661074"/>
                <a:gd name="connsiteX10" fmla="*/ 251213 w 1515035"/>
                <a:gd name="connsiteY10" fmla="*/ 843441 h 2661074"/>
                <a:gd name="connsiteX11" fmla="*/ 273865 w 1515035"/>
                <a:gd name="connsiteY11" fmla="*/ 878387 h 2661074"/>
                <a:gd name="connsiteX12" fmla="*/ 307955 w 1515035"/>
                <a:gd name="connsiteY12" fmla="*/ 913292 h 2661074"/>
                <a:gd name="connsiteX13" fmla="*/ 382200 w 1515035"/>
                <a:gd name="connsiteY13" fmla="*/ 1030787 h 2661074"/>
                <a:gd name="connsiteX14" fmla="*/ 400130 w 1515035"/>
                <a:gd name="connsiteY14" fmla="*/ 1091338 h 2661074"/>
                <a:gd name="connsiteX15" fmla="*/ 376517 w 1515035"/>
                <a:gd name="connsiteY15" fmla="*/ 1163968 h 2661074"/>
                <a:gd name="connsiteX16" fmla="*/ 375078 w 1515035"/>
                <a:gd name="connsiteY16" fmla="*/ 1185925 h 2661074"/>
                <a:gd name="connsiteX17" fmla="*/ 404096 w 1515035"/>
                <a:gd name="connsiteY17" fmla="*/ 1251790 h 2661074"/>
                <a:gd name="connsiteX18" fmla="*/ 349348 w 1515035"/>
                <a:gd name="connsiteY18" fmla="*/ 1331560 h 2661074"/>
                <a:gd name="connsiteX19" fmla="*/ 367755 w 1515035"/>
                <a:gd name="connsiteY19" fmla="*/ 1464741 h 2661074"/>
                <a:gd name="connsiteX20" fmla="*/ 403411 w 1515035"/>
                <a:gd name="connsiteY20" fmla="*/ 1648062 h 2661074"/>
                <a:gd name="connsiteX21" fmla="*/ 300558 w 1515035"/>
                <a:gd name="connsiteY21" fmla="*/ 1676246 h 2661074"/>
                <a:gd name="connsiteX22" fmla="*/ 174572 w 1515035"/>
                <a:gd name="connsiteY22" fmla="*/ 1707169 h 2661074"/>
                <a:gd name="connsiteX23" fmla="*/ 28538 w 1515035"/>
                <a:gd name="connsiteY23" fmla="*/ 1739002 h 2661074"/>
                <a:gd name="connsiteX24" fmla="*/ 0 w 1515035"/>
                <a:gd name="connsiteY24" fmla="*/ 1872179 h 2661074"/>
                <a:gd name="connsiteX25" fmla="*/ 0 w 1515035"/>
                <a:gd name="connsiteY25" fmla="*/ 2015615 h 2661074"/>
                <a:gd name="connsiteX26" fmla="*/ 80682 w 1515035"/>
                <a:gd name="connsiteY26" fmla="*/ 2203874 h 2661074"/>
                <a:gd name="connsiteX27" fmla="*/ 152400 w 1515035"/>
                <a:gd name="connsiteY27" fmla="*/ 2365238 h 2661074"/>
                <a:gd name="connsiteX28" fmla="*/ 242047 w 1515035"/>
                <a:gd name="connsiteY28" fmla="*/ 2436956 h 2661074"/>
                <a:gd name="connsiteX29" fmla="*/ 340659 w 1515035"/>
                <a:gd name="connsiteY29" fmla="*/ 2499709 h 2661074"/>
                <a:gd name="connsiteX30" fmla="*/ 439270 w 1515035"/>
                <a:gd name="connsiteY30" fmla="*/ 2580391 h 2661074"/>
                <a:gd name="connsiteX31" fmla="*/ 609600 w 1515035"/>
                <a:gd name="connsiteY31" fmla="*/ 2643144 h 2661074"/>
                <a:gd name="connsiteX32" fmla="*/ 726141 w 1515035"/>
                <a:gd name="connsiteY32" fmla="*/ 2661074 h 2661074"/>
                <a:gd name="connsiteX33" fmla="*/ 869576 w 1515035"/>
                <a:gd name="connsiteY33" fmla="*/ 2634179 h 2661074"/>
                <a:gd name="connsiteX34" fmla="*/ 959223 w 1515035"/>
                <a:gd name="connsiteY34" fmla="*/ 2598321 h 2661074"/>
                <a:gd name="connsiteX35" fmla="*/ 1013011 w 1515035"/>
                <a:gd name="connsiteY35" fmla="*/ 2571427 h 2661074"/>
                <a:gd name="connsiteX36" fmla="*/ 1138517 w 1515035"/>
                <a:gd name="connsiteY36" fmla="*/ 2454885 h 2661074"/>
                <a:gd name="connsiteX37" fmla="*/ 1219200 w 1515035"/>
                <a:gd name="connsiteY37" fmla="*/ 2356274 h 2661074"/>
                <a:gd name="connsiteX38" fmla="*/ 1335741 w 1515035"/>
                <a:gd name="connsiteY38" fmla="*/ 2221803 h 2661074"/>
                <a:gd name="connsiteX39" fmla="*/ 1389529 w 1515035"/>
                <a:gd name="connsiteY39" fmla="*/ 2141121 h 2661074"/>
                <a:gd name="connsiteX40" fmla="*/ 1497106 w 1515035"/>
                <a:gd name="connsiteY40" fmla="*/ 2060438 h 2661074"/>
                <a:gd name="connsiteX41" fmla="*/ 1515035 w 1515035"/>
                <a:gd name="connsiteY41" fmla="*/ 1943897 h 2661074"/>
                <a:gd name="connsiteX42" fmla="*/ 1515035 w 1515035"/>
                <a:gd name="connsiteY42" fmla="*/ 1908038 h 2661074"/>
                <a:gd name="connsiteX43" fmla="*/ 1389529 w 1515035"/>
                <a:gd name="connsiteY43" fmla="*/ 1782532 h 2661074"/>
                <a:gd name="connsiteX44" fmla="*/ 1322053 w 1515035"/>
                <a:gd name="connsiteY44" fmla="*/ 1783979 h 2661074"/>
                <a:gd name="connsiteX45" fmla="*/ 1201746 w 1515035"/>
                <a:gd name="connsiteY45" fmla="*/ 1748120 h 2661074"/>
                <a:gd name="connsiteX46" fmla="*/ 1039905 w 1515035"/>
                <a:gd name="connsiteY46" fmla="*/ 1732390 h 2661074"/>
                <a:gd name="connsiteX47" fmla="*/ 937528 w 1515035"/>
                <a:gd name="connsiteY47" fmla="*/ 1691061 h 2661074"/>
                <a:gd name="connsiteX48" fmla="*/ 970107 w 1515035"/>
                <a:gd name="connsiteY48" fmla="*/ 1583106 h 2661074"/>
                <a:gd name="connsiteX49" fmla="*/ 952177 w 1515035"/>
                <a:gd name="connsiteY49" fmla="*/ 1418094 h 2661074"/>
                <a:gd name="connsiteX50" fmla="*/ 923869 w 1515035"/>
                <a:gd name="connsiteY50" fmla="*/ 1337986 h 2661074"/>
                <a:gd name="connsiteX51" fmla="*/ 932605 w 1515035"/>
                <a:gd name="connsiteY51" fmla="*/ 1314544 h 2661074"/>
                <a:gd name="connsiteX52" fmla="*/ 927406 w 1515035"/>
                <a:gd name="connsiteY52" fmla="*/ 1239712 h 2661074"/>
                <a:gd name="connsiteX53" fmla="*/ 906875 w 1515035"/>
                <a:gd name="connsiteY53" fmla="*/ 1249587 h 2661074"/>
                <a:gd name="connsiteX54" fmla="*/ 950259 w 1515035"/>
                <a:gd name="connsiteY54" fmla="*/ 1172932 h 2661074"/>
                <a:gd name="connsiteX55" fmla="*/ 901395 w 1515035"/>
                <a:gd name="connsiteY55" fmla="*/ 1067560 h 2661074"/>
                <a:gd name="connsiteX56" fmla="*/ 1034703 w 1515035"/>
                <a:gd name="connsiteY56" fmla="*/ 985963 h 2661074"/>
                <a:gd name="connsiteX57" fmla="*/ 1120588 w 1515035"/>
                <a:gd name="connsiteY57" fmla="*/ 868132 h 2661074"/>
                <a:gd name="connsiteX58" fmla="*/ 1129553 w 1515035"/>
                <a:gd name="connsiteY58" fmla="*/ 760556 h 2661074"/>
                <a:gd name="connsiteX59" fmla="*/ 1192306 w 1515035"/>
                <a:gd name="connsiteY59" fmla="*/ 661944 h 2661074"/>
                <a:gd name="connsiteX60" fmla="*/ 1264023 w 1515035"/>
                <a:gd name="connsiteY60" fmla="*/ 581262 h 2661074"/>
                <a:gd name="connsiteX61" fmla="*/ 1317811 w 1515035"/>
                <a:gd name="connsiteY61" fmla="*/ 401968 h 2661074"/>
                <a:gd name="connsiteX62" fmla="*/ 1290917 w 1515035"/>
                <a:gd name="connsiteY62" fmla="*/ 249568 h 2661074"/>
                <a:gd name="connsiteX63" fmla="*/ 1129553 w 1515035"/>
                <a:gd name="connsiteY63" fmla="*/ 88203 h 2661074"/>
                <a:gd name="connsiteX64" fmla="*/ 905435 w 1515035"/>
                <a:gd name="connsiteY64" fmla="*/ 52344 h 2661074"/>
                <a:gd name="connsiteX65" fmla="*/ 724018 w 1515035"/>
                <a:gd name="connsiteY65" fmla="*/ 0 h 2661074"/>
                <a:gd name="connsiteX66" fmla="*/ 573741 w 1515035"/>
                <a:gd name="connsiteY66" fmla="*/ 7521 h 2661074"/>
                <a:gd name="connsiteX67" fmla="*/ 537882 w 1515035"/>
                <a:gd name="connsiteY67" fmla="*/ 88203 h 2661074"/>
                <a:gd name="connsiteX0" fmla="*/ 537882 w 1515035"/>
                <a:gd name="connsiteY0" fmla="*/ 88203 h 2661074"/>
                <a:gd name="connsiteX1" fmla="*/ 520103 w 1515035"/>
                <a:gd name="connsiteY1" fmla="*/ 78720 h 2661074"/>
                <a:gd name="connsiteX2" fmla="*/ 381921 w 1515035"/>
                <a:gd name="connsiteY2" fmla="*/ 150043 h 2661074"/>
                <a:gd name="connsiteX3" fmla="*/ 355027 w 1515035"/>
                <a:gd name="connsiteY3" fmla="*/ 234755 h 2661074"/>
                <a:gd name="connsiteX4" fmla="*/ 285912 w 1515035"/>
                <a:gd name="connsiteY4" fmla="*/ 340505 h 2661074"/>
                <a:gd name="connsiteX5" fmla="*/ 279070 w 1515035"/>
                <a:gd name="connsiteY5" fmla="*/ 411312 h 2661074"/>
                <a:gd name="connsiteX6" fmla="*/ 231165 w 1515035"/>
                <a:gd name="connsiteY6" fmla="*/ 455756 h 2661074"/>
                <a:gd name="connsiteX7" fmla="*/ 211591 w 1515035"/>
                <a:gd name="connsiteY7" fmla="*/ 580352 h 2661074"/>
                <a:gd name="connsiteX8" fmla="*/ 224796 w 1515035"/>
                <a:gd name="connsiteY8" fmla="*/ 640368 h 2661074"/>
                <a:gd name="connsiteX9" fmla="*/ 190582 w 1515035"/>
                <a:gd name="connsiteY9" fmla="*/ 674937 h 2661074"/>
                <a:gd name="connsiteX10" fmla="*/ 251213 w 1515035"/>
                <a:gd name="connsiteY10" fmla="*/ 843441 h 2661074"/>
                <a:gd name="connsiteX11" fmla="*/ 273865 w 1515035"/>
                <a:gd name="connsiteY11" fmla="*/ 878387 h 2661074"/>
                <a:gd name="connsiteX12" fmla="*/ 307955 w 1515035"/>
                <a:gd name="connsiteY12" fmla="*/ 913292 h 2661074"/>
                <a:gd name="connsiteX13" fmla="*/ 382200 w 1515035"/>
                <a:gd name="connsiteY13" fmla="*/ 1030787 h 2661074"/>
                <a:gd name="connsiteX14" fmla="*/ 400130 w 1515035"/>
                <a:gd name="connsiteY14" fmla="*/ 1091338 h 2661074"/>
                <a:gd name="connsiteX15" fmla="*/ 376517 w 1515035"/>
                <a:gd name="connsiteY15" fmla="*/ 1163968 h 2661074"/>
                <a:gd name="connsiteX16" fmla="*/ 375078 w 1515035"/>
                <a:gd name="connsiteY16" fmla="*/ 1185925 h 2661074"/>
                <a:gd name="connsiteX17" fmla="*/ 404096 w 1515035"/>
                <a:gd name="connsiteY17" fmla="*/ 1251790 h 2661074"/>
                <a:gd name="connsiteX18" fmla="*/ 349348 w 1515035"/>
                <a:gd name="connsiteY18" fmla="*/ 1331560 h 2661074"/>
                <a:gd name="connsiteX19" fmla="*/ 367755 w 1515035"/>
                <a:gd name="connsiteY19" fmla="*/ 1464741 h 2661074"/>
                <a:gd name="connsiteX20" fmla="*/ 403411 w 1515035"/>
                <a:gd name="connsiteY20" fmla="*/ 1648062 h 2661074"/>
                <a:gd name="connsiteX21" fmla="*/ 300558 w 1515035"/>
                <a:gd name="connsiteY21" fmla="*/ 1676246 h 2661074"/>
                <a:gd name="connsiteX22" fmla="*/ 174572 w 1515035"/>
                <a:gd name="connsiteY22" fmla="*/ 1707169 h 2661074"/>
                <a:gd name="connsiteX23" fmla="*/ 28538 w 1515035"/>
                <a:gd name="connsiteY23" fmla="*/ 1739002 h 2661074"/>
                <a:gd name="connsiteX24" fmla="*/ 0 w 1515035"/>
                <a:gd name="connsiteY24" fmla="*/ 1872179 h 2661074"/>
                <a:gd name="connsiteX25" fmla="*/ 0 w 1515035"/>
                <a:gd name="connsiteY25" fmla="*/ 2015615 h 2661074"/>
                <a:gd name="connsiteX26" fmla="*/ 80682 w 1515035"/>
                <a:gd name="connsiteY26" fmla="*/ 2203874 h 2661074"/>
                <a:gd name="connsiteX27" fmla="*/ 234521 w 1515035"/>
                <a:gd name="connsiteY27" fmla="*/ 2335608 h 2661074"/>
                <a:gd name="connsiteX28" fmla="*/ 242047 w 1515035"/>
                <a:gd name="connsiteY28" fmla="*/ 2436956 h 2661074"/>
                <a:gd name="connsiteX29" fmla="*/ 340659 w 1515035"/>
                <a:gd name="connsiteY29" fmla="*/ 2499709 h 2661074"/>
                <a:gd name="connsiteX30" fmla="*/ 439270 w 1515035"/>
                <a:gd name="connsiteY30" fmla="*/ 2580391 h 2661074"/>
                <a:gd name="connsiteX31" fmla="*/ 609600 w 1515035"/>
                <a:gd name="connsiteY31" fmla="*/ 2643144 h 2661074"/>
                <a:gd name="connsiteX32" fmla="*/ 726141 w 1515035"/>
                <a:gd name="connsiteY32" fmla="*/ 2661074 h 2661074"/>
                <a:gd name="connsiteX33" fmla="*/ 869576 w 1515035"/>
                <a:gd name="connsiteY33" fmla="*/ 2634179 h 2661074"/>
                <a:gd name="connsiteX34" fmla="*/ 959223 w 1515035"/>
                <a:gd name="connsiteY34" fmla="*/ 2598321 h 2661074"/>
                <a:gd name="connsiteX35" fmla="*/ 1013011 w 1515035"/>
                <a:gd name="connsiteY35" fmla="*/ 2571427 h 2661074"/>
                <a:gd name="connsiteX36" fmla="*/ 1138517 w 1515035"/>
                <a:gd name="connsiteY36" fmla="*/ 2454885 h 2661074"/>
                <a:gd name="connsiteX37" fmla="*/ 1219200 w 1515035"/>
                <a:gd name="connsiteY37" fmla="*/ 2356274 h 2661074"/>
                <a:gd name="connsiteX38" fmla="*/ 1335741 w 1515035"/>
                <a:gd name="connsiteY38" fmla="*/ 2221803 h 2661074"/>
                <a:gd name="connsiteX39" fmla="*/ 1389529 w 1515035"/>
                <a:gd name="connsiteY39" fmla="*/ 2141121 h 2661074"/>
                <a:gd name="connsiteX40" fmla="*/ 1497106 w 1515035"/>
                <a:gd name="connsiteY40" fmla="*/ 2060438 h 2661074"/>
                <a:gd name="connsiteX41" fmla="*/ 1515035 w 1515035"/>
                <a:gd name="connsiteY41" fmla="*/ 1943897 h 2661074"/>
                <a:gd name="connsiteX42" fmla="*/ 1515035 w 1515035"/>
                <a:gd name="connsiteY42" fmla="*/ 1908038 h 2661074"/>
                <a:gd name="connsiteX43" fmla="*/ 1389529 w 1515035"/>
                <a:gd name="connsiteY43" fmla="*/ 1782532 h 2661074"/>
                <a:gd name="connsiteX44" fmla="*/ 1322053 w 1515035"/>
                <a:gd name="connsiteY44" fmla="*/ 1783979 h 2661074"/>
                <a:gd name="connsiteX45" fmla="*/ 1201746 w 1515035"/>
                <a:gd name="connsiteY45" fmla="*/ 1748120 h 2661074"/>
                <a:gd name="connsiteX46" fmla="*/ 1039905 w 1515035"/>
                <a:gd name="connsiteY46" fmla="*/ 1732390 h 2661074"/>
                <a:gd name="connsiteX47" fmla="*/ 937528 w 1515035"/>
                <a:gd name="connsiteY47" fmla="*/ 1691061 h 2661074"/>
                <a:gd name="connsiteX48" fmla="*/ 970107 w 1515035"/>
                <a:gd name="connsiteY48" fmla="*/ 1583106 h 2661074"/>
                <a:gd name="connsiteX49" fmla="*/ 952177 w 1515035"/>
                <a:gd name="connsiteY49" fmla="*/ 1418094 h 2661074"/>
                <a:gd name="connsiteX50" fmla="*/ 923869 w 1515035"/>
                <a:gd name="connsiteY50" fmla="*/ 1337986 h 2661074"/>
                <a:gd name="connsiteX51" fmla="*/ 932605 w 1515035"/>
                <a:gd name="connsiteY51" fmla="*/ 1314544 h 2661074"/>
                <a:gd name="connsiteX52" fmla="*/ 927406 w 1515035"/>
                <a:gd name="connsiteY52" fmla="*/ 1239712 h 2661074"/>
                <a:gd name="connsiteX53" fmla="*/ 906875 w 1515035"/>
                <a:gd name="connsiteY53" fmla="*/ 1249587 h 2661074"/>
                <a:gd name="connsiteX54" fmla="*/ 950259 w 1515035"/>
                <a:gd name="connsiteY54" fmla="*/ 1172932 h 2661074"/>
                <a:gd name="connsiteX55" fmla="*/ 901395 w 1515035"/>
                <a:gd name="connsiteY55" fmla="*/ 1067560 h 2661074"/>
                <a:gd name="connsiteX56" fmla="*/ 1034703 w 1515035"/>
                <a:gd name="connsiteY56" fmla="*/ 985963 h 2661074"/>
                <a:gd name="connsiteX57" fmla="*/ 1120588 w 1515035"/>
                <a:gd name="connsiteY57" fmla="*/ 868132 h 2661074"/>
                <a:gd name="connsiteX58" fmla="*/ 1129553 w 1515035"/>
                <a:gd name="connsiteY58" fmla="*/ 760556 h 2661074"/>
                <a:gd name="connsiteX59" fmla="*/ 1192306 w 1515035"/>
                <a:gd name="connsiteY59" fmla="*/ 661944 h 2661074"/>
                <a:gd name="connsiteX60" fmla="*/ 1264023 w 1515035"/>
                <a:gd name="connsiteY60" fmla="*/ 581262 h 2661074"/>
                <a:gd name="connsiteX61" fmla="*/ 1317811 w 1515035"/>
                <a:gd name="connsiteY61" fmla="*/ 401968 h 2661074"/>
                <a:gd name="connsiteX62" fmla="*/ 1290917 w 1515035"/>
                <a:gd name="connsiteY62" fmla="*/ 249568 h 2661074"/>
                <a:gd name="connsiteX63" fmla="*/ 1129553 w 1515035"/>
                <a:gd name="connsiteY63" fmla="*/ 88203 h 2661074"/>
                <a:gd name="connsiteX64" fmla="*/ 905435 w 1515035"/>
                <a:gd name="connsiteY64" fmla="*/ 52344 h 2661074"/>
                <a:gd name="connsiteX65" fmla="*/ 724018 w 1515035"/>
                <a:gd name="connsiteY65" fmla="*/ 0 h 2661074"/>
                <a:gd name="connsiteX66" fmla="*/ 573741 w 1515035"/>
                <a:gd name="connsiteY66" fmla="*/ 7521 h 2661074"/>
                <a:gd name="connsiteX67" fmla="*/ 537882 w 1515035"/>
                <a:gd name="connsiteY67" fmla="*/ 88203 h 2661074"/>
                <a:gd name="connsiteX0" fmla="*/ 537882 w 1515035"/>
                <a:gd name="connsiteY0" fmla="*/ 88203 h 2661074"/>
                <a:gd name="connsiteX1" fmla="*/ 520103 w 1515035"/>
                <a:gd name="connsiteY1" fmla="*/ 78720 h 2661074"/>
                <a:gd name="connsiteX2" fmla="*/ 381921 w 1515035"/>
                <a:gd name="connsiteY2" fmla="*/ 150043 h 2661074"/>
                <a:gd name="connsiteX3" fmla="*/ 355027 w 1515035"/>
                <a:gd name="connsiteY3" fmla="*/ 234755 h 2661074"/>
                <a:gd name="connsiteX4" fmla="*/ 285912 w 1515035"/>
                <a:gd name="connsiteY4" fmla="*/ 340505 h 2661074"/>
                <a:gd name="connsiteX5" fmla="*/ 279070 w 1515035"/>
                <a:gd name="connsiteY5" fmla="*/ 411312 h 2661074"/>
                <a:gd name="connsiteX6" fmla="*/ 231165 w 1515035"/>
                <a:gd name="connsiteY6" fmla="*/ 455756 h 2661074"/>
                <a:gd name="connsiteX7" fmla="*/ 211591 w 1515035"/>
                <a:gd name="connsiteY7" fmla="*/ 580352 h 2661074"/>
                <a:gd name="connsiteX8" fmla="*/ 224796 w 1515035"/>
                <a:gd name="connsiteY8" fmla="*/ 640368 h 2661074"/>
                <a:gd name="connsiteX9" fmla="*/ 190582 w 1515035"/>
                <a:gd name="connsiteY9" fmla="*/ 674937 h 2661074"/>
                <a:gd name="connsiteX10" fmla="*/ 251213 w 1515035"/>
                <a:gd name="connsiteY10" fmla="*/ 843441 h 2661074"/>
                <a:gd name="connsiteX11" fmla="*/ 273865 w 1515035"/>
                <a:gd name="connsiteY11" fmla="*/ 878387 h 2661074"/>
                <a:gd name="connsiteX12" fmla="*/ 307955 w 1515035"/>
                <a:gd name="connsiteY12" fmla="*/ 913292 h 2661074"/>
                <a:gd name="connsiteX13" fmla="*/ 382200 w 1515035"/>
                <a:gd name="connsiteY13" fmla="*/ 1030787 h 2661074"/>
                <a:gd name="connsiteX14" fmla="*/ 400130 w 1515035"/>
                <a:gd name="connsiteY14" fmla="*/ 1091338 h 2661074"/>
                <a:gd name="connsiteX15" fmla="*/ 376517 w 1515035"/>
                <a:gd name="connsiteY15" fmla="*/ 1163968 h 2661074"/>
                <a:gd name="connsiteX16" fmla="*/ 375078 w 1515035"/>
                <a:gd name="connsiteY16" fmla="*/ 1185925 h 2661074"/>
                <a:gd name="connsiteX17" fmla="*/ 404096 w 1515035"/>
                <a:gd name="connsiteY17" fmla="*/ 1251790 h 2661074"/>
                <a:gd name="connsiteX18" fmla="*/ 349348 w 1515035"/>
                <a:gd name="connsiteY18" fmla="*/ 1331560 h 2661074"/>
                <a:gd name="connsiteX19" fmla="*/ 367755 w 1515035"/>
                <a:gd name="connsiteY19" fmla="*/ 1464741 h 2661074"/>
                <a:gd name="connsiteX20" fmla="*/ 403411 w 1515035"/>
                <a:gd name="connsiteY20" fmla="*/ 1648062 h 2661074"/>
                <a:gd name="connsiteX21" fmla="*/ 300558 w 1515035"/>
                <a:gd name="connsiteY21" fmla="*/ 1676246 h 2661074"/>
                <a:gd name="connsiteX22" fmla="*/ 174572 w 1515035"/>
                <a:gd name="connsiteY22" fmla="*/ 1707169 h 2661074"/>
                <a:gd name="connsiteX23" fmla="*/ 28538 w 1515035"/>
                <a:gd name="connsiteY23" fmla="*/ 1739002 h 2661074"/>
                <a:gd name="connsiteX24" fmla="*/ 0 w 1515035"/>
                <a:gd name="connsiteY24" fmla="*/ 1872179 h 2661074"/>
                <a:gd name="connsiteX25" fmla="*/ 0 w 1515035"/>
                <a:gd name="connsiteY25" fmla="*/ 2015615 h 2661074"/>
                <a:gd name="connsiteX26" fmla="*/ 80682 w 1515035"/>
                <a:gd name="connsiteY26" fmla="*/ 2203874 h 2661074"/>
                <a:gd name="connsiteX27" fmla="*/ 234521 w 1515035"/>
                <a:gd name="connsiteY27" fmla="*/ 2335608 h 2661074"/>
                <a:gd name="connsiteX28" fmla="*/ 392603 w 1515035"/>
                <a:gd name="connsiteY28" fmla="*/ 2372758 h 2661074"/>
                <a:gd name="connsiteX29" fmla="*/ 340659 w 1515035"/>
                <a:gd name="connsiteY29" fmla="*/ 2499709 h 2661074"/>
                <a:gd name="connsiteX30" fmla="*/ 439270 w 1515035"/>
                <a:gd name="connsiteY30" fmla="*/ 2580391 h 2661074"/>
                <a:gd name="connsiteX31" fmla="*/ 609600 w 1515035"/>
                <a:gd name="connsiteY31" fmla="*/ 2643144 h 2661074"/>
                <a:gd name="connsiteX32" fmla="*/ 726141 w 1515035"/>
                <a:gd name="connsiteY32" fmla="*/ 2661074 h 2661074"/>
                <a:gd name="connsiteX33" fmla="*/ 869576 w 1515035"/>
                <a:gd name="connsiteY33" fmla="*/ 2634179 h 2661074"/>
                <a:gd name="connsiteX34" fmla="*/ 959223 w 1515035"/>
                <a:gd name="connsiteY34" fmla="*/ 2598321 h 2661074"/>
                <a:gd name="connsiteX35" fmla="*/ 1013011 w 1515035"/>
                <a:gd name="connsiteY35" fmla="*/ 2571427 h 2661074"/>
                <a:gd name="connsiteX36" fmla="*/ 1138517 w 1515035"/>
                <a:gd name="connsiteY36" fmla="*/ 2454885 h 2661074"/>
                <a:gd name="connsiteX37" fmla="*/ 1219200 w 1515035"/>
                <a:gd name="connsiteY37" fmla="*/ 2356274 h 2661074"/>
                <a:gd name="connsiteX38" fmla="*/ 1335741 w 1515035"/>
                <a:gd name="connsiteY38" fmla="*/ 2221803 h 2661074"/>
                <a:gd name="connsiteX39" fmla="*/ 1389529 w 1515035"/>
                <a:gd name="connsiteY39" fmla="*/ 2141121 h 2661074"/>
                <a:gd name="connsiteX40" fmla="*/ 1497106 w 1515035"/>
                <a:gd name="connsiteY40" fmla="*/ 2060438 h 2661074"/>
                <a:gd name="connsiteX41" fmla="*/ 1515035 w 1515035"/>
                <a:gd name="connsiteY41" fmla="*/ 1943897 h 2661074"/>
                <a:gd name="connsiteX42" fmla="*/ 1515035 w 1515035"/>
                <a:gd name="connsiteY42" fmla="*/ 1908038 h 2661074"/>
                <a:gd name="connsiteX43" fmla="*/ 1389529 w 1515035"/>
                <a:gd name="connsiteY43" fmla="*/ 1782532 h 2661074"/>
                <a:gd name="connsiteX44" fmla="*/ 1322053 w 1515035"/>
                <a:gd name="connsiteY44" fmla="*/ 1783979 h 2661074"/>
                <a:gd name="connsiteX45" fmla="*/ 1201746 w 1515035"/>
                <a:gd name="connsiteY45" fmla="*/ 1748120 h 2661074"/>
                <a:gd name="connsiteX46" fmla="*/ 1039905 w 1515035"/>
                <a:gd name="connsiteY46" fmla="*/ 1732390 h 2661074"/>
                <a:gd name="connsiteX47" fmla="*/ 937528 w 1515035"/>
                <a:gd name="connsiteY47" fmla="*/ 1691061 h 2661074"/>
                <a:gd name="connsiteX48" fmla="*/ 970107 w 1515035"/>
                <a:gd name="connsiteY48" fmla="*/ 1583106 h 2661074"/>
                <a:gd name="connsiteX49" fmla="*/ 952177 w 1515035"/>
                <a:gd name="connsiteY49" fmla="*/ 1418094 h 2661074"/>
                <a:gd name="connsiteX50" fmla="*/ 923869 w 1515035"/>
                <a:gd name="connsiteY50" fmla="*/ 1337986 h 2661074"/>
                <a:gd name="connsiteX51" fmla="*/ 932605 w 1515035"/>
                <a:gd name="connsiteY51" fmla="*/ 1314544 h 2661074"/>
                <a:gd name="connsiteX52" fmla="*/ 927406 w 1515035"/>
                <a:gd name="connsiteY52" fmla="*/ 1239712 h 2661074"/>
                <a:gd name="connsiteX53" fmla="*/ 906875 w 1515035"/>
                <a:gd name="connsiteY53" fmla="*/ 1249587 h 2661074"/>
                <a:gd name="connsiteX54" fmla="*/ 950259 w 1515035"/>
                <a:gd name="connsiteY54" fmla="*/ 1172932 h 2661074"/>
                <a:gd name="connsiteX55" fmla="*/ 901395 w 1515035"/>
                <a:gd name="connsiteY55" fmla="*/ 1067560 h 2661074"/>
                <a:gd name="connsiteX56" fmla="*/ 1034703 w 1515035"/>
                <a:gd name="connsiteY56" fmla="*/ 985963 h 2661074"/>
                <a:gd name="connsiteX57" fmla="*/ 1120588 w 1515035"/>
                <a:gd name="connsiteY57" fmla="*/ 868132 h 2661074"/>
                <a:gd name="connsiteX58" fmla="*/ 1129553 w 1515035"/>
                <a:gd name="connsiteY58" fmla="*/ 760556 h 2661074"/>
                <a:gd name="connsiteX59" fmla="*/ 1192306 w 1515035"/>
                <a:gd name="connsiteY59" fmla="*/ 661944 h 2661074"/>
                <a:gd name="connsiteX60" fmla="*/ 1264023 w 1515035"/>
                <a:gd name="connsiteY60" fmla="*/ 581262 h 2661074"/>
                <a:gd name="connsiteX61" fmla="*/ 1317811 w 1515035"/>
                <a:gd name="connsiteY61" fmla="*/ 401968 h 2661074"/>
                <a:gd name="connsiteX62" fmla="*/ 1290917 w 1515035"/>
                <a:gd name="connsiteY62" fmla="*/ 249568 h 2661074"/>
                <a:gd name="connsiteX63" fmla="*/ 1129553 w 1515035"/>
                <a:gd name="connsiteY63" fmla="*/ 88203 h 2661074"/>
                <a:gd name="connsiteX64" fmla="*/ 905435 w 1515035"/>
                <a:gd name="connsiteY64" fmla="*/ 52344 h 2661074"/>
                <a:gd name="connsiteX65" fmla="*/ 724018 w 1515035"/>
                <a:gd name="connsiteY65" fmla="*/ 0 h 2661074"/>
                <a:gd name="connsiteX66" fmla="*/ 573741 w 1515035"/>
                <a:gd name="connsiteY66" fmla="*/ 7521 h 2661074"/>
                <a:gd name="connsiteX67" fmla="*/ 537882 w 1515035"/>
                <a:gd name="connsiteY67" fmla="*/ 88203 h 2661074"/>
                <a:gd name="connsiteX0" fmla="*/ 537882 w 1515035"/>
                <a:gd name="connsiteY0" fmla="*/ 88203 h 2661074"/>
                <a:gd name="connsiteX1" fmla="*/ 520103 w 1515035"/>
                <a:gd name="connsiteY1" fmla="*/ 78720 h 2661074"/>
                <a:gd name="connsiteX2" fmla="*/ 381921 w 1515035"/>
                <a:gd name="connsiteY2" fmla="*/ 150043 h 2661074"/>
                <a:gd name="connsiteX3" fmla="*/ 355027 w 1515035"/>
                <a:gd name="connsiteY3" fmla="*/ 234755 h 2661074"/>
                <a:gd name="connsiteX4" fmla="*/ 285912 w 1515035"/>
                <a:gd name="connsiteY4" fmla="*/ 340505 h 2661074"/>
                <a:gd name="connsiteX5" fmla="*/ 279070 w 1515035"/>
                <a:gd name="connsiteY5" fmla="*/ 411312 h 2661074"/>
                <a:gd name="connsiteX6" fmla="*/ 231165 w 1515035"/>
                <a:gd name="connsiteY6" fmla="*/ 455756 h 2661074"/>
                <a:gd name="connsiteX7" fmla="*/ 211591 w 1515035"/>
                <a:gd name="connsiteY7" fmla="*/ 580352 h 2661074"/>
                <a:gd name="connsiteX8" fmla="*/ 224796 w 1515035"/>
                <a:gd name="connsiteY8" fmla="*/ 640368 h 2661074"/>
                <a:gd name="connsiteX9" fmla="*/ 190582 w 1515035"/>
                <a:gd name="connsiteY9" fmla="*/ 674937 h 2661074"/>
                <a:gd name="connsiteX10" fmla="*/ 251213 w 1515035"/>
                <a:gd name="connsiteY10" fmla="*/ 843441 h 2661074"/>
                <a:gd name="connsiteX11" fmla="*/ 273865 w 1515035"/>
                <a:gd name="connsiteY11" fmla="*/ 878387 h 2661074"/>
                <a:gd name="connsiteX12" fmla="*/ 307955 w 1515035"/>
                <a:gd name="connsiteY12" fmla="*/ 913292 h 2661074"/>
                <a:gd name="connsiteX13" fmla="*/ 382200 w 1515035"/>
                <a:gd name="connsiteY13" fmla="*/ 1030787 h 2661074"/>
                <a:gd name="connsiteX14" fmla="*/ 400130 w 1515035"/>
                <a:gd name="connsiteY14" fmla="*/ 1091338 h 2661074"/>
                <a:gd name="connsiteX15" fmla="*/ 376517 w 1515035"/>
                <a:gd name="connsiteY15" fmla="*/ 1163968 h 2661074"/>
                <a:gd name="connsiteX16" fmla="*/ 375078 w 1515035"/>
                <a:gd name="connsiteY16" fmla="*/ 1185925 h 2661074"/>
                <a:gd name="connsiteX17" fmla="*/ 404096 w 1515035"/>
                <a:gd name="connsiteY17" fmla="*/ 1251790 h 2661074"/>
                <a:gd name="connsiteX18" fmla="*/ 349348 w 1515035"/>
                <a:gd name="connsiteY18" fmla="*/ 1331560 h 2661074"/>
                <a:gd name="connsiteX19" fmla="*/ 367755 w 1515035"/>
                <a:gd name="connsiteY19" fmla="*/ 1464741 h 2661074"/>
                <a:gd name="connsiteX20" fmla="*/ 403411 w 1515035"/>
                <a:gd name="connsiteY20" fmla="*/ 1648062 h 2661074"/>
                <a:gd name="connsiteX21" fmla="*/ 300558 w 1515035"/>
                <a:gd name="connsiteY21" fmla="*/ 1676246 h 2661074"/>
                <a:gd name="connsiteX22" fmla="*/ 174572 w 1515035"/>
                <a:gd name="connsiteY22" fmla="*/ 1707169 h 2661074"/>
                <a:gd name="connsiteX23" fmla="*/ 28538 w 1515035"/>
                <a:gd name="connsiteY23" fmla="*/ 1739002 h 2661074"/>
                <a:gd name="connsiteX24" fmla="*/ 0 w 1515035"/>
                <a:gd name="connsiteY24" fmla="*/ 1872179 h 2661074"/>
                <a:gd name="connsiteX25" fmla="*/ 0 w 1515035"/>
                <a:gd name="connsiteY25" fmla="*/ 2015615 h 2661074"/>
                <a:gd name="connsiteX26" fmla="*/ 80682 w 1515035"/>
                <a:gd name="connsiteY26" fmla="*/ 2203874 h 2661074"/>
                <a:gd name="connsiteX27" fmla="*/ 234521 w 1515035"/>
                <a:gd name="connsiteY27" fmla="*/ 2335608 h 2661074"/>
                <a:gd name="connsiteX28" fmla="*/ 392603 w 1515035"/>
                <a:gd name="connsiteY28" fmla="*/ 2372758 h 2661074"/>
                <a:gd name="connsiteX29" fmla="*/ 340659 w 1515035"/>
                <a:gd name="connsiteY29" fmla="*/ 2499709 h 2661074"/>
                <a:gd name="connsiteX30" fmla="*/ 561163 w 1515035"/>
                <a:gd name="connsiteY30" fmla="*/ 2424411 h 2661074"/>
                <a:gd name="connsiteX31" fmla="*/ 439270 w 1515035"/>
                <a:gd name="connsiteY31" fmla="*/ 2580391 h 2661074"/>
                <a:gd name="connsiteX32" fmla="*/ 609600 w 1515035"/>
                <a:gd name="connsiteY32" fmla="*/ 2643144 h 2661074"/>
                <a:gd name="connsiteX33" fmla="*/ 726141 w 1515035"/>
                <a:gd name="connsiteY33" fmla="*/ 2661074 h 2661074"/>
                <a:gd name="connsiteX34" fmla="*/ 869576 w 1515035"/>
                <a:gd name="connsiteY34" fmla="*/ 2634179 h 2661074"/>
                <a:gd name="connsiteX35" fmla="*/ 959223 w 1515035"/>
                <a:gd name="connsiteY35" fmla="*/ 2598321 h 2661074"/>
                <a:gd name="connsiteX36" fmla="*/ 1013011 w 1515035"/>
                <a:gd name="connsiteY36" fmla="*/ 2571427 h 2661074"/>
                <a:gd name="connsiteX37" fmla="*/ 1138517 w 1515035"/>
                <a:gd name="connsiteY37" fmla="*/ 2454885 h 2661074"/>
                <a:gd name="connsiteX38" fmla="*/ 1219200 w 1515035"/>
                <a:gd name="connsiteY38" fmla="*/ 2356274 h 2661074"/>
                <a:gd name="connsiteX39" fmla="*/ 1335741 w 1515035"/>
                <a:gd name="connsiteY39" fmla="*/ 2221803 h 2661074"/>
                <a:gd name="connsiteX40" fmla="*/ 1389529 w 1515035"/>
                <a:gd name="connsiteY40" fmla="*/ 2141121 h 2661074"/>
                <a:gd name="connsiteX41" fmla="*/ 1497106 w 1515035"/>
                <a:gd name="connsiteY41" fmla="*/ 2060438 h 2661074"/>
                <a:gd name="connsiteX42" fmla="*/ 1515035 w 1515035"/>
                <a:gd name="connsiteY42" fmla="*/ 1943897 h 2661074"/>
                <a:gd name="connsiteX43" fmla="*/ 1515035 w 1515035"/>
                <a:gd name="connsiteY43" fmla="*/ 1908038 h 2661074"/>
                <a:gd name="connsiteX44" fmla="*/ 1389529 w 1515035"/>
                <a:gd name="connsiteY44" fmla="*/ 1782532 h 2661074"/>
                <a:gd name="connsiteX45" fmla="*/ 1322053 w 1515035"/>
                <a:gd name="connsiteY45" fmla="*/ 1783979 h 2661074"/>
                <a:gd name="connsiteX46" fmla="*/ 1201746 w 1515035"/>
                <a:gd name="connsiteY46" fmla="*/ 1748120 h 2661074"/>
                <a:gd name="connsiteX47" fmla="*/ 1039905 w 1515035"/>
                <a:gd name="connsiteY47" fmla="*/ 1732390 h 2661074"/>
                <a:gd name="connsiteX48" fmla="*/ 937528 w 1515035"/>
                <a:gd name="connsiteY48" fmla="*/ 1691061 h 2661074"/>
                <a:gd name="connsiteX49" fmla="*/ 970107 w 1515035"/>
                <a:gd name="connsiteY49" fmla="*/ 1583106 h 2661074"/>
                <a:gd name="connsiteX50" fmla="*/ 952177 w 1515035"/>
                <a:gd name="connsiteY50" fmla="*/ 1418094 h 2661074"/>
                <a:gd name="connsiteX51" fmla="*/ 923869 w 1515035"/>
                <a:gd name="connsiteY51" fmla="*/ 1337986 h 2661074"/>
                <a:gd name="connsiteX52" fmla="*/ 932605 w 1515035"/>
                <a:gd name="connsiteY52" fmla="*/ 1314544 h 2661074"/>
                <a:gd name="connsiteX53" fmla="*/ 927406 w 1515035"/>
                <a:gd name="connsiteY53" fmla="*/ 1239712 h 2661074"/>
                <a:gd name="connsiteX54" fmla="*/ 906875 w 1515035"/>
                <a:gd name="connsiteY54" fmla="*/ 1249587 h 2661074"/>
                <a:gd name="connsiteX55" fmla="*/ 950259 w 1515035"/>
                <a:gd name="connsiteY55" fmla="*/ 1172932 h 2661074"/>
                <a:gd name="connsiteX56" fmla="*/ 901395 w 1515035"/>
                <a:gd name="connsiteY56" fmla="*/ 1067560 h 2661074"/>
                <a:gd name="connsiteX57" fmla="*/ 1034703 w 1515035"/>
                <a:gd name="connsiteY57" fmla="*/ 985963 h 2661074"/>
                <a:gd name="connsiteX58" fmla="*/ 1120588 w 1515035"/>
                <a:gd name="connsiteY58" fmla="*/ 868132 h 2661074"/>
                <a:gd name="connsiteX59" fmla="*/ 1129553 w 1515035"/>
                <a:gd name="connsiteY59" fmla="*/ 760556 h 2661074"/>
                <a:gd name="connsiteX60" fmla="*/ 1192306 w 1515035"/>
                <a:gd name="connsiteY60" fmla="*/ 661944 h 2661074"/>
                <a:gd name="connsiteX61" fmla="*/ 1264023 w 1515035"/>
                <a:gd name="connsiteY61" fmla="*/ 581262 h 2661074"/>
                <a:gd name="connsiteX62" fmla="*/ 1317811 w 1515035"/>
                <a:gd name="connsiteY62" fmla="*/ 401968 h 2661074"/>
                <a:gd name="connsiteX63" fmla="*/ 1290917 w 1515035"/>
                <a:gd name="connsiteY63" fmla="*/ 249568 h 2661074"/>
                <a:gd name="connsiteX64" fmla="*/ 1129553 w 1515035"/>
                <a:gd name="connsiteY64" fmla="*/ 88203 h 2661074"/>
                <a:gd name="connsiteX65" fmla="*/ 905435 w 1515035"/>
                <a:gd name="connsiteY65" fmla="*/ 52344 h 2661074"/>
                <a:gd name="connsiteX66" fmla="*/ 724018 w 1515035"/>
                <a:gd name="connsiteY66" fmla="*/ 0 h 2661074"/>
                <a:gd name="connsiteX67" fmla="*/ 573741 w 1515035"/>
                <a:gd name="connsiteY67" fmla="*/ 7521 h 2661074"/>
                <a:gd name="connsiteX68" fmla="*/ 537882 w 1515035"/>
                <a:gd name="connsiteY68" fmla="*/ 88203 h 2661074"/>
                <a:gd name="connsiteX0" fmla="*/ 537882 w 1515035"/>
                <a:gd name="connsiteY0" fmla="*/ 88203 h 2661074"/>
                <a:gd name="connsiteX1" fmla="*/ 520103 w 1515035"/>
                <a:gd name="connsiteY1" fmla="*/ 78720 h 2661074"/>
                <a:gd name="connsiteX2" fmla="*/ 381921 w 1515035"/>
                <a:gd name="connsiteY2" fmla="*/ 150043 h 2661074"/>
                <a:gd name="connsiteX3" fmla="*/ 355027 w 1515035"/>
                <a:gd name="connsiteY3" fmla="*/ 234755 h 2661074"/>
                <a:gd name="connsiteX4" fmla="*/ 285912 w 1515035"/>
                <a:gd name="connsiteY4" fmla="*/ 340505 h 2661074"/>
                <a:gd name="connsiteX5" fmla="*/ 279070 w 1515035"/>
                <a:gd name="connsiteY5" fmla="*/ 411312 h 2661074"/>
                <a:gd name="connsiteX6" fmla="*/ 231165 w 1515035"/>
                <a:gd name="connsiteY6" fmla="*/ 455756 h 2661074"/>
                <a:gd name="connsiteX7" fmla="*/ 211591 w 1515035"/>
                <a:gd name="connsiteY7" fmla="*/ 580352 h 2661074"/>
                <a:gd name="connsiteX8" fmla="*/ 224796 w 1515035"/>
                <a:gd name="connsiteY8" fmla="*/ 640368 h 2661074"/>
                <a:gd name="connsiteX9" fmla="*/ 190582 w 1515035"/>
                <a:gd name="connsiteY9" fmla="*/ 674937 h 2661074"/>
                <a:gd name="connsiteX10" fmla="*/ 251213 w 1515035"/>
                <a:gd name="connsiteY10" fmla="*/ 843441 h 2661074"/>
                <a:gd name="connsiteX11" fmla="*/ 273865 w 1515035"/>
                <a:gd name="connsiteY11" fmla="*/ 878387 h 2661074"/>
                <a:gd name="connsiteX12" fmla="*/ 307955 w 1515035"/>
                <a:gd name="connsiteY12" fmla="*/ 913292 h 2661074"/>
                <a:gd name="connsiteX13" fmla="*/ 382200 w 1515035"/>
                <a:gd name="connsiteY13" fmla="*/ 1030787 h 2661074"/>
                <a:gd name="connsiteX14" fmla="*/ 400130 w 1515035"/>
                <a:gd name="connsiteY14" fmla="*/ 1091338 h 2661074"/>
                <a:gd name="connsiteX15" fmla="*/ 376517 w 1515035"/>
                <a:gd name="connsiteY15" fmla="*/ 1163968 h 2661074"/>
                <a:gd name="connsiteX16" fmla="*/ 375078 w 1515035"/>
                <a:gd name="connsiteY16" fmla="*/ 1185925 h 2661074"/>
                <a:gd name="connsiteX17" fmla="*/ 404096 w 1515035"/>
                <a:gd name="connsiteY17" fmla="*/ 1251790 h 2661074"/>
                <a:gd name="connsiteX18" fmla="*/ 349348 w 1515035"/>
                <a:gd name="connsiteY18" fmla="*/ 1331560 h 2661074"/>
                <a:gd name="connsiteX19" fmla="*/ 367755 w 1515035"/>
                <a:gd name="connsiteY19" fmla="*/ 1464741 h 2661074"/>
                <a:gd name="connsiteX20" fmla="*/ 403411 w 1515035"/>
                <a:gd name="connsiteY20" fmla="*/ 1648062 h 2661074"/>
                <a:gd name="connsiteX21" fmla="*/ 300558 w 1515035"/>
                <a:gd name="connsiteY21" fmla="*/ 1676246 h 2661074"/>
                <a:gd name="connsiteX22" fmla="*/ 174572 w 1515035"/>
                <a:gd name="connsiteY22" fmla="*/ 1707169 h 2661074"/>
                <a:gd name="connsiteX23" fmla="*/ 28538 w 1515035"/>
                <a:gd name="connsiteY23" fmla="*/ 1739002 h 2661074"/>
                <a:gd name="connsiteX24" fmla="*/ 0 w 1515035"/>
                <a:gd name="connsiteY24" fmla="*/ 1872179 h 2661074"/>
                <a:gd name="connsiteX25" fmla="*/ 0 w 1515035"/>
                <a:gd name="connsiteY25" fmla="*/ 2015615 h 2661074"/>
                <a:gd name="connsiteX26" fmla="*/ 80682 w 1515035"/>
                <a:gd name="connsiteY26" fmla="*/ 2203874 h 2661074"/>
                <a:gd name="connsiteX27" fmla="*/ 234521 w 1515035"/>
                <a:gd name="connsiteY27" fmla="*/ 2335608 h 2661074"/>
                <a:gd name="connsiteX28" fmla="*/ 392603 w 1515035"/>
                <a:gd name="connsiteY28" fmla="*/ 2372758 h 2661074"/>
                <a:gd name="connsiteX29" fmla="*/ 484372 w 1515035"/>
                <a:gd name="connsiteY29" fmla="*/ 2396006 h 2661074"/>
                <a:gd name="connsiteX30" fmla="*/ 561163 w 1515035"/>
                <a:gd name="connsiteY30" fmla="*/ 2424411 h 2661074"/>
                <a:gd name="connsiteX31" fmla="*/ 439270 w 1515035"/>
                <a:gd name="connsiteY31" fmla="*/ 2580391 h 2661074"/>
                <a:gd name="connsiteX32" fmla="*/ 609600 w 1515035"/>
                <a:gd name="connsiteY32" fmla="*/ 2643144 h 2661074"/>
                <a:gd name="connsiteX33" fmla="*/ 726141 w 1515035"/>
                <a:gd name="connsiteY33" fmla="*/ 2661074 h 2661074"/>
                <a:gd name="connsiteX34" fmla="*/ 869576 w 1515035"/>
                <a:gd name="connsiteY34" fmla="*/ 2634179 h 2661074"/>
                <a:gd name="connsiteX35" fmla="*/ 959223 w 1515035"/>
                <a:gd name="connsiteY35" fmla="*/ 2598321 h 2661074"/>
                <a:gd name="connsiteX36" fmla="*/ 1013011 w 1515035"/>
                <a:gd name="connsiteY36" fmla="*/ 2571427 h 2661074"/>
                <a:gd name="connsiteX37" fmla="*/ 1138517 w 1515035"/>
                <a:gd name="connsiteY37" fmla="*/ 2454885 h 2661074"/>
                <a:gd name="connsiteX38" fmla="*/ 1219200 w 1515035"/>
                <a:gd name="connsiteY38" fmla="*/ 2356274 h 2661074"/>
                <a:gd name="connsiteX39" fmla="*/ 1335741 w 1515035"/>
                <a:gd name="connsiteY39" fmla="*/ 2221803 h 2661074"/>
                <a:gd name="connsiteX40" fmla="*/ 1389529 w 1515035"/>
                <a:gd name="connsiteY40" fmla="*/ 2141121 h 2661074"/>
                <a:gd name="connsiteX41" fmla="*/ 1497106 w 1515035"/>
                <a:gd name="connsiteY41" fmla="*/ 2060438 h 2661074"/>
                <a:gd name="connsiteX42" fmla="*/ 1515035 w 1515035"/>
                <a:gd name="connsiteY42" fmla="*/ 1943897 h 2661074"/>
                <a:gd name="connsiteX43" fmla="*/ 1515035 w 1515035"/>
                <a:gd name="connsiteY43" fmla="*/ 1908038 h 2661074"/>
                <a:gd name="connsiteX44" fmla="*/ 1389529 w 1515035"/>
                <a:gd name="connsiteY44" fmla="*/ 1782532 h 2661074"/>
                <a:gd name="connsiteX45" fmla="*/ 1322053 w 1515035"/>
                <a:gd name="connsiteY45" fmla="*/ 1783979 h 2661074"/>
                <a:gd name="connsiteX46" fmla="*/ 1201746 w 1515035"/>
                <a:gd name="connsiteY46" fmla="*/ 1748120 h 2661074"/>
                <a:gd name="connsiteX47" fmla="*/ 1039905 w 1515035"/>
                <a:gd name="connsiteY47" fmla="*/ 1732390 h 2661074"/>
                <a:gd name="connsiteX48" fmla="*/ 937528 w 1515035"/>
                <a:gd name="connsiteY48" fmla="*/ 1691061 h 2661074"/>
                <a:gd name="connsiteX49" fmla="*/ 970107 w 1515035"/>
                <a:gd name="connsiteY49" fmla="*/ 1583106 h 2661074"/>
                <a:gd name="connsiteX50" fmla="*/ 952177 w 1515035"/>
                <a:gd name="connsiteY50" fmla="*/ 1418094 h 2661074"/>
                <a:gd name="connsiteX51" fmla="*/ 923869 w 1515035"/>
                <a:gd name="connsiteY51" fmla="*/ 1337986 h 2661074"/>
                <a:gd name="connsiteX52" fmla="*/ 932605 w 1515035"/>
                <a:gd name="connsiteY52" fmla="*/ 1314544 h 2661074"/>
                <a:gd name="connsiteX53" fmla="*/ 927406 w 1515035"/>
                <a:gd name="connsiteY53" fmla="*/ 1239712 h 2661074"/>
                <a:gd name="connsiteX54" fmla="*/ 906875 w 1515035"/>
                <a:gd name="connsiteY54" fmla="*/ 1249587 h 2661074"/>
                <a:gd name="connsiteX55" fmla="*/ 950259 w 1515035"/>
                <a:gd name="connsiteY55" fmla="*/ 1172932 h 2661074"/>
                <a:gd name="connsiteX56" fmla="*/ 901395 w 1515035"/>
                <a:gd name="connsiteY56" fmla="*/ 1067560 h 2661074"/>
                <a:gd name="connsiteX57" fmla="*/ 1034703 w 1515035"/>
                <a:gd name="connsiteY57" fmla="*/ 985963 h 2661074"/>
                <a:gd name="connsiteX58" fmla="*/ 1120588 w 1515035"/>
                <a:gd name="connsiteY58" fmla="*/ 868132 h 2661074"/>
                <a:gd name="connsiteX59" fmla="*/ 1129553 w 1515035"/>
                <a:gd name="connsiteY59" fmla="*/ 760556 h 2661074"/>
                <a:gd name="connsiteX60" fmla="*/ 1192306 w 1515035"/>
                <a:gd name="connsiteY60" fmla="*/ 661944 h 2661074"/>
                <a:gd name="connsiteX61" fmla="*/ 1264023 w 1515035"/>
                <a:gd name="connsiteY61" fmla="*/ 581262 h 2661074"/>
                <a:gd name="connsiteX62" fmla="*/ 1317811 w 1515035"/>
                <a:gd name="connsiteY62" fmla="*/ 401968 h 2661074"/>
                <a:gd name="connsiteX63" fmla="*/ 1290917 w 1515035"/>
                <a:gd name="connsiteY63" fmla="*/ 249568 h 2661074"/>
                <a:gd name="connsiteX64" fmla="*/ 1129553 w 1515035"/>
                <a:gd name="connsiteY64" fmla="*/ 88203 h 2661074"/>
                <a:gd name="connsiteX65" fmla="*/ 905435 w 1515035"/>
                <a:gd name="connsiteY65" fmla="*/ 52344 h 2661074"/>
                <a:gd name="connsiteX66" fmla="*/ 724018 w 1515035"/>
                <a:gd name="connsiteY66" fmla="*/ 0 h 2661074"/>
                <a:gd name="connsiteX67" fmla="*/ 573741 w 1515035"/>
                <a:gd name="connsiteY67" fmla="*/ 7521 h 2661074"/>
                <a:gd name="connsiteX68" fmla="*/ 537882 w 1515035"/>
                <a:gd name="connsiteY68" fmla="*/ 88203 h 2661074"/>
                <a:gd name="connsiteX0" fmla="*/ 537882 w 1515035"/>
                <a:gd name="connsiteY0" fmla="*/ 88203 h 2661074"/>
                <a:gd name="connsiteX1" fmla="*/ 520103 w 1515035"/>
                <a:gd name="connsiteY1" fmla="*/ 78720 h 2661074"/>
                <a:gd name="connsiteX2" fmla="*/ 381921 w 1515035"/>
                <a:gd name="connsiteY2" fmla="*/ 150043 h 2661074"/>
                <a:gd name="connsiteX3" fmla="*/ 355027 w 1515035"/>
                <a:gd name="connsiteY3" fmla="*/ 234755 h 2661074"/>
                <a:gd name="connsiteX4" fmla="*/ 285912 w 1515035"/>
                <a:gd name="connsiteY4" fmla="*/ 340505 h 2661074"/>
                <a:gd name="connsiteX5" fmla="*/ 279070 w 1515035"/>
                <a:gd name="connsiteY5" fmla="*/ 411312 h 2661074"/>
                <a:gd name="connsiteX6" fmla="*/ 231165 w 1515035"/>
                <a:gd name="connsiteY6" fmla="*/ 455756 h 2661074"/>
                <a:gd name="connsiteX7" fmla="*/ 211591 w 1515035"/>
                <a:gd name="connsiteY7" fmla="*/ 580352 h 2661074"/>
                <a:gd name="connsiteX8" fmla="*/ 224796 w 1515035"/>
                <a:gd name="connsiteY8" fmla="*/ 640368 h 2661074"/>
                <a:gd name="connsiteX9" fmla="*/ 190582 w 1515035"/>
                <a:gd name="connsiteY9" fmla="*/ 674937 h 2661074"/>
                <a:gd name="connsiteX10" fmla="*/ 251213 w 1515035"/>
                <a:gd name="connsiteY10" fmla="*/ 843441 h 2661074"/>
                <a:gd name="connsiteX11" fmla="*/ 273865 w 1515035"/>
                <a:gd name="connsiteY11" fmla="*/ 878387 h 2661074"/>
                <a:gd name="connsiteX12" fmla="*/ 307955 w 1515035"/>
                <a:gd name="connsiteY12" fmla="*/ 913292 h 2661074"/>
                <a:gd name="connsiteX13" fmla="*/ 382200 w 1515035"/>
                <a:gd name="connsiteY13" fmla="*/ 1030787 h 2661074"/>
                <a:gd name="connsiteX14" fmla="*/ 400130 w 1515035"/>
                <a:gd name="connsiteY14" fmla="*/ 1091338 h 2661074"/>
                <a:gd name="connsiteX15" fmla="*/ 376517 w 1515035"/>
                <a:gd name="connsiteY15" fmla="*/ 1163968 h 2661074"/>
                <a:gd name="connsiteX16" fmla="*/ 375078 w 1515035"/>
                <a:gd name="connsiteY16" fmla="*/ 1185925 h 2661074"/>
                <a:gd name="connsiteX17" fmla="*/ 404096 w 1515035"/>
                <a:gd name="connsiteY17" fmla="*/ 1251790 h 2661074"/>
                <a:gd name="connsiteX18" fmla="*/ 349348 w 1515035"/>
                <a:gd name="connsiteY18" fmla="*/ 1331560 h 2661074"/>
                <a:gd name="connsiteX19" fmla="*/ 367755 w 1515035"/>
                <a:gd name="connsiteY19" fmla="*/ 1464741 h 2661074"/>
                <a:gd name="connsiteX20" fmla="*/ 403411 w 1515035"/>
                <a:gd name="connsiteY20" fmla="*/ 1648062 h 2661074"/>
                <a:gd name="connsiteX21" fmla="*/ 300558 w 1515035"/>
                <a:gd name="connsiteY21" fmla="*/ 1676246 h 2661074"/>
                <a:gd name="connsiteX22" fmla="*/ 174572 w 1515035"/>
                <a:gd name="connsiteY22" fmla="*/ 1707169 h 2661074"/>
                <a:gd name="connsiteX23" fmla="*/ 28538 w 1515035"/>
                <a:gd name="connsiteY23" fmla="*/ 1739002 h 2661074"/>
                <a:gd name="connsiteX24" fmla="*/ 0 w 1515035"/>
                <a:gd name="connsiteY24" fmla="*/ 1872179 h 2661074"/>
                <a:gd name="connsiteX25" fmla="*/ 0 w 1515035"/>
                <a:gd name="connsiteY25" fmla="*/ 2015615 h 2661074"/>
                <a:gd name="connsiteX26" fmla="*/ 80682 w 1515035"/>
                <a:gd name="connsiteY26" fmla="*/ 2203874 h 2661074"/>
                <a:gd name="connsiteX27" fmla="*/ 234521 w 1515035"/>
                <a:gd name="connsiteY27" fmla="*/ 2335608 h 2661074"/>
                <a:gd name="connsiteX28" fmla="*/ 392603 w 1515035"/>
                <a:gd name="connsiteY28" fmla="*/ 2372758 h 2661074"/>
                <a:gd name="connsiteX29" fmla="*/ 484372 w 1515035"/>
                <a:gd name="connsiteY29" fmla="*/ 2396006 h 2661074"/>
                <a:gd name="connsiteX30" fmla="*/ 561163 w 1515035"/>
                <a:gd name="connsiteY30" fmla="*/ 2424411 h 2661074"/>
                <a:gd name="connsiteX31" fmla="*/ 692477 w 1515035"/>
                <a:gd name="connsiteY31" fmla="*/ 2447059 h 2661074"/>
                <a:gd name="connsiteX32" fmla="*/ 609600 w 1515035"/>
                <a:gd name="connsiteY32" fmla="*/ 2643144 h 2661074"/>
                <a:gd name="connsiteX33" fmla="*/ 726141 w 1515035"/>
                <a:gd name="connsiteY33" fmla="*/ 2661074 h 2661074"/>
                <a:gd name="connsiteX34" fmla="*/ 869576 w 1515035"/>
                <a:gd name="connsiteY34" fmla="*/ 2634179 h 2661074"/>
                <a:gd name="connsiteX35" fmla="*/ 959223 w 1515035"/>
                <a:gd name="connsiteY35" fmla="*/ 2598321 h 2661074"/>
                <a:gd name="connsiteX36" fmla="*/ 1013011 w 1515035"/>
                <a:gd name="connsiteY36" fmla="*/ 2571427 h 2661074"/>
                <a:gd name="connsiteX37" fmla="*/ 1138517 w 1515035"/>
                <a:gd name="connsiteY37" fmla="*/ 2454885 h 2661074"/>
                <a:gd name="connsiteX38" fmla="*/ 1219200 w 1515035"/>
                <a:gd name="connsiteY38" fmla="*/ 2356274 h 2661074"/>
                <a:gd name="connsiteX39" fmla="*/ 1335741 w 1515035"/>
                <a:gd name="connsiteY39" fmla="*/ 2221803 h 2661074"/>
                <a:gd name="connsiteX40" fmla="*/ 1389529 w 1515035"/>
                <a:gd name="connsiteY40" fmla="*/ 2141121 h 2661074"/>
                <a:gd name="connsiteX41" fmla="*/ 1497106 w 1515035"/>
                <a:gd name="connsiteY41" fmla="*/ 2060438 h 2661074"/>
                <a:gd name="connsiteX42" fmla="*/ 1515035 w 1515035"/>
                <a:gd name="connsiteY42" fmla="*/ 1943897 h 2661074"/>
                <a:gd name="connsiteX43" fmla="*/ 1515035 w 1515035"/>
                <a:gd name="connsiteY43" fmla="*/ 1908038 h 2661074"/>
                <a:gd name="connsiteX44" fmla="*/ 1389529 w 1515035"/>
                <a:gd name="connsiteY44" fmla="*/ 1782532 h 2661074"/>
                <a:gd name="connsiteX45" fmla="*/ 1322053 w 1515035"/>
                <a:gd name="connsiteY45" fmla="*/ 1783979 h 2661074"/>
                <a:gd name="connsiteX46" fmla="*/ 1201746 w 1515035"/>
                <a:gd name="connsiteY46" fmla="*/ 1748120 h 2661074"/>
                <a:gd name="connsiteX47" fmla="*/ 1039905 w 1515035"/>
                <a:gd name="connsiteY47" fmla="*/ 1732390 h 2661074"/>
                <a:gd name="connsiteX48" fmla="*/ 937528 w 1515035"/>
                <a:gd name="connsiteY48" fmla="*/ 1691061 h 2661074"/>
                <a:gd name="connsiteX49" fmla="*/ 970107 w 1515035"/>
                <a:gd name="connsiteY49" fmla="*/ 1583106 h 2661074"/>
                <a:gd name="connsiteX50" fmla="*/ 952177 w 1515035"/>
                <a:gd name="connsiteY50" fmla="*/ 1418094 h 2661074"/>
                <a:gd name="connsiteX51" fmla="*/ 923869 w 1515035"/>
                <a:gd name="connsiteY51" fmla="*/ 1337986 h 2661074"/>
                <a:gd name="connsiteX52" fmla="*/ 932605 w 1515035"/>
                <a:gd name="connsiteY52" fmla="*/ 1314544 h 2661074"/>
                <a:gd name="connsiteX53" fmla="*/ 927406 w 1515035"/>
                <a:gd name="connsiteY53" fmla="*/ 1239712 h 2661074"/>
                <a:gd name="connsiteX54" fmla="*/ 906875 w 1515035"/>
                <a:gd name="connsiteY54" fmla="*/ 1249587 h 2661074"/>
                <a:gd name="connsiteX55" fmla="*/ 950259 w 1515035"/>
                <a:gd name="connsiteY55" fmla="*/ 1172932 h 2661074"/>
                <a:gd name="connsiteX56" fmla="*/ 901395 w 1515035"/>
                <a:gd name="connsiteY56" fmla="*/ 1067560 h 2661074"/>
                <a:gd name="connsiteX57" fmla="*/ 1034703 w 1515035"/>
                <a:gd name="connsiteY57" fmla="*/ 985963 h 2661074"/>
                <a:gd name="connsiteX58" fmla="*/ 1120588 w 1515035"/>
                <a:gd name="connsiteY58" fmla="*/ 868132 h 2661074"/>
                <a:gd name="connsiteX59" fmla="*/ 1129553 w 1515035"/>
                <a:gd name="connsiteY59" fmla="*/ 760556 h 2661074"/>
                <a:gd name="connsiteX60" fmla="*/ 1192306 w 1515035"/>
                <a:gd name="connsiteY60" fmla="*/ 661944 h 2661074"/>
                <a:gd name="connsiteX61" fmla="*/ 1264023 w 1515035"/>
                <a:gd name="connsiteY61" fmla="*/ 581262 h 2661074"/>
                <a:gd name="connsiteX62" fmla="*/ 1317811 w 1515035"/>
                <a:gd name="connsiteY62" fmla="*/ 401968 h 2661074"/>
                <a:gd name="connsiteX63" fmla="*/ 1290917 w 1515035"/>
                <a:gd name="connsiteY63" fmla="*/ 249568 h 2661074"/>
                <a:gd name="connsiteX64" fmla="*/ 1129553 w 1515035"/>
                <a:gd name="connsiteY64" fmla="*/ 88203 h 2661074"/>
                <a:gd name="connsiteX65" fmla="*/ 905435 w 1515035"/>
                <a:gd name="connsiteY65" fmla="*/ 52344 h 2661074"/>
                <a:gd name="connsiteX66" fmla="*/ 724018 w 1515035"/>
                <a:gd name="connsiteY66" fmla="*/ 0 h 2661074"/>
                <a:gd name="connsiteX67" fmla="*/ 573741 w 1515035"/>
                <a:gd name="connsiteY67" fmla="*/ 7521 h 2661074"/>
                <a:gd name="connsiteX68" fmla="*/ 537882 w 1515035"/>
                <a:gd name="connsiteY68" fmla="*/ 88203 h 2661074"/>
                <a:gd name="connsiteX0" fmla="*/ 537882 w 1515035"/>
                <a:gd name="connsiteY0" fmla="*/ 88203 h 2661074"/>
                <a:gd name="connsiteX1" fmla="*/ 520103 w 1515035"/>
                <a:gd name="connsiteY1" fmla="*/ 78720 h 2661074"/>
                <a:gd name="connsiteX2" fmla="*/ 381921 w 1515035"/>
                <a:gd name="connsiteY2" fmla="*/ 150043 h 2661074"/>
                <a:gd name="connsiteX3" fmla="*/ 355027 w 1515035"/>
                <a:gd name="connsiteY3" fmla="*/ 234755 h 2661074"/>
                <a:gd name="connsiteX4" fmla="*/ 285912 w 1515035"/>
                <a:gd name="connsiteY4" fmla="*/ 340505 h 2661074"/>
                <a:gd name="connsiteX5" fmla="*/ 279070 w 1515035"/>
                <a:gd name="connsiteY5" fmla="*/ 411312 h 2661074"/>
                <a:gd name="connsiteX6" fmla="*/ 231165 w 1515035"/>
                <a:gd name="connsiteY6" fmla="*/ 455756 h 2661074"/>
                <a:gd name="connsiteX7" fmla="*/ 211591 w 1515035"/>
                <a:gd name="connsiteY7" fmla="*/ 580352 h 2661074"/>
                <a:gd name="connsiteX8" fmla="*/ 224796 w 1515035"/>
                <a:gd name="connsiteY8" fmla="*/ 640368 h 2661074"/>
                <a:gd name="connsiteX9" fmla="*/ 190582 w 1515035"/>
                <a:gd name="connsiteY9" fmla="*/ 674937 h 2661074"/>
                <a:gd name="connsiteX10" fmla="*/ 251213 w 1515035"/>
                <a:gd name="connsiteY10" fmla="*/ 843441 h 2661074"/>
                <a:gd name="connsiteX11" fmla="*/ 273865 w 1515035"/>
                <a:gd name="connsiteY11" fmla="*/ 878387 h 2661074"/>
                <a:gd name="connsiteX12" fmla="*/ 307955 w 1515035"/>
                <a:gd name="connsiteY12" fmla="*/ 913292 h 2661074"/>
                <a:gd name="connsiteX13" fmla="*/ 382200 w 1515035"/>
                <a:gd name="connsiteY13" fmla="*/ 1030787 h 2661074"/>
                <a:gd name="connsiteX14" fmla="*/ 400130 w 1515035"/>
                <a:gd name="connsiteY14" fmla="*/ 1091338 h 2661074"/>
                <a:gd name="connsiteX15" fmla="*/ 376517 w 1515035"/>
                <a:gd name="connsiteY15" fmla="*/ 1163968 h 2661074"/>
                <a:gd name="connsiteX16" fmla="*/ 375078 w 1515035"/>
                <a:gd name="connsiteY16" fmla="*/ 1185925 h 2661074"/>
                <a:gd name="connsiteX17" fmla="*/ 404096 w 1515035"/>
                <a:gd name="connsiteY17" fmla="*/ 1251790 h 2661074"/>
                <a:gd name="connsiteX18" fmla="*/ 349348 w 1515035"/>
                <a:gd name="connsiteY18" fmla="*/ 1331560 h 2661074"/>
                <a:gd name="connsiteX19" fmla="*/ 367755 w 1515035"/>
                <a:gd name="connsiteY19" fmla="*/ 1464741 h 2661074"/>
                <a:gd name="connsiteX20" fmla="*/ 403411 w 1515035"/>
                <a:gd name="connsiteY20" fmla="*/ 1648062 h 2661074"/>
                <a:gd name="connsiteX21" fmla="*/ 300558 w 1515035"/>
                <a:gd name="connsiteY21" fmla="*/ 1676246 h 2661074"/>
                <a:gd name="connsiteX22" fmla="*/ 174572 w 1515035"/>
                <a:gd name="connsiteY22" fmla="*/ 1707169 h 2661074"/>
                <a:gd name="connsiteX23" fmla="*/ 28538 w 1515035"/>
                <a:gd name="connsiteY23" fmla="*/ 1739002 h 2661074"/>
                <a:gd name="connsiteX24" fmla="*/ 0 w 1515035"/>
                <a:gd name="connsiteY24" fmla="*/ 1872179 h 2661074"/>
                <a:gd name="connsiteX25" fmla="*/ 0 w 1515035"/>
                <a:gd name="connsiteY25" fmla="*/ 2015615 h 2661074"/>
                <a:gd name="connsiteX26" fmla="*/ 80682 w 1515035"/>
                <a:gd name="connsiteY26" fmla="*/ 2203874 h 2661074"/>
                <a:gd name="connsiteX27" fmla="*/ 234521 w 1515035"/>
                <a:gd name="connsiteY27" fmla="*/ 2335608 h 2661074"/>
                <a:gd name="connsiteX28" fmla="*/ 392603 w 1515035"/>
                <a:gd name="connsiteY28" fmla="*/ 2372758 h 2661074"/>
                <a:gd name="connsiteX29" fmla="*/ 484372 w 1515035"/>
                <a:gd name="connsiteY29" fmla="*/ 2396006 h 2661074"/>
                <a:gd name="connsiteX30" fmla="*/ 561163 w 1515035"/>
                <a:gd name="connsiteY30" fmla="*/ 2424411 h 2661074"/>
                <a:gd name="connsiteX31" fmla="*/ 692477 w 1515035"/>
                <a:gd name="connsiteY31" fmla="*/ 2447059 h 2661074"/>
                <a:gd name="connsiteX32" fmla="*/ 609600 w 1515035"/>
                <a:gd name="connsiteY32" fmla="*/ 2643144 h 2661074"/>
                <a:gd name="connsiteX33" fmla="*/ 752780 w 1515035"/>
                <a:gd name="connsiteY33" fmla="*/ 2439227 h 2661074"/>
                <a:gd name="connsiteX34" fmla="*/ 726141 w 1515035"/>
                <a:gd name="connsiteY34" fmla="*/ 2661074 h 2661074"/>
                <a:gd name="connsiteX35" fmla="*/ 869576 w 1515035"/>
                <a:gd name="connsiteY35" fmla="*/ 2634179 h 2661074"/>
                <a:gd name="connsiteX36" fmla="*/ 959223 w 1515035"/>
                <a:gd name="connsiteY36" fmla="*/ 2598321 h 2661074"/>
                <a:gd name="connsiteX37" fmla="*/ 1013011 w 1515035"/>
                <a:gd name="connsiteY37" fmla="*/ 2571427 h 2661074"/>
                <a:gd name="connsiteX38" fmla="*/ 1138517 w 1515035"/>
                <a:gd name="connsiteY38" fmla="*/ 2454885 h 2661074"/>
                <a:gd name="connsiteX39" fmla="*/ 1219200 w 1515035"/>
                <a:gd name="connsiteY39" fmla="*/ 2356274 h 2661074"/>
                <a:gd name="connsiteX40" fmla="*/ 1335741 w 1515035"/>
                <a:gd name="connsiteY40" fmla="*/ 2221803 h 2661074"/>
                <a:gd name="connsiteX41" fmla="*/ 1389529 w 1515035"/>
                <a:gd name="connsiteY41" fmla="*/ 2141121 h 2661074"/>
                <a:gd name="connsiteX42" fmla="*/ 1497106 w 1515035"/>
                <a:gd name="connsiteY42" fmla="*/ 2060438 h 2661074"/>
                <a:gd name="connsiteX43" fmla="*/ 1515035 w 1515035"/>
                <a:gd name="connsiteY43" fmla="*/ 1943897 h 2661074"/>
                <a:gd name="connsiteX44" fmla="*/ 1515035 w 1515035"/>
                <a:gd name="connsiteY44" fmla="*/ 1908038 h 2661074"/>
                <a:gd name="connsiteX45" fmla="*/ 1389529 w 1515035"/>
                <a:gd name="connsiteY45" fmla="*/ 1782532 h 2661074"/>
                <a:gd name="connsiteX46" fmla="*/ 1322053 w 1515035"/>
                <a:gd name="connsiteY46" fmla="*/ 1783979 h 2661074"/>
                <a:gd name="connsiteX47" fmla="*/ 1201746 w 1515035"/>
                <a:gd name="connsiteY47" fmla="*/ 1748120 h 2661074"/>
                <a:gd name="connsiteX48" fmla="*/ 1039905 w 1515035"/>
                <a:gd name="connsiteY48" fmla="*/ 1732390 h 2661074"/>
                <a:gd name="connsiteX49" fmla="*/ 937528 w 1515035"/>
                <a:gd name="connsiteY49" fmla="*/ 1691061 h 2661074"/>
                <a:gd name="connsiteX50" fmla="*/ 970107 w 1515035"/>
                <a:gd name="connsiteY50" fmla="*/ 1583106 h 2661074"/>
                <a:gd name="connsiteX51" fmla="*/ 952177 w 1515035"/>
                <a:gd name="connsiteY51" fmla="*/ 1418094 h 2661074"/>
                <a:gd name="connsiteX52" fmla="*/ 923869 w 1515035"/>
                <a:gd name="connsiteY52" fmla="*/ 1337986 h 2661074"/>
                <a:gd name="connsiteX53" fmla="*/ 932605 w 1515035"/>
                <a:gd name="connsiteY53" fmla="*/ 1314544 h 2661074"/>
                <a:gd name="connsiteX54" fmla="*/ 927406 w 1515035"/>
                <a:gd name="connsiteY54" fmla="*/ 1239712 h 2661074"/>
                <a:gd name="connsiteX55" fmla="*/ 906875 w 1515035"/>
                <a:gd name="connsiteY55" fmla="*/ 1249587 h 2661074"/>
                <a:gd name="connsiteX56" fmla="*/ 950259 w 1515035"/>
                <a:gd name="connsiteY56" fmla="*/ 1172932 h 2661074"/>
                <a:gd name="connsiteX57" fmla="*/ 901395 w 1515035"/>
                <a:gd name="connsiteY57" fmla="*/ 1067560 h 2661074"/>
                <a:gd name="connsiteX58" fmla="*/ 1034703 w 1515035"/>
                <a:gd name="connsiteY58" fmla="*/ 985963 h 2661074"/>
                <a:gd name="connsiteX59" fmla="*/ 1120588 w 1515035"/>
                <a:gd name="connsiteY59" fmla="*/ 868132 h 2661074"/>
                <a:gd name="connsiteX60" fmla="*/ 1129553 w 1515035"/>
                <a:gd name="connsiteY60" fmla="*/ 760556 h 2661074"/>
                <a:gd name="connsiteX61" fmla="*/ 1192306 w 1515035"/>
                <a:gd name="connsiteY61" fmla="*/ 661944 h 2661074"/>
                <a:gd name="connsiteX62" fmla="*/ 1264023 w 1515035"/>
                <a:gd name="connsiteY62" fmla="*/ 581262 h 2661074"/>
                <a:gd name="connsiteX63" fmla="*/ 1317811 w 1515035"/>
                <a:gd name="connsiteY63" fmla="*/ 401968 h 2661074"/>
                <a:gd name="connsiteX64" fmla="*/ 1290917 w 1515035"/>
                <a:gd name="connsiteY64" fmla="*/ 249568 h 2661074"/>
                <a:gd name="connsiteX65" fmla="*/ 1129553 w 1515035"/>
                <a:gd name="connsiteY65" fmla="*/ 88203 h 2661074"/>
                <a:gd name="connsiteX66" fmla="*/ 905435 w 1515035"/>
                <a:gd name="connsiteY66" fmla="*/ 52344 h 2661074"/>
                <a:gd name="connsiteX67" fmla="*/ 724018 w 1515035"/>
                <a:gd name="connsiteY67" fmla="*/ 0 h 2661074"/>
                <a:gd name="connsiteX68" fmla="*/ 573741 w 1515035"/>
                <a:gd name="connsiteY68" fmla="*/ 7521 h 2661074"/>
                <a:gd name="connsiteX69" fmla="*/ 537882 w 1515035"/>
                <a:gd name="connsiteY69" fmla="*/ 88203 h 2661074"/>
                <a:gd name="connsiteX0" fmla="*/ 537882 w 1515035"/>
                <a:gd name="connsiteY0" fmla="*/ 88203 h 2661074"/>
                <a:gd name="connsiteX1" fmla="*/ 520103 w 1515035"/>
                <a:gd name="connsiteY1" fmla="*/ 78720 h 2661074"/>
                <a:gd name="connsiteX2" fmla="*/ 381921 w 1515035"/>
                <a:gd name="connsiteY2" fmla="*/ 150043 h 2661074"/>
                <a:gd name="connsiteX3" fmla="*/ 355027 w 1515035"/>
                <a:gd name="connsiteY3" fmla="*/ 234755 h 2661074"/>
                <a:gd name="connsiteX4" fmla="*/ 285912 w 1515035"/>
                <a:gd name="connsiteY4" fmla="*/ 340505 h 2661074"/>
                <a:gd name="connsiteX5" fmla="*/ 279070 w 1515035"/>
                <a:gd name="connsiteY5" fmla="*/ 411312 h 2661074"/>
                <a:gd name="connsiteX6" fmla="*/ 231165 w 1515035"/>
                <a:gd name="connsiteY6" fmla="*/ 455756 h 2661074"/>
                <a:gd name="connsiteX7" fmla="*/ 211591 w 1515035"/>
                <a:gd name="connsiteY7" fmla="*/ 580352 h 2661074"/>
                <a:gd name="connsiteX8" fmla="*/ 224796 w 1515035"/>
                <a:gd name="connsiteY8" fmla="*/ 640368 h 2661074"/>
                <a:gd name="connsiteX9" fmla="*/ 190582 w 1515035"/>
                <a:gd name="connsiteY9" fmla="*/ 674937 h 2661074"/>
                <a:gd name="connsiteX10" fmla="*/ 251213 w 1515035"/>
                <a:gd name="connsiteY10" fmla="*/ 843441 h 2661074"/>
                <a:gd name="connsiteX11" fmla="*/ 273865 w 1515035"/>
                <a:gd name="connsiteY11" fmla="*/ 878387 h 2661074"/>
                <a:gd name="connsiteX12" fmla="*/ 307955 w 1515035"/>
                <a:gd name="connsiteY12" fmla="*/ 913292 h 2661074"/>
                <a:gd name="connsiteX13" fmla="*/ 382200 w 1515035"/>
                <a:gd name="connsiteY13" fmla="*/ 1030787 h 2661074"/>
                <a:gd name="connsiteX14" fmla="*/ 400130 w 1515035"/>
                <a:gd name="connsiteY14" fmla="*/ 1091338 h 2661074"/>
                <a:gd name="connsiteX15" fmla="*/ 376517 w 1515035"/>
                <a:gd name="connsiteY15" fmla="*/ 1163968 h 2661074"/>
                <a:gd name="connsiteX16" fmla="*/ 375078 w 1515035"/>
                <a:gd name="connsiteY16" fmla="*/ 1185925 h 2661074"/>
                <a:gd name="connsiteX17" fmla="*/ 404096 w 1515035"/>
                <a:gd name="connsiteY17" fmla="*/ 1251790 h 2661074"/>
                <a:gd name="connsiteX18" fmla="*/ 349348 w 1515035"/>
                <a:gd name="connsiteY18" fmla="*/ 1331560 h 2661074"/>
                <a:gd name="connsiteX19" fmla="*/ 367755 w 1515035"/>
                <a:gd name="connsiteY19" fmla="*/ 1464741 h 2661074"/>
                <a:gd name="connsiteX20" fmla="*/ 403411 w 1515035"/>
                <a:gd name="connsiteY20" fmla="*/ 1648062 h 2661074"/>
                <a:gd name="connsiteX21" fmla="*/ 300558 w 1515035"/>
                <a:gd name="connsiteY21" fmla="*/ 1676246 h 2661074"/>
                <a:gd name="connsiteX22" fmla="*/ 174572 w 1515035"/>
                <a:gd name="connsiteY22" fmla="*/ 1707169 h 2661074"/>
                <a:gd name="connsiteX23" fmla="*/ 28538 w 1515035"/>
                <a:gd name="connsiteY23" fmla="*/ 1739002 h 2661074"/>
                <a:gd name="connsiteX24" fmla="*/ 0 w 1515035"/>
                <a:gd name="connsiteY24" fmla="*/ 1872179 h 2661074"/>
                <a:gd name="connsiteX25" fmla="*/ 0 w 1515035"/>
                <a:gd name="connsiteY25" fmla="*/ 2015615 h 2661074"/>
                <a:gd name="connsiteX26" fmla="*/ 80682 w 1515035"/>
                <a:gd name="connsiteY26" fmla="*/ 2203874 h 2661074"/>
                <a:gd name="connsiteX27" fmla="*/ 234521 w 1515035"/>
                <a:gd name="connsiteY27" fmla="*/ 2335608 h 2661074"/>
                <a:gd name="connsiteX28" fmla="*/ 392603 w 1515035"/>
                <a:gd name="connsiteY28" fmla="*/ 2372758 h 2661074"/>
                <a:gd name="connsiteX29" fmla="*/ 484372 w 1515035"/>
                <a:gd name="connsiteY29" fmla="*/ 2396006 h 2661074"/>
                <a:gd name="connsiteX30" fmla="*/ 561163 w 1515035"/>
                <a:gd name="connsiteY30" fmla="*/ 2424411 h 2661074"/>
                <a:gd name="connsiteX31" fmla="*/ 692477 w 1515035"/>
                <a:gd name="connsiteY31" fmla="*/ 2447059 h 2661074"/>
                <a:gd name="connsiteX32" fmla="*/ 712252 w 1515035"/>
                <a:gd name="connsiteY32" fmla="*/ 2460427 h 2661074"/>
                <a:gd name="connsiteX33" fmla="*/ 752780 w 1515035"/>
                <a:gd name="connsiteY33" fmla="*/ 2439227 h 2661074"/>
                <a:gd name="connsiteX34" fmla="*/ 726141 w 1515035"/>
                <a:gd name="connsiteY34" fmla="*/ 2661074 h 2661074"/>
                <a:gd name="connsiteX35" fmla="*/ 869576 w 1515035"/>
                <a:gd name="connsiteY35" fmla="*/ 2634179 h 2661074"/>
                <a:gd name="connsiteX36" fmla="*/ 959223 w 1515035"/>
                <a:gd name="connsiteY36" fmla="*/ 2598321 h 2661074"/>
                <a:gd name="connsiteX37" fmla="*/ 1013011 w 1515035"/>
                <a:gd name="connsiteY37" fmla="*/ 2571427 h 2661074"/>
                <a:gd name="connsiteX38" fmla="*/ 1138517 w 1515035"/>
                <a:gd name="connsiteY38" fmla="*/ 2454885 h 2661074"/>
                <a:gd name="connsiteX39" fmla="*/ 1219200 w 1515035"/>
                <a:gd name="connsiteY39" fmla="*/ 2356274 h 2661074"/>
                <a:gd name="connsiteX40" fmla="*/ 1335741 w 1515035"/>
                <a:gd name="connsiteY40" fmla="*/ 2221803 h 2661074"/>
                <a:gd name="connsiteX41" fmla="*/ 1389529 w 1515035"/>
                <a:gd name="connsiteY41" fmla="*/ 2141121 h 2661074"/>
                <a:gd name="connsiteX42" fmla="*/ 1497106 w 1515035"/>
                <a:gd name="connsiteY42" fmla="*/ 2060438 h 2661074"/>
                <a:gd name="connsiteX43" fmla="*/ 1515035 w 1515035"/>
                <a:gd name="connsiteY43" fmla="*/ 1943897 h 2661074"/>
                <a:gd name="connsiteX44" fmla="*/ 1515035 w 1515035"/>
                <a:gd name="connsiteY44" fmla="*/ 1908038 h 2661074"/>
                <a:gd name="connsiteX45" fmla="*/ 1389529 w 1515035"/>
                <a:gd name="connsiteY45" fmla="*/ 1782532 h 2661074"/>
                <a:gd name="connsiteX46" fmla="*/ 1322053 w 1515035"/>
                <a:gd name="connsiteY46" fmla="*/ 1783979 h 2661074"/>
                <a:gd name="connsiteX47" fmla="*/ 1201746 w 1515035"/>
                <a:gd name="connsiteY47" fmla="*/ 1748120 h 2661074"/>
                <a:gd name="connsiteX48" fmla="*/ 1039905 w 1515035"/>
                <a:gd name="connsiteY48" fmla="*/ 1732390 h 2661074"/>
                <a:gd name="connsiteX49" fmla="*/ 937528 w 1515035"/>
                <a:gd name="connsiteY49" fmla="*/ 1691061 h 2661074"/>
                <a:gd name="connsiteX50" fmla="*/ 970107 w 1515035"/>
                <a:gd name="connsiteY50" fmla="*/ 1583106 h 2661074"/>
                <a:gd name="connsiteX51" fmla="*/ 952177 w 1515035"/>
                <a:gd name="connsiteY51" fmla="*/ 1418094 h 2661074"/>
                <a:gd name="connsiteX52" fmla="*/ 923869 w 1515035"/>
                <a:gd name="connsiteY52" fmla="*/ 1337986 h 2661074"/>
                <a:gd name="connsiteX53" fmla="*/ 932605 w 1515035"/>
                <a:gd name="connsiteY53" fmla="*/ 1314544 h 2661074"/>
                <a:gd name="connsiteX54" fmla="*/ 927406 w 1515035"/>
                <a:gd name="connsiteY54" fmla="*/ 1239712 h 2661074"/>
                <a:gd name="connsiteX55" fmla="*/ 906875 w 1515035"/>
                <a:gd name="connsiteY55" fmla="*/ 1249587 h 2661074"/>
                <a:gd name="connsiteX56" fmla="*/ 950259 w 1515035"/>
                <a:gd name="connsiteY56" fmla="*/ 1172932 h 2661074"/>
                <a:gd name="connsiteX57" fmla="*/ 901395 w 1515035"/>
                <a:gd name="connsiteY57" fmla="*/ 1067560 h 2661074"/>
                <a:gd name="connsiteX58" fmla="*/ 1034703 w 1515035"/>
                <a:gd name="connsiteY58" fmla="*/ 985963 h 2661074"/>
                <a:gd name="connsiteX59" fmla="*/ 1120588 w 1515035"/>
                <a:gd name="connsiteY59" fmla="*/ 868132 h 2661074"/>
                <a:gd name="connsiteX60" fmla="*/ 1129553 w 1515035"/>
                <a:gd name="connsiteY60" fmla="*/ 760556 h 2661074"/>
                <a:gd name="connsiteX61" fmla="*/ 1192306 w 1515035"/>
                <a:gd name="connsiteY61" fmla="*/ 661944 h 2661074"/>
                <a:gd name="connsiteX62" fmla="*/ 1264023 w 1515035"/>
                <a:gd name="connsiteY62" fmla="*/ 581262 h 2661074"/>
                <a:gd name="connsiteX63" fmla="*/ 1317811 w 1515035"/>
                <a:gd name="connsiteY63" fmla="*/ 401968 h 2661074"/>
                <a:gd name="connsiteX64" fmla="*/ 1290917 w 1515035"/>
                <a:gd name="connsiteY64" fmla="*/ 249568 h 2661074"/>
                <a:gd name="connsiteX65" fmla="*/ 1129553 w 1515035"/>
                <a:gd name="connsiteY65" fmla="*/ 88203 h 2661074"/>
                <a:gd name="connsiteX66" fmla="*/ 905435 w 1515035"/>
                <a:gd name="connsiteY66" fmla="*/ 52344 h 2661074"/>
                <a:gd name="connsiteX67" fmla="*/ 724018 w 1515035"/>
                <a:gd name="connsiteY67" fmla="*/ 0 h 2661074"/>
                <a:gd name="connsiteX68" fmla="*/ 573741 w 1515035"/>
                <a:gd name="connsiteY68" fmla="*/ 7521 h 2661074"/>
                <a:gd name="connsiteX69" fmla="*/ 537882 w 1515035"/>
                <a:gd name="connsiteY69" fmla="*/ 88203 h 2661074"/>
                <a:gd name="connsiteX0" fmla="*/ 537882 w 1515035"/>
                <a:gd name="connsiteY0" fmla="*/ 88203 h 2634179"/>
                <a:gd name="connsiteX1" fmla="*/ 520103 w 1515035"/>
                <a:gd name="connsiteY1" fmla="*/ 78720 h 2634179"/>
                <a:gd name="connsiteX2" fmla="*/ 381921 w 1515035"/>
                <a:gd name="connsiteY2" fmla="*/ 150043 h 2634179"/>
                <a:gd name="connsiteX3" fmla="*/ 355027 w 1515035"/>
                <a:gd name="connsiteY3" fmla="*/ 234755 h 2634179"/>
                <a:gd name="connsiteX4" fmla="*/ 285912 w 1515035"/>
                <a:gd name="connsiteY4" fmla="*/ 340505 h 2634179"/>
                <a:gd name="connsiteX5" fmla="*/ 279070 w 1515035"/>
                <a:gd name="connsiteY5" fmla="*/ 411312 h 2634179"/>
                <a:gd name="connsiteX6" fmla="*/ 231165 w 1515035"/>
                <a:gd name="connsiteY6" fmla="*/ 455756 h 2634179"/>
                <a:gd name="connsiteX7" fmla="*/ 211591 w 1515035"/>
                <a:gd name="connsiteY7" fmla="*/ 580352 h 2634179"/>
                <a:gd name="connsiteX8" fmla="*/ 224796 w 1515035"/>
                <a:gd name="connsiteY8" fmla="*/ 640368 h 2634179"/>
                <a:gd name="connsiteX9" fmla="*/ 190582 w 1515035"/>
                <a:gd name="connsiteY9" fmla="*/ 674937 h 2634179"/>
                <a:gd name="connsiteX10" fmla="*/ 251213 w 1515035"/>
                <a:gd name="connsiteY10" fmla="*/ 843441 h 2634179"/>
                <a:gd name="connsiteX11" fmla="*/ 273865 w 1515035"/>
                <a:gd name="connsiteY11" fmla="*/ 878387 h 2634179"/>
                <a:gd name="connsiteX12" fmla="*/ 307955 w 1515035"/>
                <a:gd name="connsiteY12" fmla="*/ 913292 h 2634179"/>
                <a:gd name="connsiteX13" fmla="*/ 382200 w 1515035"/>
                <a:gd name="connsiteY13" fmla="*/ 1030787 h 2634179"/>
                <a:gd name="connsiteX14" fmla="*/ 400130 w 1515035"/>
                <a:gd name="connsiteY14" fmla="*/ 1091338 h 2634179"/>
                <a:gd name="connsiteX15" fmla="*/ 376517 w 1515035"/>
                <a:gd name="connsiteY15" fmla="*/ 1163968 h 2634179"/>
                <a:gd name="connsiteX16" fmla="*/ 375078 w 1515035"/>
                <a:gd name="connsiteY16" fmla="*/ 1185925 h 2634179"/>
                <a:gd name="connsiteX17" fmla="*/ 404096 w 1515035"/>
                <a:gd name="connsiteY17" fmla="*/ 1251790 h 2634179"/>
                <a:gd name="connsiteX18" fmla="*/ 349348 w 1515035"/>
                <a:gd name="connsiteY18" fmla="*/ 1331560 h 2634179"/>
                <a:gd name="connsiteX19" fmla="*/ 367755 w 1515035"/>
                <a:gd name="connsiteY19" fmla="*/ 1464741 h 2634179"/>
                <a:gd name="connsiteX20" fmla="*/ 403411 w 1515035"/>
                <a:gd name="connsiteY20" fmla="*/ 1648062 h 2634179"/>
                <a:gd name="connsiteX21" fmla="*/ 300558 w 1515035"/>
                <a:gd name="connsiteY21" fmla="*/ 1676246 h 2634179"/>
                <a:gd name="connsiteX22" fmla="*/ 174572 w 1515035"/>
                <a:gd name="connsiteY22" fmla="*/ 1707169 h 2634179"/>
                <a:gd name="connsiteX23" fmla="*/ 28538 w 1515035"/>
                <a:gd name="connsiteY23" fmla="*/ 1739002 h 2634179"/>
                <a:gd name="connsiteX24" fmla="*/ 0 w 1515035"/>
                <a:gd name="connsiteY24" fmla="*/ 1872179 h 2634179"/>
                <a:gd name="connsiteX25" fmla="*/ 0 w 1515035"/>
                <a:gd name="connsiteY25" fmla="*/ 2015615 h 2634179"/>
                <a:gd name="connsiteX26" fmla="*/ 80682 w 1515035"/>
                <a:gd name="connsiteY26" fmla="*/ 2203874 h 2634179"/>
                <a:gd name="connsiteX27" fmla="*/ 234521 w 1515035"/>
                <a:gd name="connsiteY27" fmla="*/ 2335608 h 2634179"/>
                <a:gd name="connsiteX28" fmla="*/ 392603 w 1515035"/>
                <a:gd name="connsiteY28" fmla="*/ 2372758 h 2634179"/>
                <a:gd name="connsiteX29" fmla="*/ 484372 w 1515035"/>
                <a:gd name="connsiteY29" fmla="*/ 2396006 h 2634179"/>
                <a:gd name="connsiteX30" fmla="*/ 561163 w 1515035"/>
                <a:gd name="connsiteY30" fmla="*/ 2424411 h 2634179"/>
                <a:gd name="connsiteX31" fmla="*/ 692477 w 1515035"/>
                <a:gd name="connsiteY31" fmla="*/ 2447059 h 2634179"/>
                <a:gd name="connsiteX32" fmla="*/ 712252 w 1515035"/>
                <a:gd name="connsiteY32" fmla="*/ 2460427 h 2634179"/>
                <a:gd name="connsiteX33" fmla="*/ 752780 w 1515035"/>
                <a:gd name="connsiteY33" fmla="*/ 2439227 h 2634179"/>
                <a:gd name="connsiteX34" fmla="*/ 801418 w 1515035"/>
                <a:gd name="connsiteY34" fmla="*/ 2448727 h 2634179"/>
                <a:gd name="connsiteX35" fmla="*/ 869576 w 1515035"/>
                <a:gd name="connsiteY35" fmla="*/ 2634179 h 2634179"/>
                <a:gd name="connsiteX36" fmla="*/ 959223 w 1515035"/>
                <a:gd name="connsiteY36" fmla="*/ 2598321 h 2634179"/>
                <a:gd name="connsiteX37" fmla="*/ 1013011 w 1515035"/>
                <a:gd name="connsiteY37" fmla="*/ 2571427 h 2634179"/>
                <a:gd name="connsiteX38" fmla="*/ 1138517 w 1515035"/>
                <a:gd name="connsiteY38" fmla="*/ 2454885 h 2634179"/>
                <a:gd name="connsiteX39" fmla="*/ 1219200 w 1515035"/>
                <a:gd name="connsiteY39" fmla="*/ 2356274 h 2634179"/>
                <a:gd name="connsiteX40" fmla="*/ 1335741 w 1515035"/>
                <a:gd name="connsiteY40" fmla="*/ 2221803 h 2634179"/>
                <a:gd name="connsiteX41" fmla="*/ 1389529 w 1515035"/>
                <a:gd name="connsiteY41" fmla="*/ 2141121 h 2634179"/>
                <a:gd name="connsiteX42" fmla="*/ 1497106 w 1515035"/>
                <a:gd name="connsiteY42" fmla="*/ 2060438 h 2634179"/>
                <a:gd name="connsiteX43" fmla="*/ 1515035 w 1515035"/>
                <a:gd name="connsiteY43" fmla="*/ 1943897 h 2634179"/>
                <a:gd name="connsiteX44" fmla="*/ 1515035 w 1515035"/>
                <a:gd name="connsiteY44" fmla="*/ 1908038 h 2634179"/>
                <a:gd name="connsiteX45" fmla="*/ 1389529 w 1515035"/>
                <a:gd name="connsiteY45" fmla="*/ 1782532 h 2634179"/>
                <a:gd name="connsiteX46" fmla="*/ 1322053 w 1515035"/>
                <a:gd name="connsiteY46" fmla="*/ 1783979 h 2634179"/>
                <a:gd name="connsiteX47" fmla="*/ 1201746 w 1515035"/>
                <a:gd name="connsiteY47" fmla="*/ 1748120 h 2634179"/>
                <a:gd name="connsiteX48" fmla="*/ 1039905 w 1515035"/>
                <a:gd name="connsiteY48" fmla="*/ 1732390 h 2634179"/>
                <a:gd name="connsiteX49" fmla="*/ 937528 w 1515035"/>
                <a:gd name="connsiteY49" fmla="*/ 1691061 h 2634179"/>
                <a:gd name="connsiteX50" fmla="*/ 970107 w 1515035"/>
                <a:gd name="connsiteY50" fmla="*/ 1583106 h 2634179"/>
                <a:gd name="connsiteX51" fmla="*/ 952177 w 1515035"/>
                <a:gd name="connsiteY51" fmla="*/ 1418094 h 2634179"/>
                <a:gd name="connsiteX52" fmla="*/ 923869 w 1515035"/>
                <a:gd name="connsiteY52" fmla="*/ 1337986 h 2634179"/>
                <a:gd name="connsiteX53" fmla="*/ 932605 w 1515035"/>
                <a:gd name="connsiteY53" fmla="*/ 1314544 h 2634179"/>
                <a:gd name="connsiteX54" fmla="*/ 927406 w 1515035"/>
                <a:gd name="connsiteY54" fmla="*/ 1239712 h 2634179"/>
                <a:gd name="connsiteX55" fmla="*/ 906875 w 1515035"/>
                <a:gd name="connsiteY55" fmla="*/ 1249587 h 2634179"/>
                <a:gd name="connsiteX56" fmla="*/ 950259 w 1515035"/>
                <a:gd name="connsiteY56" fmla="*/ 1172932 h 2634179"/>
                <a:gd name="connsiteX57" fmla="*/ 901395 w 1515035"/>
                <a:gd name="connsiteY57" fmla="*/ 1067560 h 2634179"/>
                <a:gd name="connsiteX58" fmla="*/ 1034703 w 1515035"/>
                <a:gd name="connsiteY58" fmla="*/ 985963 h 2634179"/>
                <a:gd name="connsiteX59" fmla="*/ 1120588 w 1515035"/>
                <a:gd name="connsiteY59" fmla="*/ 868132 h 2634179"/>
                <a:gd name="connsiteX60" fmla="*/ 1129553 w 1515035"/>
                <a:gd name="connsiteY60" fmla="*/ 760556 h 2634179"/>
                <a:gd name="connsiteX61" fmla="*/ 1192306 w 1515035"/>
                <a:gd name="connsiteY61" fmla="*/ 661944 h 2634179"/>
                <a:gd name="connsiteX62" fmla="*/ 1264023 w 1515035"/>
                <a:gd name="connsiteY62" fmla="*/ 581262 h 2634179"/>
                <a:gd name="connsiteX63" fmla="*/ 1317811 w 1515035"/>
                <a:gd name="connsiteY63" fmla="*/ 401968 h 2634179"/>
                <a:gd name="connsiteX64" fmla="*/ 1290917 w 1515035"/>
                <a:gd name="connsiteY64" fmla="*/ 249568 h 2634179"/>
                <a:gd name="connsiteX65" fmla="*/ 1129553 w 1515035"/>
                <a:gd name="connsiteY65" fmla="*/ 88203 h 2634179"/>
                <a:gd name="connsiteX66" fmla="*/ 905435 w 1515035"/>
                <a:gd name="connsiteY66" fmla="*/ 52344 h 2634179"/>
                <a:gd name="connsiteX67" fmla="*/ 724018 w 1515035"/>
                <a:gd name="connsiteY67" fmla="*/ 0 h 2634179"/>
                <a:gd name="connsiteX68" fmla="*/ 573741 w 1515035"/>
                <a:gd name="connsiteY68" fmla="*/ 7521 h 2634179"/>
                <a:gd name="connsiteX69" fmla="*/ 537882 w 1515035"/>
                <a:gd name="connsiteY69" fmla="*/ 88203 h 2634179"/>
                <a:gd name="connsiteX0" fmla="*/ 537882 w 1515035"/>
                <a:gd name="connsiteY0" fmla="*/ 88203 h 2603617"/>
                <a:gd name="connsiteX1" fmla="*/ 520103 w 1515035"/>
                <a:gd name="connsiteY1" fmla="*/ 78720 h 2603617"/>
                <a:gd name="connsiteX2" fmla="*/ 381921 w 1515035"/>
                <a:gd name="connsiteY2" fmla="*/ 150043 h 2603617"/>
                <a:gd name="connsiteX3" fmla="*/ 355027 w 1515035"/>
                <a:gd name="connsiteY3" fmla="*/ 234755 h 2603617"/>
                <a:gd name="connsiteX4" fmla="*/ 285912 w 1515035"/>
                <a:gd name="connsiteY4" fmla="*/ 340505 h 2603617"/>
                <a:gd name="connsiteX5" fmla="*/ 279070 w 1515035"/>
                <a:gd name="connsiteY5" fmla="*/ 411312 h 2603617"/>
                <a:gd name="connsiteX6" fmla="*/ 231165 w 1515035"/>
                <a:gd name="connsiteY6" fmla="*/ 455756 h 2603617"/>
                <a:gd name="connsiteX7" fmla="*/ 211591 w 1515035"/>
                <a:gd name="connsiteY7" fmla="*/ 580352 h 2603617"/>
                <a:gd name="connsiteX8" fmla="*/ 224796 w 1515035"/>
                <a:gd name="connsiteY8" fmla="*/ 640368 h 2603617"/>
                <a:gd name="connsiteX9" fmla="*/ 190582 w 1515035"/>
                <a:gd name="connsiteY9" fmla="*/ 674937 h 2603617"/>
                <a:gd name="connsiteX10" fmla="*/ 251213 w 1515035"/>
                <a:gd name="connsiteY10" fmla="*/ 843441 h 2603617"/>
                <a:gd name="connsiteX11" fmla="*/ 273865 w 1515035"/>
                <a:gd name="connsiteY11" fmla="*/ 878387 h 2603617"/>
                <a:gd name="connsiteX12" fmla="*/ 307955 w 1515035"/>
                <a:gd name="connsiteY12" fmla="*/ 913292 h 2603617"/>
                <a:gd name="connsiteX13" fmla="*/ 382200 w 1515035"/>
                <a:gd name="connsiteY13" fmla="*/ 1030787 h 2603617"/>
                <a:gd name="connsiteX14" fmla="*/ 400130 w 1515035"/>
                <a:gd name="connsiteY14" fmla="*/ 1091338 h 2603617"/>
                <a:gd name="connsiteX15" fmla="*/ 376517 w 1515035"/>
                <a:gd name="connsiteY15" fmla="*/ 1163968 h 2603617"/>
                <a:gd name="connsiteX16" fmla="*/ 375078 w 1515035"/>
                <a:gd name="connsiteY16" fmla="*/ 1185925 h 2603617"/>
                <a:gd name="connsiteX17" fmla="*/ 404096 w 1515035"/>
                <a:gd name="connsiteY17" fmla="*/ 1251790 h 2603617"/>
                <a:gd name="connsiteX18" fmla="*/ 349348 w 1515035"/>
                <a:gd name="connsiteY18" fmla="*/ 1331560 h 2603617"/>
                <a:gd name="connsiteX19" fmla="*/ 367755 w 1515035"/>
                <a:gd name="connsiteY19" fmla="*/ 1464741 h 2603617"/>
                <a:gd name="connsiteX20" fmla="*/ 403411 w 1515035"/>
                <a:gd name="connsiteY20" fmla="*/ 1648062 h 2603617"/>
                <a:gd name="connsiteX21" fmla="*/ 300558 w 1515035"/>
                <a:gd name="connsiteY21" fmla="*/ 1676246 h 2603617"/>
                <a:gd name="connsiteX22" fmla="*/ 174572 w 1515035"/>
                <a:gd name="connsiteY22" fmla="*/ 1707169 h 2603617"/>
                <a:gd name="connsiteX23" fmla="*/ 28538 w 1515035"/>
                <a:gd name="connsiteY23" fmla="*/ 1739002 h 2603617"/>
                <a:gd name="connsiteX24" fmla="*/ 0 w 1515035"/>
                <a:gd name="connsiteY24" fmla="*/ 1872179 h 2603617"/>
                <a:gd name="connsiteX25" fmla="*/ 0 w 1515035"/>
                <a:gd name="connsiteY25" fmla="*/ 2015615 h 2603617"/>
                <a:gd name="connsiteX26" fmla="*/ 80682 w 1515035"/>
                <a:gd name="connsiteY26" fmla="*/ 2203874 h 2603617"/>
                <a:gd name="connsiteX27" fmla="*/ 234521 w 1515035"/>
                <a:gd name="connsiteY27" fmla="*/ 2335608 h 2603617"/>
                <a:gd name="connsiteX28" fmla="*/ 392603 w 1515035"/>
                <a:gd name="connsiteY28" fmla="*/ 2372758 h 2603617"/>
                <a:gd name="connsiteX29" fmla="*/ 484372 w 1515035"/>
                <a:gd name="connsiteY29" fmla="*/ 2396006 h 2603617"/>
                <a:gd name="connsiteX30" fmla="*/ 561163 w 1515035"/>
                <a:gd name="connsiteY30" fmla="*/ 2424411 h 2603617"/>
                <a:gd name="connsiteX31" fmla="*/ 692477 w 1515035"/>
                <a:gd name="connsiteY31" fmla="*/ 2447059 h 2603617"/>
                <a:gd name="connsiteX32" fmla="*/ 712252 w 1515035"/>
                <a:gd name="connsiteY32" fmla="*/ 2460427 h 2603617"/>
                <a:gd name="connsiteX33" fmla="*/ 752780 w 1515035"/>
                <a:gd name="connsiteY33" fmla="*/ 2439227 h 2603617"/>
                <a:gd name="connsiteX34" fmla="*/ 801418 w 1515035"/>
                <a:gd name="connsiteY34" fmla="*/ 2448727 h 2603617"/>
                <a:gd name="connsiteX35" fmla="*/ 896949 w 1515035"/>
                <a:gd name="connsiteY35" fmla="*/ 2431709 h 2603617"/>
                <a:gd name="connsiteX36" fmla="*/ 959223 w 1515035"/>
                <a:gd name="connsiteY36" fmla="*/ 2598321 h 2603617"/>
                <a:gd name="connsiteX37" fmla="*/ 1013011 w 1515035"/>
                <a:gd name="connsiteY37" fmla="*/ 2571427 h 2603617"/>
                <a:gd name="connsiteX38" fmla="*/ 1138517 w 1515035"/>
                <a:gd name="connsiteY38" fmla="*/ 2454885 h 2603617"/>
                <a:gd name="connsiteX39" fmla="*/ 1219200 w 1515035"/>
                <a:gd name="connsiteY39" fmla="*/ 2356274 h 2603617"/>
                <a:gd name="connsiteX40" fmla="*/ 1335741 w 1515035"/>
                <a:gd name="connsiteY40" fmla="*/ 2221803 h 2603617"/>
                <a:gd name="connsiteX41" fmla="*/ 1389529 w 1515035"/>
                <a:gd name="connsiteY41" fmla="*/ 2141121 h 2603617"/>
                <a:gd name="connsiteX42" fmla="*/ 1497106 w 1515035"/>
                <a:gd name="connsiteY42" fmla="*/ 2060438 h 2603617"/>
                <a:gd name="connsiteX43" fmla="*/ 1515035 w 1515035"/>
                <a:gd name="connsiteY43" fmla="*/ 1943897 h 2603617"/>
                <a:gd name="connsiteX44" fmla="*/ 1515035 w 1515035"/>
                <a:gd name="connsiteY44" fmla="*/ 1908038 h 2603617"/>
                <a:gd name="connsiteX45" fmla="*/ 1389529 w 1515035"/>
                <a:gd name="connsiteY45" fmla="*/ 1782532 h 2603617"/>
                <a:gd name="connsiteX46" fmla="*/ 1322053 w 1515035"/>
                <a:gd name="connsiteY46" fmla="*/ 1783979 h 2603617"/>
                <a:gd name="connsiteX47" fmla="*/ 1201746 w 1515035"/>
                <a:gd name="connsiteY47" fmla="*/ 1748120 h 2603617"/>
                <a:gd name="connsiteX48" fmla="*/ 1039905 w 1515035"/>
                <a:gd name="connsiteY48" fmla="*/ 1732390 h 2603617"/>
                <a:gd name="connsiteX49" fmla="*/ 937528 w 1515035"/>
                <a:gd name="connsiteY49" fmla="*/ 1691061 h 2603617"/>
                <a:gd name="connsiteX50" fmla="*/ 970107 w 1515035"/>
                <a:gd name="connsiteY50" fmla="*/ 1583106 h 2603617"/>
                <a:gd name="connsiteX51" fmla="*/ 952177 w 1515035"/>
                <a:gd name="connsiteY51" fmla="*/ 1418094 h 2603617"/>
                <a:gd name="connsiteX52" fmla="*/ 923869 w 1515035"/>
                <a:gd name="connsiteY52" fmla="*/ 1337986 h 2603617"/>
                <a:gd name="connsiteX53" fmla="*/ 932605 w 1515035"/>
                <a:gd name="connsiteY53" fmla="*/ 1314544 h 2603617"/>
                <a:gd name="connsiteX54" fmla="*/ 927406 w 1515035"/>
                <a:gd name="connsiteY54" fmla="*/ 1239712 h 2603617"/>
                <a:gd name="connsiteX55" fmla="*/ 906875 w 1515035"/>
                <a:gd name="connsiteY55" fmla="*/ 1249587 h 2603617"/>
                <a:gd name="connsiteX56" fmla="*/ 950259 w 1515035"/>
                <a:gd name="connsiteY56" fmla="*/ 1172932 h 2603617"/>
                <a:gd name="connsiteX57" fmla="*/ 901395 w 1515035"/>
                <a:gd name="connsiteY57" fmla="*/ 1067560 h 2603617"/>
                <a:gd name="connsiteX58" fmla="*/ 1034703 w 1515035"/>
                <a:gd name="connsiteY58" fmla="*/ 985963 h 2603617"/>
                <a:gd name="connsiteX59" fmla="*/ 1120588 w 1515035"/>
                <a:gd name="connsiteY59" fmla="*/ 868132 h 2603617"/>
                <a:gd name="connsiteX60" fmla="*/ 1129553 w 1515035"/>
                <a:gd name="connsiteY60" fmla="*/ 760556 h 2603617"/>
                <a:gd name="connsiteX61" fmla="*/ 1192306 w 1515035"/>
                <a:gd name="connsiteY61" fmla="*/ 661944 h 2603617"/>
                <a:gd name="connsiteX62" fmla="*/ 1264023 w 1515035"/>
                <a:gd name="connsiteY62" fmla="*/ 581262 h 2603617"/>
                <a:gd name="connsiteX63" fmla="*/ 1317811 w 1515035"/>
                <a:gd name="connsiteY63" fmla="*/ 401968 h 2603617"/>
                <a:gd name="connsiteX64" fmla="*/ 1290917 w 1515035"/>
                <a:gd name="connsiteY64" fmla="*/ 249568 h 2603617"/>
                <a:gd name="connsiteX65" fmla="*/ 1129553 w 1515035"/>
                <a:gd name="connsiteY65" fmla="*/ 88203 h 2603617"/>
                <a:gd name="connsiteX66" fmla="*/ 905435 w 1515035"/>
                <a:gd name="connsiteY66" fmla="*/ 52344 h 2603617"/>
                <a:gd name="connsiteX67" fmla="*/ 724018 w 1515035"/>
                <a:gd name="connsiteY67" fmla="*/ 0 h 2603617"/>
                <a:gd name="connsiteX68" fmla="*/ 573741 w 1515035"/>
                <a:gd name="connsiteY68" fmla="*/ 7521 h 2603617"/>
                <a:gd name="connsiteX69" fmla="*/ 537882 w 1515035"/>
                <a:gd name="connsiteY69" fmla="*/ 88203 h 2603617"/>
                <a:gd name="connsiteX0" fmla="*/ 537882 w 1515035"/>
                <a:gd name="connsiteY0" fmla="*/ 88203 h 2571427"/>
                <a:gd name="connsiteX1" fmla="*/ 520103 w 1515035"/>
                <a:gd name="connsiteY1" fmla="*/ 78720 h 2571427"/>
                <a:gd name="connsiteX2" fmla="*/ 381921 w 1515035"/>
                <a:gd name="connsiteY2" fmla="*/ 150043 h 2571427"/>
                <a:gd name="connsiteX3" fmla="*/ 355027 w 1515035"/>
                <a:gd name="connsiteY3" fmla="*/ 234755 h 2571427"/>
                <a:gd name="connsiteX4" fmla="*/ 285912 w 1515035"/>
                <a:gd name="connsiteY4" fmla="*/ 340505 h 2571427"/>
                <a:gd name="connsiteX5" fmla="*/ 279070 w 1515035"/>
                <a:gd name="connsiteY5" fmla="*/ 411312 h 2571427"/>
                <a:gd name="connsiteX6" fmla="*/ 231165 w 1515035"/>
                <a:gd name="connsiteY6" fmla="*/ 455756 h 2571427"/>
                <a:gd name="connsiteX7" fmla="*/ 211591 w 1515035"/>
                <a:gd name="connsiteY7" fmla="*/ 580352 h 2571427"/>
                <a:gd name="connsiteX8" fmla="*/ 224796 w 1515035"/>
                <a:gd name="connsiteY8" fmla="*/ 640368 h 2571427"/>
                <a:gd name="connsiteX9" fmla="*/ 190582 w 1515035"/>
                <a:gd name="connsiteY9" fmla="*/ 674937 h 2571427"/>
                <a:gd name="connsiteX10" fmla="*/ 251213 w 1515035"/>
                <a:gd name="connsiteY10" fmla="*/ 843441 h 2571427"/>
                <a:gd name="connsiteX11" fmla="*/ 273865 w 1515035"/>
                <a:gd name="connsiteY11" fmla="*/ 878387 h 2571427"/>
                <a:gd name="connsiteX12" fmla="*/ 307955 w 1515035"/>
                <a:gd name="connsiteY12" fmla="*/ 913292 h 2571427"/>
                <a:gd name="connsiteX13" fmla="*/ 382200 w 1515035"/>
                <a:gd name="connsiteY13" fmla="*/ 1030787 h 2571427"/>
                <a:gd name="connsiteX14" fmla="*/ 400130 w 1515035"/>
                <a:gd name="connsiteY14" fmla="*/ 1091338 h 2571427"/>
                <a:gd name="connsiteX15" fmla="*/ 376517 w 1515035"/>
                <a:gd name="connsiteY15" fmla="*/ 1163968 h 2571427"/>
                <a:gd name="connsiteX16" fmla="*/ 375078 w 1515035"/>
                <a:gd name="connsiteY16" fmla="*/ 1185925 h 2571427"/>
                <a:gd name="connsiteX17" fmla="*/ 404096 w 1515035"/>
                <a:gd name="connsiteY17" fmla="*/ 1251790 h 2571427"/>
                <a:gd name="connsiteX18" fmla="*/ 349348 w 1515035"/>
                <a:gd name="connsiteY18" fmla="*/ 1331560 h 2571427"/>
                <a:gd name="connsiteX19" fmla="*/ 367755 w 1515035"/>
                <a:gd name="connsiteY19" fmla="*/ 1464741 h 2571427"/>
                <a:gd name="connsiteX20" fmla="*/ 403411 w 1515035"/>
                <a:gd name="connsiteY20" fmla="*/ 1648062 h 2571427"/>
                <a:gd name="connsiteX21" fmla="*/ 300558 w 1515035"/>
                <a:gd name="connsiteY21" fmla="*/ 1676246 h 2571427"/>
                <a:gd name="connsiteX22" fmla="*/ 174572 w 1515035"/>
                <a:gd name="connsiteY22" fmla="*/ 1707169 h 2571427"/>
                <a:gd name="connsiteX23" fmla="*/ 28538 w 1515035"/>
                <a:gd name="connsiteY23" fmla="*/ 1739002 h 2571427"/>
                <a:gd name="connsiteX24" fmla="*/ 0 w 1515035"/>
                <a:gd name="connsiteY24" fmla="*/ 1872179 h 2571427"/>
                <a:gd name="connsiteX25" fmla="*/ 0 w 1515035"/>
                <a:gd name="connsiteY25" fmla="*/ 2015615 h 2571427"/>
                <a:gd name="connsiteX26" fmla="*/ 80682 w 1515035"/>
                <a:gd name="connsiteY26" fmla="*/ 2203874 h 2571427"/>
                <a:gd name="connsiteX27" fmla="*/ 234521 w 1515035"/>
                <a:gd name="connsiteY27" fmla="*/ 2335608 h 2571427"/>
                <a:gd name="connsiteX28" fmla="*/ 392603 w 1515035"/>
                <a:gd name="connsiteY28" fmla="*/ 2372758 h 2571427"/>
                <a:gd name="connsiteX29" fmla="*/ 484372 w 1515035"/>
                <a:gd name="connsiteY29" fmla="*/ 2396006 h 2571427"/>
                <a:gd name="connsiteX30" fmla="*/ 561163 w 1515035"/>
                <a:gd name="connsiteY30" fmla="*/ 2424411 h 2571427"/>
                <a:gd name="connsiteX31" fmla="*/ 692477 w 1515035"/>
                <a:gd name="connsiteY31" fmla="*/ 2447059 h 2571427"/>
                <a:gd name="connsiteX32" fmla="*/ 712252 w 1515035"/>
                <a:gd name="connsiteY32" fmla="*/ 2460427 h 2571427"/>
                <a:gd name="connsiteX33" fmla="*/ 752780 w 1515035"/>
                <a:gd name="connsiteY33" fmla="*/ 2439227 h 2571427"/>
                <a:gd name="connsiteX34" fmla="*/ 801418 w 1515035"/>
                <a:gd name="connsiteY34" fmla="*/ 2448727 h 2571427"/>
                <a:gd name="connsiteX35" fmla="*/ 896949 w 1515035"/>
                <a:gd name="connsiteY35" fmla="*/ 2431709 h 2571427"/>
                <a:gd name="connsiteX36" fmla="*/ 979754 w 1515035"/>
                <a:gd name="connsiteY36" fmla="*/ 2395851 h 2571427"/>
                <a:gd name="connsiteX37" fmla="*/ 1013011 w 1515035"/>
                <a:gd name="connsiteY37" fmla="*/ 2571427 h 2571427"/>
                <a:gd name="connsiteX38" fmla="*/ 1138517 w 1515035"/>
                <a:gd name="connsiteY38" fmla="*/ 2454885 h 2571427"/>
                <a:gd name="connsiteX39" fmla="*/ 1219200 w 1515035"/>
                <a:gd name="connsiteY39" fmla="*/ 2356274 h 2571427"/>
                <a:gd name="connsiteX40" fmla="*/ 1335741 w 1515035"/>
                <a:gd name="connsiteY40" fmla="*/ 2221803 h 2571427"/>
                <a:gd name="connsiteX41" fmla="*/ 1389529 w 1515035"/>
                <a:gd name="connsiteY41" fmla="*/ 2141121 h 2571427"/>
                <a:gd name="connsiteX42" fmla="*/ 1497106 w 1515035"/>
                <a:gd name="connsiteY42" fmla="*/ 2060438 h 2571427"/>
                <a:gd name="connsiteX43" fmla="*/ 1515035 w 1515035"/>
                <a:gd name="connsiteY43" fmla="*/ 1943897 h 2571427"/>
                <a:gd name="connsiteX44" fmla="*/ 1515035 w 1515035"/>
                <a:gd name="connsiteY44" fmla="*/ 1908038 h 2571427"/>
                <a:gd name="connsiteX45" fmla="*/ 1389529 w 1515035"/>
                <a:gd name="connsiteY45" fmla="*/ 1782532 h 2571427"/>
                <a:gd name="connsiteX46" fmla="*/ 1322053 w 1515035"/>
                <a:gd name="connsiteY46" fmla="*/ 1783979 h 2571427"/>
                <a:gd name="connsiteX47" fmla="*/ 1201746 w 1515035"/>
                <a:gd name="connsiteY47" fmla="*/ 1748120 h 2571427"/>
                <a:gd name="connsiteX48" fmla="*/ 1039905 w 1515035"/>
                <a:gd name="connsiteY48" fmla="*/ 1732390 h 2571427"/>
                <a:gd name="connsiteX49" fmla="*/ 937528 w 1515035"/>
                <a:gd name="connsiteY49" fmla="*/ 1691061 h 2571427"/>
                <a:gd name="connsiteX50" fmla="*/ 970107 w 1515035"/>
                <a:gd name="connsiteY50" fmla="*/ 1583106 h 2571427"/>
                <a:gd name="connsiteX51" fmla="*/ 952177 w 1515035"/>
                <a:gd name="connsiteY51" fmla="*/ 1418094 h 2571427"/>
                <a:gd name="connsiteX52" fmla="*/ 923869 w 1515035"/>
                <a:gd name="connsiteY52" fmla="*/ 1337986 h 2571427"/>
                <a:gd name="connsiteX53" fmla="*/ 932605 w 1515035"/>
                <a:gd name="connsiteY53" fmla="*/ 1314544 h 2571427"/>
                <a:gd name="connsiteX54" fmla="*/ 927406 w 1515035"/>
                <a:gd name="connsiteY54" fmla="*/ 1239712 h 2571427"/>
                <a:gd name="connsiteX55" fmla="*/ 906875 w 1515035"/>
                <a:gd name="connsiteY55" fmla="*/ 1249587 h 2571427"/>
                <a:gd name="connsiteX56" fmla="*/ 950259 w 1515035"/>
                <a:gd name="connsiteY56" fmla="*/ 1172932 h 2571427"/>
                <a:gd name="connsiteX57" fmla="*/ 901395 w 1515035"/>
                <a:gd name="connsiteY57" fmla="*/ 1067560 h 2571427"/>
                <a:gd name="connsiteX58" fmla="*/ 1034703 w 1515035"/>
                <a:gd name="connsiteY58" fmla="*/ 985963 h 2571427"/>
                <a:gd name="connsiteX59" fmla="*/ 1120588 w 1515035"/>
                <a:gd name="connsiteY59" fmla="*/ 868132 h 2571427"/>
                <a:gd name="connsiteX60" fmla="*/ 1129553 w 1515035"/>
                <a:gd name="connsiteY60" fmla="*/ 760556 h 2571427"/>
                <a:gd name="connsiteX61" fmla="*/ 1192306 w 1515035"/>
                <a:gd name="connsiteY61" fmla="*/ 661944 h 2571427"/>
                <a:gd name="connsiteX62" fmla="*/ 1264023 w 1515035"/>
                <a:gd name="connsiteY62" fmla="*/ 581262 h 2571427"/>
                <a:gd name="connsiteX63" fmla="*/ 1317811 w 1515035"/>
                <a:gd name="connsiteY63" fmla="*/ 401968 h 2571427"/>
                <a:gd name="connsiteX64" fmla="*/ 1290917 w 1515035"/>
                <a:gd name="connsiteY64" fmla="*/ 249568 h 2571427"/>
                <a:gd name="connsiteX65" fmla="*/ 1129553 w 1515035"/>
                <a:gd name="connsiteY65" fmla="*/ 88203 h 2571427"/>
                <a:gd name="connsiteX66" fmla="*/ 905435 w 1515035"/>
                <a:gd name="connsiteY66" fmla="*/ 52344 h 2571427"/>
                <a:gd name="connsiteX67" fmla="*/ 724018 w 1515035"/>
                <a:gd name="connsiteY67" fmla="*/ 0 h 2571427"/>
                <a:gd name="connsiteX68" fmla="*/ 573741 w 1515035"/>
                <a:gd name="connsiteY68" fmla="*/ 7521 h 2571427"/>
                <a:gd name="connsiteX69" fmla="*/ 537882 w 1515035"/>
                <a:gd name="connsiteY69" fmla="*/ 88203 h 2571427"/>
                <a:gd name="connsiteX0" fmla="*/ 537882 w 1515035"/>
                <a:gd name="connsiteY0" fmla="*/ 88203 h 2460467"/>
                <a:gd name="connsiteX1" fmla="*/ 520103 w 1515035"/>
                <a:gd name="connsiteY1" fmla="*/ 78720 h 2460467"/>
                <a:gd name="connsiteX2" fmla="*/ 381921 w 1515035"/>
                <a:gd name="connsiteY2" fmla="*/ 150043 h 2460467"/>
                <a:gd name="connsiteX3" fmla="*/ 355027 w 1515035"/>
                <a:gd name="connsiteY3" fmla="*/ 234755 h 2460467"/>
                <a:gd name="connsiteX4" fmla="*/ 285912 w 1515035"/>
                <a:gd name="connsiteY4" fmla="*/ 340505 h 2460467"/>
                <a:gd name="connsiteX5" fmla="*/ 279070 w 1515035"/>
                <a:gd name="connsiteY5" fmla="*/ 411312 h 2460467"/>
                <a:gd name="connsiteX6" fmla="*/ 231165 w 1515035"/>
                <a:gd name="connsiteY6" fmla="*/ 455756 h 2460467"/>
                <a:gd name="connsiteX7" fmla="*/ 211591 w 1515035"/>
                <a:gd name="connsiteY7" fmla="*/ 580352 h 2460467"/>
                <a:gd name="connsiteX8" fmla="*/ 224796 w 1515035"/>
                <a:gd name="connsiteY8" fmla="*/ 640368 h 2460467"/>
                <a:gd name="connsiteX9" fmla="*/ 190582 w 1515035"/>
                <a:gd name="connsiteY9" fmla="*/ 674937 h 2460467"/>
                <a:gd name="connsiteX10" fmla="*/ 251213 w 1515035"/>
                <a:gd name="connsiteY10" fmla="*/ 843441 h 2460467"/>
                <a:gd name="connsiteX11" fmla="*/ 273865 w 1515035"/>
                <a:gd name="connsiteY11" fmla="*/ 878387 h 2460467"/>
                <a:gd name="connsiteX12" fmla="*/ 307955 w 1515035"/>
                <a:gd name="connsiteY12" fmla="*/ 913292 h 2460467"/>
                <a:gd name="connsiteX13" fmla="*/ 382200 w 1515035"/>
                <a:gd name="connsiteY13" fmla="*/ 1030787 h 2460467"/>
                <a:gd name="connsiteX14" fmla="*/ 400130 w 1515035"/>
                <a:gd name="connsiteY14" fmla="*/ 1091338 h 2460467"/>
                <a:gd name="connsiteX15" fmla="*/ 376517 w 1515035"/>
                <a:gd name="connsiteY15" fmla="*/ 1163968 h 2460467"/>
                <a:gd name="connsiteX16" fmla="*/ 375078 w 1515035"/>
                <a:gd name="connsiteY16" fmla="*/ 1185925 h 2460467"/>
                <a:gd name="connsiteX17" fmla="*/ 404096 w 1515035"/>
                <a:gd name="connsiteY17" fmla="*/ 1251790 h 2460467"/>
                <a:gd name="connsiteX18" fmla="*/ 349348 w 1515035"/>
                <a:gd name="connsiteY18" fmla="*/ 1331560 h 2460467"/>
                <a:gd name="connsiteX19" fmla="*/ 367755 w 1515035"/>
                <a:gd name="connsiteY19" fmla="*/ 1464741 h 2460467"/>
                <a:gd name="connsiteX20" fmla="*/ 403411 w 1515035"/>
                <a:gd name="connsiteY20" fmla="*/ 1648062 h 2460467"/>
                <a:gd name="connsiteX21" fmla="*/ 300558 w 1515035"/>
                <a:gd name="connsiteY21" fmla="*/ 1676246 h 2460467"/>
                <a:gd name="connsiteX22" fmla="*/ 174572 w 1515035"/>
                <a:gd name="connsiteY22" fmla="*/ 1707169 h 2460467"/>
                <a:gd name="connsiteX23" fmla="*/ 28538 w 1515035"/>
                <a:gd name="connsiteY23" fmla="*/ 1739002 h 2460467"/>
                <a:gd name="connsiteX24" fmla="*/ 0 w 1515035"/>
                <a:gd name="connsiteY24" fmla="*/ 1872179 h 2460467"/>
                <a:gd name="connsiteX25" fmla="*/ 0 w 1515035"/>
                <a:gd name="connsiteY25" fmla="*/ 2015615 h 2460467"/>
                <a:gd name="connsiteX26" fmla="*/ 80682 w 1515035"/>
                <a:gd name="connsiteY26" fmla="*/ 2203874 h 2460467"/>
                <a:gd name="connsiteX27" fmla="*/ 234521 w 1515035"/>
                <a:gd name="connsiteY27" fmla="*/ 2335608 h 2460467"/>
                <a:gd name="connsiteX28" fmla="*/ 392603 w 1515035"/>
                <a:gd name="connsiteY28" fmla="*/ 2372758 h 2460467"/>
                <a:gd name="connsiteX29" fmla="*/ 484372 w 1515035"/>
                <a:gd name="connsiteY29" fmla="*/ 2396006 h 2460467"/>
                <a:gd name="connsiteX30" fmla="*/ 561163 w 1515035"/>
                <a:gd name="connsiteY30" fmla="*/ 2424411 h 2460467"/>
                <a:gd name="connsiteX31" fmla="*/ 692477 w 1515035"/>
                <a:gd name="connsiteY31" fmla="*/ 2447059 h 2460467"/>
                <a:gd name="connsiteX32" fmla="*/ 712252 w 1515035"/>
                <a:gd name="connsiteY32" fmla="*/ 2460427 h 2460467"/>
                <a:gd name="connsiteX33" fmla="*/ 752780 w 1515035"/>
                <a:gd name="connsiteY33" fmla="*/ 2439227 h 2460467"/>
                <a:gd name="connsiteX34" fmla="*/ 801418 w 1515035"/>
                <a:gd name="connsiteY34" fmla="*/ 2448727 h 2460467"/>
                <a:gd name="connsiteX35" fmla="*/ 896949 w 1515035"/>
                <a:gd name="connsiteY35" fmla="*/ 2431709 h 2460467"/>
                <a:gd name="connsiteX36" fmla="*/ 979754 w 1515035"/>
                <a:gd name="connsiteY36" fmla="*/ 2395851 h 2460467"/>
                <a:gd name="connsiteX37" fmla="*/ 1047228 w 1515035"/>
                <a:gd name="connsiteY37" fmla="*/ 2393648 h 2460467"/>
                <a:gd name="connsiteX38" fmla="*/ 1138517 w 1515035"/>
                <a:gd name="connsiteY38" fmla="*/ 2454885 h 2460467"/>
                <a:gd name="connsiteX39" fmla="*/ 1219200 w 1515035"/>
                <a:gd name="connsiteY39" fmla="*/ 2356274 h 2460467"/>
                <a:gd name="connsiteX40" fmla="*/ 1335741 w 1515035"/>
                <a:gd name="connsiteY40" fmla="*/ 2221803 h 2460467"/>
                <a:gd name="connsiteX41" fmla="*/ 1389529 w 1515035"/>
                <a:gd name="connsiteY41" fmla="*/ 2141121 h 2460467"/>
                <a:gd name="connsiteX42" fmla="*/ 1497106 w 1515035"/>
                <a:gd name="connsiteY42" fmla="*/ 2060438 h 2460467"/>
                <a:gd name="connsiteX43" fmla="*/ 1515035 w 1515035"/>
                <a:gd name="connsiteY43" fmla="*/ 1943897 h 2460467"/>
                <a:gd name="connsiteX44" fmla="*/ 1515035 w 1515035"/>
                <a:gd name="connsiteY44" fmla="*/ 1908038 h 2460467"/>
                <a:gd name="connsiteX45" fmla="*/ 1389529 w 1515035"/>
                <a:gd name="connsiteY45" fmla="*/ 1782532 h 2460467"/>
                <a:gd name="connsiteX46" fmla="*/ 1322053 w 1515035"/>
                <a:gd name="connsiteY46" fmla="*/ 1783979 h 2460467"/>
                <a:gd name="connsiteX47" fmla="*/ 1201746 w 1515035"/>
                <a:gd name="connsiteY47" fmla="*/ 1748120 h 2460467"/>
                <a:gd name="connsiteX48" fmla="*/ 1039905 w 1515035"/>
                <a:gd name="connsiteY48" fmla="*/ 1732390 h 2460467"/>
                <a:gd name="connsiteX49" fmla="*/ 937528 w 1515035"/>
                <a:gd name="connsiteY49" fmla="*/ 1691061 h 2460467"/>
                <a:gd name="connsiteX50" fmla="*/ 970107 w 1515035"/>
                <a:gd name="connsiteY50" fmla="*/ 1583106 h 2460467"/>
                <a:gd name="connsiteX51" fmla="*/ 952177 w 1515035"/>
                <a:gd name="connsiteY51" fmla="*/ 1418094 h 2460467"/>
                <a:gd name="connsiteX52" fmla="*/ 923869 w 1515035"/>
                <a:gd name="connsiteY52" fmla="*/ 1337986 h 2460467"/>
                <a:gd name="connsiteX53" fmla="*/ 932605 w 1515035"/>
                <a:gd name="connsiteY53" fmla="*/ 1314544 h 2460467"/>
                <a:gd name="connsiteX54" fmla="*/ 927406 w 1515035"/>
                <a:gd name="connsiteY54" fmla="*/ 1239712 h 2460467"/>
                <a:gd name="connsiteX55" fmla="*/ 906875 w 1515035"/>
                <a:gd name="connsiteY55" fmla="*/ 1249587 h 2460467"/>
                <a:gd name="connsiteX56" fmla="*/ 950259 w 1515035"/>
                <a:gd name="connsiteY56" fmla="*/ 1172932 h 2460467"/>
                <a:gd name="connsiteX57" fmla="*/ 901395 w 1515035"/>
                <a:gd name="connsiteY57" fmla="*/ 1067560 h 2460467"/>
                <a:gd name="connsiteX58" fmla="*/ 1034703 w 1515035"/>
                <a:gd name="connsiteY58" fmla="*/ 985963 h 2460467"/>
                <a:gd name="connsiteX59" fmla="*/ 1120588 w 1515035"/>
                <a:gd name="connsiteY59" fmla="*/ 868132 h 2460467"/>
                <a:gd name="connsiteX60" fmla="*/ 1129553 w 1515035"/>
                <a:gd name="connsiteY60" fmla="*/ 760556 h 2460467"/>
                <a:gd name="connsiteX61" fmla="*/ 1192306 w 1515035"/>
                <a:gd name="connsiteY61" fmla="*/ 661944 h 2460467"/>
                <a:gd name="connsiteX62" fmla="*/ 1264023 w 1515035"/>
                <a:gd name="connsiteY62" fmla="*/ 581262 h 2460467"/>
                <a:gd name="connsiteX63" fmla="*/ 1317811 w 1515035"/>
                <a:gd name="connsiteY63" fmla="*/ 401968 h 2460467"/>
                <a:gd name="connsiteX64" fmla="*/ 1290917 w 1515035"/>
                <a:gd name="connsiteY64" fmla="*/ 249568 h 2460467"/>
                <a:gd name="connsiteX65" fmla="*/ 1129553 w 1515035"/>
                <a:gd name="connsiteY65" fmla="*/ 88203 h 2460467"/>
                <a:gd name="connsiteX66" fmla="*/ 905435 w 1515035"/>
                <a:gd name="connsiteY66" fmla="*/ 52344 h 2460467"/>
                <a:gd name="connsiteX67" fmla="*/ 724018 w 1515035"/>
                <a:gd name="connsiteY67" fmla="*/ 0 h 2460467"/>
                <a:gd name="connsiteX68" fmla="*/ 573741 w 1515035"/>
                <a:gd name="connsiteY68" fmla="*/ 7521 h 2460467"/>
                <a:gd name="connsiteX69" fmla="*/ 537882 w 1515035"/>
                <a:gd name="connsiteY69" fmla="*/ 88203 h 2460467"/>
                <a:gd name="connsiteX0" fmla="*/ 537882 w 1515035"/>
                <a:gd name="connsiteY0" fmla="*/ 88203 h 2460467"/>
                <a:gd name="connsiteX1" fmla="*/ 520103 w 1515035"/>
                <a:gd name="connsiteY1" fmla="*/ 78720 h 2460467"/>
                <a:gd name="connsiteX2" fmla="*/ 381921 w 1515035"/>
                <a:gd name="connsiteY2" fmla="*/ 150043 h 2460467"/>
                <a:gd name="connsiteX3" fmla="*/ 355027 w 1515035"/>
                <a:gd name="connsiteY3" fmla="*/ 234755 h 2460467"/>
                <a:gd name="connsiteX4" fmla="*/ 285912 w 1515035"/>
                <a:gd name="connsiteY4" fmla="*/ 340505 h 2460467"/>
                <a:gd name="connsiteX5" fmla="*/ 279070 w 1515035"/>
                <a:gd name="connsiteY5" fmla="*/ 411312 h 2460467"/>
                <a:gd name="connsiteX6" fmla="*/ 231165 w 1515035"/>
                <a:gd name="connsiteY6" fmla="*/ 455756 h 2460467"/>
                <a:gd name="connsiteX7" fmla="*/ 211591 w 1515035"/>
                <a:gd name="connsiteY7" fmla="*/ 580352 h 2460467"/>
                <a:gd name="connsiteX8" fmla="*/ 224796 w 1515035"/>
                <a:gd name="connsiteY8" fmla="*/ 640368 h 2460467"/>
                <a:gd name="connsiteX9" fmla="*/ 190582 w 1515035"/>
                <a:gd name="connsiteY9" fmla="*/ 674937 h 2460467"/>
                <a:gd name="connsiteX10" fmla="*/ 251213 w 1515035"/>
                <a:gd name="connsiteY10" fmla="*/ 843441 h 2460467"/>
                <a:gd name="connsiteX11" fmla="*/ 273865 w 1515035"/>
                <a:gd name="connsiteY11" fmla="*/ 878387 h 2460467"/>
                <a:gd name="connsiteX12" fmla="*/ 307955 w 1515035"/>
                <a:gd name="connsiteY12" fmla="*/ 913292 h 2460467"/>
                <a:gd name="connsiteX13" fmla="*/ 382200 w 1515035"/>
                <a:gd name="connsiteY13" fmla="*/ 1030787 h 2460467"/>
                <a:gd name="connsiteX14" fmla="*/ 400130 w 1515035"/>
                <a:gd name="connsiteY14" fmla="*/ 1091338 h 2460467"/>
                <a:gd name="connsiteX15" fmla="*/ 376517 w 1515035"/>
                <a:gd name="connsiteY15" fmla="*/ 1163968 h 2460467"/>
                <a:gd name="connsiteX16" fmla="*/ 375078 w 1515035"/>
                <a:gd name="connsiteY16" fmla="*/ 1185925 h 2460467"/>
                <a:gd name="connsiteX17" fmla="*/ 404096 w 1515035"/>
                <a:gd name="connsiteY17" fmla="*/ 1251790 h 2460467"/>
                <a:gd name="connsiteX18" fmla="*/ 349348 w 1515035"/>
                <a:gd name="connsiteY18" fmla="*/ 1331560 h 2460467"/>
                <a:gd name="connsiteX19" fmla="*/ 367755 w 1515035"/>
                <a:gd name="connsiteY19" fmla="*/ 1464741 h 2460467"/>
                <a:gd name="connsiteX20" fmla="*/ 403411 w 1515035"/>
                <a:gd name="connsiteY20" fmla="*/ 1648062 h 2460467"/>
                <a:gd name="connsiteX21" fmla="*/ 300558 w 1515035"/>
                <a:gd name="connsiteY21" fmla="*/ 1676246 h 2460467"/>
                <a:gd name="connsiteX22" fmla="*/ 174572 w 1515035"/>
                <a:gd name="connsiteY22" fmla="*/ 1707169 h 2460467"/>
                <a:gd name="connsiteX23" fmla="*/ 28538 w 1515035"/>
                <a:gd name="connsiteY23" fmla="*/ 1739002 h 2460467"/>
                <a:gd name="connsiteX24" fmla="*/ 0 w 1515035"/>
                <a:gd name="connsiteY24" fmla="*/ 1872179 h 2460467"/>
                <a:gd name="connsiteX25" fmla="*/ 0 w 1515035"/>
                <a:gd name="connsiteY25" fmla="*/ 2015615 h 2460467"/>
                <a:gd name="connsiteX26" fmla="*/ 80682 w 1515035"/>
                <a:gd name="connsiteY26" fmla="*/ 2203874 h 2460467"/>
                <a:gd name="connsiteX27" fmla="*/ 234521 w 1515035"/>
                <a:gd name="connsiteY27" fmla="*/ 2335608 h 2460467"/>
                <a:gd name="connsiteX28" fmla="*/ 392603 w 1515035"/>
                <a:gd name="connsiteY28" fmla="*/ 2372758 h 2460467"/>
                <a:gd name="connsiteX29" fmla="*/ 484372 w 1515035"/>
                <a:gd name="connsiteY29" fmla="*/ 2396006 h 2460467"/>
                <a:gd name="connsiteX30" fmla="*/ 561163 w 1515035"/>
                <a:gd name="connsiteY30" fmla="*/ 2424411 h 2460467"/>
                <a:gd name="connsiteX31" fmla="*/ 692477 w 1515035"/>
                <a:gd name="connsiteY31" fmla="*/ 2447059 h 2460467"/>
                <a:gd name="connsiteX32" fmla="*/ 712252 w 1515035"/>
                <a:gd name="connsiteY32" fmla="*/ 2460427 h 2460467"/>
                <a:gd name="connsiteX33" fmla="*/ 752780 w 1515035"/>
                <a:gd name="connsiteY33" fmla="*/ 2439227 h 2460467"/>
                <a:gd name="connsiteX34" fmla="*/ 801418 w 1515035"/>
                <a:gd name="connsiteY34" fmla="*/ 2448727 h 2460467"/>
                <a:gd name="connsiteX35" fmla="*/ 896949 w 1515035"/>
                <a:gd name="connsiteY35" fmla="*/ 2431709 h 2460467"/>
                <a:gd name="connsiteX36" fmla="*/ 979754 w 1515035"/>
                <a:gd name="connsiteY36" fmla="*/ 2395851 h 2460467"/>
                <a:gd name="connsiteX37" fmla="*/ 1047228 w 1515035"/>
                <a:gd name="connsiteY37" fmla="*/ 2393648 h 2460467"/>
                <a:gd name="connsiteX38" fmla="*/ 1076927 w 1515035"/>
                <a:gd name="connsiteY38" fmla="*/ 2356118 h 2460467"/>
                <a:gd name="connsiteX39" fmla="*/ 1219200 w 1515035"/>
                <a:gd name="connsiteY39" fmla="*/ 2356274 h 2460467"/>
                <a:gd name="connsiteX40" fmla="*/ 1335741 w 1515035"/>
                <a:gd name="connsiteY40" fmla="*/ 2221803 h 2460467"/>
                <a:gd name="connsiteX41" fmla="*/ 1389529 w 1515035"/>
                <a:gd name="connsiteY41" fmla="*/ 2141121 h 2460467"/>
                <a:gd name="connsiteX42" fmla="*/ 1497106 w 1515035"/>
                <a:gd name="connsiteY42" fmla="*/ 2060438 h 2460467"/>
                <a:gd name="connsiteX43" fmla="*/ 1515035 w 1515035"/>
                <a:gd name="connsiteY43" fmla="*/ 1943897 h 2460467"/>
                <a:gd name="connsiteX44" fmla="*/ 1515035 w 1515035"/>
                <a:gd name="connsiteY44" fmla="*/ 1908038 h 2460467"/>
                <a:gd name="connsiteX45" fmla="*/ 1389529 w 1515035"/>
                <a:gd name="connsiteY45" fmla="*/ 1782532 h 2460467"/>
                <a:gd name="connsiteX46" fmla="*/ 1322053 w 1515035"/>
                <a:gd name="connsiteY46" fmla="*/ 1783979 h 2460467"/>
                <a:gd name="connsiteX47" fmla="*/ 1201746 w 1515035"/>
                <a:gd name="connsiteY47" fmla="*/ 1748120 h 2460467"/>
                <a:gd name="connsiteX48" fmla="*/ 1039905 w 1515035"/>
                <a:gd name="connsiteY48" fmla="*/ 1732390 h 2460467"/>
                <a:gd name="connsiteX49" fmla="*/ 937528 w 1515035"/>
                <a:gd name="connsiteY49" fmla="*/ 1691061 h 2460467"/>
                <a:gd name="connsiteX50" fmla="*/ 970107 w 1515035"/>
                <a:gd name="connsiteY50" fmla="*/ 1583106 h 2460467"/>
                <a:gd name="connsiteX51" fmla="*/ 952177 w 1515035"/>
                <a:gd name="connsiteY51" fmla="*/ 1418094 h 2460467"/>
                <a:gd name="connsiteX52" fmla="*/ 923869 w 1515035"/>
                <a:gd name="connsiteY52" fmla="*/ 1337986 h 2460467"/>
                <a:gd name="connsiteX53" fmla="*/ 932605 w 1515035"/>
                <a:gd name="connsiteY53" fmla="*/ 1314544 h 2460467"/>
                <a:gd name="connsiteX54" fmla="*/ 927406 w 1515035"/>
                <a:gd name="connsiteY54" fmla="*/ 1239712 h 2460467"/>
                <a:gd name="connsiteX55" fmla="*/ 906875 w 1515035"/>
                <a:gd name="connsiteY55" fmla="*/ 1249587 h 2460467"/>
                <a:gd name="connsiteX56" fmla="*/ 950259 w 1515035"/>
                <a:gd name="connsiteY56" fmla="*/ 1172932 h 2460467"/>
                <a:gd name="connsiteX57" fmla="*/ 901395 w 1515035"/>
                <a:gd name="connsiteY57" fmla="*/ 1067560 h 2460467"/>
                <a:gd name="connsiteX58" fmla="*/ 1034703 w 1515035"/>
                <a:gd name="connsiteY58" fmla="*/ 985963 h 2460467"/>
                <a:gd name="connsiteX59" fmla="*/ 1120588 w 1515035"/>
                <a:gd name="connsiteY59" fmla="*/ 868132 h 2460467"/>
                <a:gd name="connsiteX60" fmla="*/ 1129553 w 1515035"/>
                <a:gd name="connsiteY60" fmla="*/ 760556 h 2460467"/>
                <a:gd name="connsiteX61" fmla="*/ 1192306 w 1515035"/>
                <a:gd name="connsiteY61" fmla="*/ 661944 h 2460467"/>
                <a:gd name="connsiteX62" fmla="*/ 1264023 w 1515035"/>
                <a:gd name="connsiteY62" fmla="*/ 581262 h 2460467"/>
                <a:gd name="connsiteX63" fmla="*/ 1317811 w 1515035"/>
                <a:gd name="connsiteY63" fmla="*/ 401968 h 2460467"/>
                <a:gd name="connsiteX64" fmla="*/ 1290917 w 1515035"/>
                <a:gd name="connsiteY64" fmla="*/ 249568 h 2460467"/>
                <a:gd name="connsiteX65" fmla="*/ 1129553 w 1515035"/>
                <a:gd name="connsiteY65" fmla="*/ 88203 h 2460467"/>
                <a:gd name="connsiteX66" fmla="*/ 905435 w 1515035"/>
                <a:gd name="connsiteY66" fmla="*/ 52344 h 2460467"/>
                <a:gd name="connsiteX67" fmla="*/ 724018 w 1515035"/>
                <a:gd name="connsiteY67" fmla="*/ 0 h 2460467"/>
                <a:gd name="connsiteX68" fmla="*/ 573741 w 1515035"/>
                <a:gd name="connsiteY68" fmla="*/ 7521 h 2460467"/>
                <a:gd name="connsiteX69" fmla="*/ 537882 w 1515035"/>
                <a:gd name="connsiteY69" fmla="*/ 88203 h 2460467"/>
                <a:gd name="connsiteX0" fmla="*/ 537882 w 1515035"/>
                <a:gd name="connsiteY0" fmla="*/ 88203 h 2460467"/>
                <a:gd name="connsiteX1" fmla="*/ 520103 w 1515035"/>
                <a:gd name="connsiteY1" fmla="*/ 78720 h 2460467"/>
                <a:gd name="connsiteX2" fmla="*/ 381921 w 1515035"/>
                <a:gd name="connsiteY2" fmla="*/ 150043 h 2460467"/>
                <a:gd name="connsiteX3" fmla="*/ 355027 w 1515035"/>
                <a:gd name="connsiteY3" fmla="*/ 234755 h 2460467"/>
                <a:gd name="connsiteX4" fmla="*/ 285912 w 1515035"/>
                <a:gd name="connsiteY4" fmla="*/ 340505 h 2460467"/>
                <a:gd name="connsiteX5" fmla="*/ 279070 w 1515035"/>
                <a:gd name="connsiteY5" fmla="*/ 411312 h 2460467"/>
                <a:gd name="connsiteX6" fmla="*/ 231165 w 1515035"/>
                <a:gd name="connsiteY6" fmla="*/ 455756 h 2460467"/>
                <a:gd name="connsiteX7" fmla="*/ 211591 w 1515035"/>
                <a:gd name="connsiteY7" fmla="*/ 580352 h 2460467"/>
                <a:gd name="connsiteX8" fmla="*/ 224796 w 1515035"/>
                <a:gd name="connsiteY8" fmla="*/ 640368 h 2460467"/>
                <a:gd name="connsiteX9" fmla="*/ 190582 w 1515035"/>
                <a:gd name="connsiteY9" fmla="*/ 674937 h 2460467"/>
                <a:gd name="connsiteX10" fmla="*/ 251213 w 1515035"/>
                <a:gd name="connsiteY10" fmla="*/ 843441 h 2460467"/>
                <a:gd name="connsiteX11" fmla="*/ 273865 w 1515035"/>
                <a:gd name="connsiteY11" fmla="*/ 878387 h 2460467"/>
                <a:gd name="connsiteX12" fmla="*/ 307955 w 1515035"/>
                <a:gd name="connsiteY12" fmla="*/ 913292 h 2460467"/>
                <a:gd name="connsiteX13" fmla="*/ 382200 w 1515035"/>
                <a:gd name="connsiteY13" fmla="*/ 1030787 h 2460467"/>
                <a:gd name="connsiteX14" fmla="*/ 400130 w 1515035"/>
                <a:gd name="connsiteY14" fmla="*/ 1091338 h 2460467"/>
                <a:gd name="connsiteX15" fmla="*/ 376517 w 1515035"/>
                <a:gd name="connsiteY15" fmla="*/ 1163968 h 2460467"/>
                <a:gd name="connsiteX16" fmla="*/ 375078 w 1515035"/>
                <a:gd name="connsiteY16" fmla="*/ 1185925 h 2460467"/>
                <a:gd name="connsiteX17" fmla="*/ 404096 w 1515035"/>
                <a:gd name="connsiteY17" fmla="*/ 1251790 h 2460467"/>
                <a:gd name="connsiteX18" fmla="*/ 349348 w 1515035"/>
                <a:gd name="connsiteY18" fmla="*/ 1331560 h 2460467"/>
                <a:gd name="connsiteX19" fmla="*/ 367755 w 1515035"/>
                <a:gd name="connsiteY19" fmla="*/ 1464741 h 2460467"/>
                <a:gd name="connsiteX20" fmla="*/ 403411 w 1515035"/>
                <a:gd name="connsiteY20" fmla="*/ 1648062 h 2460467"/>
                <a:gd name="connsiteX21" fmla="*/ 300558 w 1515035"/>
                <a:gd name="connsiteY21" fmla="*/ 1676246 h 2460467"/>
                <a:gd name="connsiteX22" fmla="*/ 174572 w 1515035"/>
                <a:gd name="connsiteY22" fmla="*/ 1707169 h 2460467"/>
                <a:gd name="connsiteX23" fmla="*/ 28538 w 1515035"/>
                <a:gd name="connsiteY23" fmla="*/ 1739002 h 2460467"/>
                <a:gd name="connsiteX24" fmla="*/ 0 w 1515035"/>
                <a:gd name="connsiteY24" fmla="*/ 1872179 h 2460467"/>
                <a:gd name="connsiteX25" fmla="*/ 0 w 1515035"/>
                <a:gd name="connsiteY25" fmla="*/ 2015615 h 2460467"/>
                <a:gd name="connsiteX26" fmla="*/ 80682 w 1515035"/>
                <a:gd name="connsiteY26" fmla="*/ 2203874 h 2460467"/>
                <a:gd name="connsiteX27" fmla="*/ 234521 w 1515035"/>
                <a:gd name="connsiteY27" fmla="*/ 2335608 h 2460467"/>
                <a:gd name="connsiteX28" fmla="*/ 392603 w 1515035"/>
                <a:gd name="connsiteY28" fmla="*/ 2372758 h 2460467"/>
                <a:gd name="connsiteX29" fmla="*/ 484372 w 1515035"/>
                <a:gd name="connsiteY29" fmla="*/ 2396006 h 2460467"/>
                <a:gd name="connsiteX30" fmla="*/ 561163 w 1515035"/>
                <a:gd name="connsiteY30" fmla="*/ 2424411 h 2460467"/>
                <a:gd name="connsiteX31" fmla="*/ 692477 w 1515035"/>
                <a:gd name="connsiteY31" fmla="*/ 2447059 h 2460467"/>
                <a:gd name="connsiteX32" fmla="*/ 712252 w 1515035"/>
                <a:gd name="connsiteY32" fmla="*/ 2460427 h 2460467"/>
                <a:gd name="connsiteX33" fmla="*/ 752780 w 1515035"/>
                <a:gd name="connsiteY33" fmla="*/ 2439227 h 2460467"/>
                <a:gd name="connsiteX34" fmla="*/ 801418 w 1515035"/>
                <a:gd name="connsiteY34" fmla="*/ 2448727 h 2460467"/>
                <a:gd name="connsiteX35" fmla="*/ 896949 w 1515035"/>
                <a:gd name="connsiteY35" fmla="*/ 2431709 h 2460467"/>
                <a:gd name="connsiteX36" fmla="*/ 979754 w 1515035"/>
                <a:gd name="connsiteY36" fmla="*/ 2395851 h 2460467"/>
                <a:gd name="connsiteX37" fmla="*/ 1047228 w 1515035"/>
                <a:gd name="connsiteY37" fmla="*/ 2393648 h 2460467"/>
                <a:gd name="connsiteX38" fmla="*/ 1076927 w 1515035"/>
                <a:gd name="connsiteY38" fmla="*/ 2356118 h 2460467"/>
                <a:gd name="connsiteX39" fmla="*/ 1143923 w 1515035"/>
                <a:gd name="connsiteY39" fmla="*/ 2301952 h 2460467"/>
                <a:gd name="connsiteX40" fmla="*/ 1335741 w 1515035"/>
                <a:gd name="connsiteY40" fmla="*/ 2221803 h 2460467"/>
                <a:gd name="connsiteX41" fmla="*/ 1389529 w 1515035"/>
                <a:gd name="connsiteY41" fmla="*/ 2141121 h 2460467"/>
                <a:gd name="connsiteX42" fmla="*/ 1497106 w 1515035"/>
                <a:gd name="connsiteY42" fmla="*/ 2060438 h 2460467"/>
                <a:gd name="connsiteX43" fmla="*/ 1515035 w 1515035"/>
                <a:gd name="connsiteY43" fmla="*/ 1943897 h 2460467"/>
                <a:gd name="connsiteX44" fmla="*/ 1515035 w 1515035"/>
                <a:gd name="connsiteY44" fmla="*/ 1908038 h 2460467"/>
                <a:gd name="connsiteX45" fmla="*/ 1389529 w 1515035"/>
                <a:gd name="connsiteY45" fmla="*/ 1782532 h 2460467"/>
                <a:gd name="connsiteX46" fmla="*/ 1322053 w 1515035"/>
                <a:gd name="connsiteY46" fmla="*/ 1783979 h 2460467"/>
                <a:gd name="connsiteX47" fmla="*/ 1201746 w 1515035"/>
                <a:gd name="connsiteY47" fmla="*/ 1748120 h 2460467"/>
                <a:gd name="connsiteX48" fmla="*/ 1039905 w 1515035"/>
                <a:gd name="connsiteY48" fmla="*/ 1732390 h 2460467"/>
                <a:gd name="connsiteX49" fmla="*/ 937528 w 1515035"/>
                <a:gd name="connsiteY49" fmla="*/ 1691061 h 2460467"/>
                <a:gd name="connsiteX50" fmla="*/ 970107 w 1515035"/>
                <a:gd name="connsiteY50" fmla="*/ 1583106 h 2460467"/>
                <a:gd name="connsiteX51" fmla="*/ 952177 w 1515035"/>
                <a:gd name="connsiteY51" fmla="*/ 1418094 h 2460467"/>
                <a:gd name="connsiteX52" fmla="*/ 923869 w 1515035"/>
                <a:gd name="connsiteY52" fmla="*/ 1337986 h 2460467"/>
                <a:gd name="connsiteX53" fmla="*/ 932605 w 1515035"/>
                <a:gd name="connsiteY53" fmla="*/ 1314544 h 2460467"/>
                <a:gd name="connsiteX54" fmla="*/ 927406 w 1515035"/>
                <a:gd name="connsiteY54" fmla="*/ 1239712 h 2460467"/>
                <a:gd name="connsiteX55" fmla="*/ 906875 w 1515035"/>
                <a:gd name="connsiteY55" fmla="*/ 1249587 h 2460467"/>
                <a:gd name="connsiteX56" fmla="*/ 950259 w 1515035"/>
                <a:gd name="connsiteY56" fmla="*/ 1172932 h 2460467"/>
                <a:gd name="connsiteX57" fmla="*/ 901395 w 1515035"/>
                <a:gd name="connsiteY57" fmla="*/ 1067560 h 2460467"/>
                <a:gd name="connsiteX58" fmla="*/ 1034703 w 1515035"/>
                <a:gd name="connsiteY58" fmla="*/ 985963 h 2460467"/>
                <a:gd name="connsiteX59" fmla="*/ 1120588 w 1515035"/>
                <a:gd name="connsiteY59" fmla="*/ 868132 h 2460467"/>
                <a:gd name="connsiteX60" fmla="*/ 1129553 w 1515035"/>
                <a:gd name="connsiteY60" fmla="*/ 760556 h 2460467"/>
                <a:gd name="connsiteX61" fmla="*/ 1192306 w 1515035"/>
                <a:gd name="connsiteY61" fmla="*/ 661944 h 2460467"/>
                <a:gd name="connsiteX62" fmla="*/ 1264023 w 1515035"/>
                <a:gd name="connsiteY62" fmla="*/ 581262 h 2460467"/>
                <a:gd name="connsiteX63" fmla="*/ 1317811 w 1515035"/>
                <a:gd name="connsiteY63" fmla="*/ 401968 h 2460467"/>
                <a:gd name="connsiteX64" fmla="*/ 1290917 w 1515035"/>
                <a:gd name="connsiteY64" fmla="*/ 249568 h 2460467"/>
                <a:gd name="connsiteX65" fmla="*/ 1129553 w 1515035"/>
                <a:gd name="connsiteY65" fmla="*/ 88203 h 2460467"/>
                <a:gd name="connsiteX66" fmla="*/ 905435 w 1515035"/>
                <a:gd name="connsiteY66" fmla="*/ 52344 h 2460467"/>
                <a:gd name="connsiteX67" fmla="*/ 724018 w 1515035"/>
                <a:gd name="connsiteY67" fmla="*/ 0 h 2460467"/>
                <a:gd name="connsiteX68" fmla="*/ 573741 w 1515035"/>
                <a:gd name="connsiteY68" fmla="*/ 7521 h 2460467"/>
                <a:gd name="connsiteX69" fmla="*/ 537882 w 1515035"/>
                <a:gd name="connsiteY69" fmla="*/ 88203 h 2460467"/>
                <a:gd name="connsiteX0" fmla="*/ 537882 w 1515035"/>
                <a:gd name="connsiteY0" fmla="*/ 88203 h 2460467"/>
                <a:gd name="connsiteX1" fmla="*/ 520103 w 1515035"/>
                <a:gd name="connsiteY1" fmla="*/ 78720 h 2460467"/>
                <a:gd name="connsiteX2" fmla="*/ 381921 w 1515035"/>
                <a:gd name="connsiteY2" fmla="*/ 150043 h 2460467"/>
                <a:gd name="connsiteX3" fmla="*/ 355027 w 1515035"/>
                <a:gd name="connsiteY3" fmla="*/ 234755 h 2460467"/>
                <a:gd name="connsiteX4" fmla="*/ 285912 w 1515035"/>
                <a:gd name="connsiteY4" fmla="*/ 340505 h 2460467"/>
                <a:gd name="connsiteX5" fmla="*/ 279070 w 1515035"/>
                <a:gd name="connsiteY5" fmla="*/ 411312 h 2460467"/>
                <a:gd name="connsiteX6" fmla="*/ 231165 w 1515035"/>
                <a:gd name="connsiteY6" fmla="*/ 455756 h 2460467"/>
                <a:gd name="connsiteX7" fmla="*/ 211591 w 1515035"/>
                <a:gd name="connsiteY7" fmla="*/ 580352 h 2460467"/>
                <a:gd name="connsiteX8" fmla="*/ 224796 w 1515035"/>
                <a:gd name="connsiteY8" fmla="*/ 640368 h 2460467"/>
                <a:gd name="connsiteX9" fmla="*/ 190582 w 1515035"/>
                <a:gd name="connsiteY9" fmla="*/ 674937 h 2460467"/>
                <a:gd name="connsiteX10" fmla="*/ 251213 w 1515035"/>
                <a:gd name="connsiteY10" fmla="*/ 843441 h 2460467"/>
                <a:gd name="connsiteX11" fmla="*/ 273865 w 1515035"/>
                <a:gd name="connsiteY11" fmla="*/ 878387 h 2460467"/>
                <a:gd name="connsiteX12" fmla="*/ 307955 w 1515035"/>
                <a:gd name="connsiteY12" fmla="*/ 913292 h 2460467"/>
                <a:gd name="connsiteX13" fmla="*/ 382200 w 1515035"/>
                <a:gd name="connsiteY13" fmla="*/ 1030787 h 2460467"/>
                <a:gd name="connsiteX14" fmla="*/ 400130 w 1515035"/>
                <a:gd name="connsiteY14" fmla="*/ 1091338 h 2460467"/>
                <a:gd name="connsiteX15" fmla="*/ 376517 w 1515035"/>
                <a:gd name="connsiteY15" fmla="*/ 1163968 h 2460467"/>
                <a:gd name="connsiteX16" fmla="*/ 375078 w 1515035"/>
                <a:gd name="connsiteY16" fmla="*/ 1185925 h 2460467"/>
                <a:gd name="connsiteX17" fmla="*/ 404096 w 1515035"/>
                <a:gd name="connsiteY17" fmla="*/ 1251790 h 2460467"/>
                <a:gd name="connsiteX18" fmla="*/ 349348 w 1515035"/>
                <a:gd name="connsiteY18" fmla="*/ 1331560 h 2460467"/>
                <a:gd name="connsiteX19" fmla="*/ 367755 w 1515035"/>
                <a:gd name="connsiteY19" fmla="*/ 1464741 h 2460467"/>
                <a:gd name="connsiteX20" fmla="*/ 403411 w 1515035"/>
                <a:gd name="connsiteY20" fmla="*/ 1648062 h 2460467"/>
                <a:gd name="connsiteX21" fmla="*/ 300558 w 1515035"/>
                <a:gd name="connsiteY21" fmla="*/ 1676246 h 2460467"/>
                <a:gd name="connsiteX22" fmla="*/ 174572 w 1515035"/>
                <a:gd name="connsiteY22" fmla="*/ 1707169 h 2460467"/>
                <a:gd name="connsiteX23" fmla="*/ 28538 w 1515035"/>
                <a:gd name="connsiteY23" fmla="*/ 1739002 h 2460467"/>
                <a:gd name="connsiteX24" fmla="*/ 0 w 1515035"/>
                <a:gd name="connsiteY24" fmla="*/ 1872179 h 2460467"/>
                <a:gd name="connsiteX25" fmla="*/ 0 w 1515035"/>
                <a:gd name="connsiteY25" fmla="*/ 2015615 h 2460467"/>
                <a:gd name="connsiteX26" fmla="*/ 80682 w 1515035"/>
                <a:gd name="connsiteY26" fmla="*/ 2203874 h 2460467"/>
                <a:gd name="connsiteX27" fmla="*/ 234521 w 1515035"/>
                <a:gd name="connsiteY27" fmla="*/ 2335608 h 2460467"/>
                <a:gd name="connsiteX28" fmla="*/ 392603 w 1515035"/>
                <a:gd name="connsiteY28" fmla="*/ 2372758 h 2460467"/>
                <a:gd name="connsiteX29" fmla="*/ 484372 w 1515035"/>
                <a:gd name="connsiteY29" fmla="*/ 2396006 h 2460467"/>
                <a:gd name="connsiteX30" fmla="*/ 561163 w 1515035"/>
                <a:gd name="connsiteY30" fmla="*/ 2424411 h 2460467"/>
                <a:gd name="connsiteX31" fmla="*/ 692477 w 1515035"/>
                <a:gd name="connsiteY31" fmla="*/ 2447059 h 2460467"/>
                <a:gd name="connsiteX32" fmla="*/ 712252 w 1515035"/>
                <a:gd name="connsiteY32" fmla="*/ 2460427 h 2460467"/>
                <a:gd name="connsiteX33" fmla="*/ 752780 w 1515035"/>
                <a:gd name="connsiteY33" fmla="*/ 2439227 h 2460467"/>
                <a:gd name="connsiteX34" fmla="*/ 801418 w 1515035"/>
                <a:gd name="connsiteY34" fmla="*/ 2448727 h 2460467"/>
                <a:gd name="connsiteX35" fmla="*/ 896949 w 1515035"/>
                <a:gd name="connsiteY35" fmla="*/ 2431709 h 2460467"/>
                <a:gd name="connsiteX36" fmla="*/ 979754 w 1515035"/>
                <a:gd name="connsiteY36" fmla="*/ 2395851 h 2460467"/>
                <a:gd name="connsiteX37" fmla="*/ 1047228 w 1515035"/>
                <a:gd name="connsiteY37" fmla="*/ 2393648 h 2460467"/>
                <a:gd name="connsiteX38" fmla="*/ 1076927 w 1515035"/>
                <a:gd name="connsiteY38" fmla="*/ 2356118 h 2460467"/>
                <a:gd name="connsiteX39" fmla="*/ 1143923 w 1515035"/>
                <a:gd name="connsiteY39" fmla="*/ 2301952 h 2460467"/>
                <a:gd name="connsiteX40" fmla="*/ 1267305 w 1515035"/>
                <a:gd name="connsiteY40" fmla="*/ 2216863 h 2460467"/>
                <a:gd name="connsiteX41" fmla="*/ 1389529 w 1515035"/>
                <a:gd name="connsiteY41" fmla="*/ 2141121 h 2460467"/>
                <a:gd name="connsiteX42" fmla="*/ 1497106 w 1515035"/>
                <a:gd name="connsiteY42" fmla="*/ 2060438 h 2460467"/>
                <a:gd name="connsiteX43" fmla="*/ 1515035 w 1515035"/>
                <a:gd name="connsiteY43" fmla="*/ 1943897 h 2460467"/>
                <a:gd name="connsiteX44" fmla="*/ 1515035 w 1515035"/>
                <a:gd name="connsiteY44" fmla="*/ 1908038 h 2460467"/>
                <a:gd name="connsiteX45" fmla="*/ 1389529 w 1515035"/>
                <a:gd name="connsiteY45" fmla="*/ 1782532 h 2460467"/>
                <a:gd name="connsiteX46" fmla="*/ 1322053 w 1515035"/>
                <a:gd name="connsiteY46" fmla="*/ 1783979 h 2460467"/>
                <a:gd name="connsiteX47" fmla="*/ 1201746 w 1515035"/>
                <a:gd name="connsiteY47" fmla="*/ 1748120 h 2460467"/>
                <a:gd name="connsiteX48" fmla="*/ 1039905 w 1515035"/>
                <a:gd name="connsiteY48" fmla="*/ 1732390 h 2460467"/>
                <a:gd name="connsiteX49" fmla="*/ 937528 w 1515035"/>
                <a:gd name="connsiteY49" fmla="*/ 1691061 h 2460467"/>
                <a:gd name="connsiteX50" fmla="*/ 970107 w 1515035"/>
                <a:gd name="connsiteY50" fmla="*/ 1583106 h 2460467"/>
                <a:gd name="connsiteX51" fmla="*/ 952177 w 1515035"/>
                <a:gd name="connsiteY51" fmla="*/ 1418094 h 2460467"/>
                <a:gd name="connsiteX52" fmla="*/ 923869 w 1515035"/>
                <a:gd name="connsiteY52" fmla="*/ 1337986 h 2460467"/>
                <a:gd name="connsiteX53" fmla="*/ 932605 w 1515035"/>
                <a:gd name="connsiteY53" fmla="*/ 1314544 h 2460467"/>
                <a:gd name="connsiteX54" fmla="*/ 927406 w 1515035"/>
                <a:gd name="connsiteY54" fmla="*/ 1239712 h 2460467"/>
                <a:gd name="connsiteX55" fmla="*/ 906875 w 1515035"/>
                <a:gd name="connsiteY55" fmla="*/ 1249587 h 2460467"/>
                <a:gd name="connsiteX56" fmla="*/ 950259 w 1515035"/>
                <a:gd name="connsiteY56" fmla="*/ 1172932 h 2460467"/>
                <a:gd name="connsiteX57" fmla="*/ 901395 w 1515035"/>
                <a:gd name="connsiteY57" fmla="*/ 1067560 h 2460467"/>
                <a:gd name="connsiteX58" fmla="*/ 1034703 w 1515035"/>
                <a:gd name="connsiteY58" fmla="*/ 985963 h 2460467"/>
                <a:gd name="connsiteX59" fmla="*/ 1120588 w 1515035"/>
                <a:gd name="connsiteY59" fmla="*/ 868132 h 2460467"/>
                <a:gd name="connsiteX60" fmla="*/ 1129553 w 1515035"/>
                <a:gd name="connsiteY60" fmla="*/ 760556 h 2460467"/>
                <a:gd name="connsiteX61" fmla="*/ 1192306 w 1515035"/>
                <a:gd name="connsiteY61" fmla="*/ 661944 h 2460467"/>
                <a:gd name="connsiteX62" fmla="*/ 1264023 w 1515035"/>
                <a:gd name="connsiteY62" fmla="*/ 581262 h 2460467"/>
                <a:gd name="connsiteX63" fmla="*/ 1317811 w 1515035"/>
                <a:gd name="connsiteY63" fmla="*/ 401968 h 2460467"/>
                <a:gd name="connsiteX64" fmla="*/ 1290917 w 1515035"/>
                <a:gd name="connsiteY64" fmla="*/ 249568 h 2460467"/>
                <a:gd name="connsiteX65" fmla="*/ 1129553 w 1515035"/>
                <a:gd name="connsiteY65" fmla="*/ 88203 h 2460467"/>
                <a:gd name="connsiteX66" fmla="*/ 905435 w 1515035"/>
                <a:gd name="connsiteY66" fmla="*/ 52344 h 2460467"/>
                <a:gd name="connsiteX67" fmla="*/ 724018 w 1515035"/>
                <a:gd name="connsiteY67" fmla="*/ 0 h 2460467"/>
                <a:gd name="connsiteX68" fmla="*/ 573741 w 1515035"/>
                <a:gd name="connsiteY68" fmla="*/ 7521 h 2460467"/>
                <a:gd name="connsiteX69" fmla="*/ 537882 w 1515035"/>
                <a:gd name="connsiteY69" fmla="*/ 88203 h 2460467"/>
                <a:gd name="connsiteX0" fmla="*/ 537882 w 1515035"/>
                <a:gd name="connsiteY0" fmla="*/ 88203 h 2460467"/>
                <a:gd name="connsiteX1" fmla="*/ 520103 w 1515035"/>
                <a:gd name="connsiteY1" fmla="*/ 78720 h 2460467"/>
                <a:gd name="connsiteX2" fmla="*/ 381921 w 1515035"/>
                <a:gd name="connsiteY2" fmla="*/ 150043 h 2460467"/>
                <a:gd name="connsiteX3" fmla="*/ 355027 w 1515035"/>
                <a:gd name="connsiteY3" fmla="*/ 234755 h 2460467"/>
                <a:gd name="connsiteX4" fmla="*/ 285912 w 1515035"/>
                <a:gd name="connsiteY4" fmla="*/ 340505 h 2460467"/>
                <a:gd name="connsiteX5" fmla="*/ 279070 w 1515035"/>
                <a:gd name="connsiteY5" fmla="*/ 411312 h 2460467"/>
                <a:gd name="connsiteX6" fmla="*/ 231165 w 1515035"/>
                <a:gd name="connsiteY6" fmla="*/ 455756 h 2460467"/>
                <a:gd name="connsiteX7" fmla="*/ 211591 w 1515035"/>
                <a:gd name="connsiteY7" fmla="*/ 580352 h 2460467"/>
                <a:gd name="connsiteX8" fmla="*/ 224796 w 1515035"/>
                <a:gd name="connsiteY8" fmla="*/ 640368 h 2460467"/>
                <a:gd name="connsiteX9" fmla="*/ 190582 w 1515035"/>
                <a:gd name="connsiteY9" fmla="*/ 674937 h 2460467"/>
                <a:gd name="connsiteX10" fmla="*/ 251213 w 1515035"/>
                <a:gd name="connsiteY10" fmla="*/ 843441 h 2460467"/>
                <a:gd name="connsiteX11" fmla="*/ 273865 w 1515035"/>
                <a:gd name="connsiteY11" fmla="*/ 878387 h 2460467"/>
                <a:gd name="connsiteX12" fmla="*/ 307955 w 1515035"/>
                <a:gd name="connsiteY12" fmla="*/ 913292 h 2460467"/>
                <a:gd name="connsiteX13" fmla="*/ 382200 w 1515035"/>
                <a:gd name="connsiteY13" fmla="*/ 1030787 h 2460467"/>
                <a:gd name="connsiteX14" fmla="*/ 400130 w 1515035"/>
                <a:gd name="connsiteY14" fmla="*/ 1091338 h 2460467"/>
                <a:gd name="connsiteX15" fmla="*/ 376517 w 1515035"/>
                <a:gd name="connsiteY15" fmla="*/ 1163968 h 2460467"/>
                <a:gd name="connsiteX16" fmla="*/ 375078 w 1515035"/>
                <a:gd name="connsiteY16" fmla="*/ 1185925 h 2460467"/>
                <a:gd name="connsiteX17" fmla="*/ 404096 w 1515035"/>
                <a:gd name="connsiteY17" fmla="*/ 1251790 h 2460467"/>
                <a:gd name="connsiteX18" fmla="*/ 349348 w 1515035"/>
                <a:gd name="connsiteY18" fmla="*/ 1331560 h 2460467"/>
                <a:gd name="connsiteX19" fmla="*/ 367755 w 1515035"/>
                <a:gd name="connsiteY19" fmla="*/ 1464741 h 2460467"/>
                <a:gd name="connsiteX20" fmla="*/ 403411 w 1515035"/>
                <a:gd name="connsiteY20" fmla="*/ 1648062 h 2460467"/>
                <a:gd name="connsiteX21" fmla="*/ 300558 w 1515035"/>
                <a:gd name="connsiteY21" fmla="*/ 1676246 h 2460467"/>
                <a:gd name="connsiteX22" fmla="*/ 174572 w 1515035"/>
                <a:gd name="connsiteY22" fmla="*/ 1707169 h 2460467"/>
                <a:gd name="connsiteX23" fmla="*/ 28538 w 1515035"/>
                <a:gd name="connsiteY23" fmla="*/ 1739002 h 2460467"/>
                <a:gd name="connsiteX24" fmla="*/ 0 w 1515035"/>
                <a:gd name="connsiteY24" fmla="*/ 1872179 h 2460467"/>
                <a:gd name="connsiteX25" fmla="*/ 0 w 1515035"/>
                <a:gd name="connsiteY25" fmla="*/ 2015615 h 2460467"/>
                <a:gd name="connsiteX26" fmla="*/ 80682 w 1515035"/>
                <a:gd name="connsiteY26" fmla="*/ 2203874 h 2460467"/>
                <a:gd name="connsiteX27" fmla="*/ 234521 w 1515035"/>
                <a:gd name="connsiteY27" fmla="*/ 2335608 h 2460467"/>
                <a:gd name="connsiteX28" fmla="*/ 392603 w 1515035"/>
                <a:gd name="connsiteY28" fmla="*/ 2372758 h 2460467"/>
                <a:gd name="connsiteX29" fmla="*/ 484372 w 1515035"/>
                <a:gd name="connsiteY29" fmla="*/ 2396006 h 2460467"/>
                <a:gd name="connsiteX30" fmla="*/ 561163 w 1515035"/>
                <a:gd name="connsiteY30" fmla="*/ 2424411 h 2460467"/>
                <a:gd name="connsiteX31" fmla="*/ 692477 w 1515035"/>
                <a:gd name="connsiteY31" fmla="*/ 2447059 h 2460467"/>
                <a:gd name="connsiteX32" fmla="*/ 712252 w 1515035"/>
                <a:gd name="connsiteY32" fmla="*/ 2460427 h 2460467"/>
                <a:gd name="connsiteX33" fmla="*/ 752780 w 1515035"/>
                <a:gd name="connsiteY33" fmla="*/ 2439227 h 2460467"/>
                <a:gd name="connsiteX34" fmla="*/ 801418 w 1515035"/>
                <a:gd name="connsiteY34" fmla="*/ 2448727 h 2460467"/>
                <a:gd name="connsiteX35" fmla="*/ 896949 w 1515035"/>
                <a:gd name="connsiteY35" fmla="*/ 2431709 h 2460467"/>
                <a:gd name="connsiteX36" fmla="*/ 979754 w 1515035"/>
                <a:gd name="connsiteY36" fmla="*/ 2395851 h 2460467"/>
                <a:gd name="connsiteX37" fmla="*/ 1047228 w 1515035"/>
                <a:gd name="connsiteY37" fmla="*/ 2393648 h 2460467"/>
                <a:gd name="connsiteX38" fmla="*/ 1076927 w 1515035"/>
                <a:gd name="connsiteY38" fmla="*/ 2356118 h 2460467"/>
                <a:gd name="connsiteX39" fmla="*/ 1143923 w 1515035"/>
                <a:gd name="connsiteY39" fmla="*/ 2301952 h 2460467"/>
                <a:gd name="connsiteX40" fmla="*/ 1267305 w 1515035"/>
                <a:gd name="connsiteY40" fmla="*/ 2216863 h 2460467"/>
                <a:gd name="connsiteX41" fmla="*/ 1286879 w 1515035"/>
                <a:gd name="connsiteY41" fmla="*/ 2111490 h 2460467"/>
                <a:gd name="connsiteX42" fmla="*/ 1497106 w 1515035"/>
                <a:gd name="connsiteY42" fmla="*/ 2060438 h 2460467"/>
                <a:gd name="connsiteX43" fmla="*/ 1515035 w 1515035"/>
                <a:gd name="connsiteY43" fmla="*/ 1943897 h 2460467"/>
                <a:gd name="connsiteX44" fmla="*/ 1515035 w 1515035"/>
                <a:gd name="connsiteY44" fmla="*/ 1908038 h 2460467"/>
                <a:gd name="connsiteX45" fmla="*/ 1389529 w 1515035"/>
                <a:gd name="connsiteY45" fmla="*/ 1782532 h 2460467"/>
                <a:gd name="connsiteX46" fmla="*/ 1322053 w 1515035"/>
                <a:gd name="connsiteY46" fmla="*/ 1783979 h 2460467"/>
                <a:gd name="connsiteX47" fmla="*/ 1201746 w 1515035"/>
                <a:gd name="connsiteY47" fmla="*/ 1748120 h 2460467"/>
                <a:gd name="connsiteX48" fmla="*/ 1039905 w 1515035"/>
                <a:gd name="connsiteY48" fmla="*/ 1732390 h 2460467"/>
                <a:gd name="connsiteX49" fmla="*/ 937528 w 1515035"/>
                <a:gd name="connsiteY49" fmla="*/ 1691061 h 2460467"/>
                <a:gd name="connsiteX50" fmla="*/ 970107 w 1515035"/>
                <a:gd name="connsiteY50" fmla="*/ 1583106 h 2460467"/>
                <a:gd name="connsiteX51" fmla="*/ 952177 w 1515035"/>
                <a:gd name="connsiteY51" fmla="*/ 1418094 h 2460467"/>
                <a:gd name="connsiteX52" fmla="*/ 923869 w 1515035"/>
                <a:gd name="connsiteY52" fmla="*/ 1337986 h 2460467"/>
                <a:gd name="connsiteX53" fmla="*/ 932605 w 1515035"/>
                <a:gd name="connsiteY53" fmla="*/ 1314544 h 2460467"/>
                <a:gd name="connsiteX54" fmla="*/ 927406 w 1515035"/>
                <a:gd name="connsiteY54" fmla="*/ 1239712 h 2460467"/>
                <a:gd name="connsiteX55" fmla="*/ 906875 w 1515035"/>
                <a:gd name="connsiteY55" fmla="*/ 1249587 h 2460467"/>
                <a:gd name="connsiteX56" fmla="*/ 950259 w 1515035"/>
                <a:gd name="connsiteY56" fmla="*/ 1172932 h 2460467"/>
                <a:gd name="connsiteX57" fmla="*/ 901395 w 1515035"/>
                <a:gd name="connsiteY57" fmla="*/ 1067560 h 2460467"/>
                <a:gd name="connsiteX58" fmla="*/ 1034703 w 1515035"/>
                <a:gd name="connsiteY58" fmla="*/ 985963 h 2460467"/>
                <a:gd name="connsiteX59" fmla="*/ 1120588 w 1515035"/>
                <a:gd name="connsiteY59" fmla="*/ 868132 h 2460467"/>
                <a:gd name="connsiteX60" fmla="*/ 1129553 w 1515035"/>
                <a:gd name="connsiteY60" fmla="*/ 760556 h 2460467"/>
                <a:gd name="connsiteX61" fmla="*/ 1192306 w 1515035"/>
                <a:gd name="connsiteY61" fmla="*/ 661944 h 2460467"/>
                <a:gd name="connsiteX62" fmla="*/ 1264023 w 1515035"/>
                <a:gd name="connsiteY62" fmla="*/ 581262 h 2460467"/>
                <a:gd name="connsiteX63" fmla="*/ 1317811 w 1515035"/>
                <a:gd name="connsiteY63" fmla="*/ 401968 h 2460467"/>
                <a:gd name="connsiteX64" fmla="*/ 1290917 w 1515035"/>
                <a:gd name="connsiteY64" fmla="*/ 249568 h 2460467"/>
                <a:gd name="connsiteX65" fmla="*/ 1129553 w 1515035"/>
                <a:gd name="connsiteY65" fmla="*/ 88203 h 2460467"/>
                <a:gd name="connsiteX66" fmla="*/ 905435 w 1515035"/>
                <a:gd name="connsiteY66" fmla="*/ 52344 h 2460467"/>
                <a:gd name="connsiteX67" fmla="*/ 724018 w 1515035"/>
                <a:gd name="connsiteY67" fmla="*/ 0 h 2460467"/>
                <a:gd name="connsiteX68" fmla="*/ 573741 w 1515035"/>
                <a:gd name="connsiteY68" fmla="*/ 7521 h 2460467"/>
                <a:gd name="connsiteX69" fmla="*/ 537882 w 1515035"/>
                <a:gd name="connsiteY69" fmla="*/ 88203 h 2460467"/>
                <a:gd name="connsiteX0" fmla="*/ 537882 w 1515035"/>
                <a:gd name="connsiteY0" fmla="*/ 88203 h 2460467"/>
                <a:gd name="connsiteX1" fmla="*/ 520103 w 1515035"/>
                <a:gd name="connsiteY1" fmla="*/ 78720 h 2460467"/>
                <a:gd name="connsiteX2" fmla="*/ 381921 w 1515035"/>
                <a:gd name="connsiteY2" fmla="*/ 150043 h 2460467"/>
                <a:gd name="connsiteX3" fmla="*/ 355027 w 1515035"/>
                <a:gd name="connsiteY3" fmla="*/ 234755 h 2460467"/>
                <a:gd name="connsiteX4" fmla="*/ 285912 w 1515035"/>
                <a:gd name="connsiteY4" fmla="*/ 340505 h 2460467"/>
                <a:gd name="connsiteX5" fmla="*/ 279070 w 1515035"/>
                <a:gd name="connsiteY5" fmla="*/ 411312 h 2460467"/>
                <a:gd name="connsiteX6" fmla="*/ 231165 w 1515035"/>
                <a:gd name="connsiteY6" fmla="*/ 455756 h 2460467"/>
                <a:gd name="connsiteX7" fmla="*/ 211591 w 1515035"/>
                <a:gd name="connsiteY7" fmla="*/ 580352 h 2460467"/>
                <a:gd name="connsiteX8" fmla="*/ 224796 w 1515035"/>
                <a:gd name="connsiteY8" fmla="*/ 640368 h 2460467"/>
                <a:gd name="connsiteX9" fmla="*/ 190582 w 1515035"/>
                <a:gd name="connsiteY9" fmla="*/ 674937 h 2460467"/>
                <a:gd name="connsiteX10" fmla="*/ 251213 w 1515035"/>
                <a:gd name="connsiteY10" fmla="*/ 843441 h 2460467"/>
                <a:gd name="connsiteX11" fmla="*/ 273865 w 1515035"/>
                <a:gd name="connsiteY11" fmla="*/ 878387 h 2460467"/>
                <a:gd name="connsiteX12" fmla="*/ 307955 w 1515035"/>
                <a:gd name="connsiteY12" fmla="*/ 913292 h 2460467"/>
                <a:gd name="connsiteX13" fmla="*/ 382200 w 1515035"/>
                <a:gd name="connsiteY13" fmla="*/ 1030787 h 2460467"/>
                <a:gd name="connsiteX14" fmla="*/ 400130 w 1515035"/>
                <a:gd name="connsiteY14" fmla="*/ 1091338 h 2460467"/>
                <a:gd name="connsiteX15" fmla="*/ 376517 w 1515035"/>
                <a:gd name="connsiteY15" fmla="*/ 1163968 h 2460467"/>
                <a:gd name="connsiteX16" fmla="*/ 375078 w 1515035"/>
                <a:gd name="connsiteY16" fmla="*/ 1185925 h 2460467"/>
                <a:gd name="connsiteX17" fmla="*/ 404096 w 1515035"/>
                <a:gd name="connsiteY17" fmla="*/ 1251790 h 2460467"/>
                <a:gd name="connsiteX18" fmla="*/ 349348 w 1515035"/>
                <a:gd name="connsiteY18" fmla="*/ 1331560 h 2460467"/>
                <a:gd name="connsiteX19" fmla="*/ 367755 w 1515035"/>
                <a:gd name="connsiteY19" fmla="*/ 1464741 h 2460467"/>
                <a:gd name="connsiteX20" fmla="*/ 403411 w 1515035"/>
                <a:gd name="connsiteY20" fmla="*/ 1648062 h 2460467"/>
                <a:gd name="connsiteX21" fmla="*/ 300558 w 1515035"/>
                <a:gd name="connsiteY21" fmla="*/ 1676246 h 2460467"/>
                <a:gd name="connsiteX22" fmla="*/ 174572 w 1515035"/>
                <a:gd name="connsiteY22" fmla="*/ 1707169 h 2460467"/>
                <a:gd name="connsiteX23" fmla="*/ 28538 w 1515035"/>
                <a:gd name="connsiteY23" fmla="*/ 1739002 h 2460467"/>
                <a:gd name="connsiteX24" fmla="*/ 0 w 1515035"/>
                <a:gd name="connsiteY24" fmla="*/ 1872179 h 2460467"/>
                <a:gd name="connsiteX25" fmla="*/ 0 w 1515035"/>
                <a:gd name="connsiteY25" fmla="*/ 2015615 h 2460467"/>
                <a:gd name="connsiteX26" fmla="*/ 80682 w 1515035"/>
                <a:gd name="connsiteY26" fmla="*/ 2203874 h 2460467"/>
                <a:gd name="connsiteX27" fmla="*/ 234521 w 1515035"/>
                <a:gd name="connsiteY27" fmla="*/ 2335608 h 2460467"/>
                <a:gd name="connsiteX28" fmla="*/ 392603 w 1515035"/>
                <a:gd name="connsiteY28" fmla="*/ 2372758 h 2460467"/>
                <a:gd name="connsiteX29" fmla="*/ 484372 w 1515035"/>
                <a:gd name="connsiteY29" fmla="*/ 2396006 h 2460467"/>
                <a:gd name="connsiteX30" fmla="*/ 561163 w 1515035"/>
                <a:gd name="connsiteY30" fmla="*/ 2424411 h 2460467"/>
                <a:gd name="connsiteX31" fmla="*/ 692477 w 1515035"/>
                <a:gd name="connsiteY31" fmla="*/ 2447059 h 2460467"/>
                <a:gd name="connsiteX32" fmla="*/ 712252 w 1515035"/>
                <a:gd name="connsiteY32" fmla="*/ 2460427 h 2460467"/>
                <a:gd name="connsiteX33" fmla="*/ 752780 w 1515035"/>
                <a:gd name="connsiteY33" fmla="*/ 2439227 h 2460467"/>
                <a:gd name="connsiteX34" fmla="*/ 801418 w 1515035"/>
                <a:gd name="connsiteY34" fmla="*/ 2448727 h 2460467"/>
                <a:gd name="connsiteX35" fmla="*/ 896949 w 1515035"/>
                <a:gd name="connsiteY35" fmla="*/ 2431709 h 2460467"/>
                <a:gd name="connsiteX36" fmla="*/ 979754 w 1515035"/>
                <a:gd name="connsiteY36" fmla="*/ 2395851 h 2460467"/>
                <a:gd name="connsiteX37" fmla="*/ 1047228 w 1515035"/>
                <a:gd name="connsiteY37" fmla="*/ 2393648 h 2460467"/>
                <a:gd name="connsiteX38" fmla="*/ 1076927 w 1515035"/>
                <a:gd name="connsiteY38" fmla="*/ 2356118 h 2460467"/>
                <a:gd name="connsiteX39" fmla="*/ 1143923 w 1515035"/>
                <a:gd name="connsiteY39" fmla="*/ 2301952 h 2460467"/>
                <a:gd name="connsiteX40" fmla="*/ 1267305 w 1515035"/>
                <a:gd name="connsiteY40" fmla="*/ 2216863 h 2460467"/>
                <a:gd name="connsiteX41" fmla="*/ 1286879 w 1515035"/>
                <a:gd name="connsiteY41" fmla="*/ 2111490 h 2460467"/>
                <a:gd name="connsiteX42" fmla="*/ 1380767 w 1515035"/>
                <a:gd name="connsiteY42" fmla="*/ 2020932 h 2460467"/>
                <a:gd name="connsiteX43" fmla="*/ 1515035 w 1515035"/>
                <a:gd name="connsiteY43" fmla="*/ 1943897 h 2460467"/>
                <a:gd name="connsiteX44" fmla="*/ 1515035 w 1515035"/>
                <a:gd name="connsiteY44" fmla="*/ 1908038 h 2460467"/>
                <a:gd name="connsiteX45" fmla="*/ 1389529 w 1515035"/>
                <a:gd name="connsiteY45" fmla="*/ 1782532 h 2460467"/>
                <a:gd name="connsiteX46" fmla="*/ 1322053 w 1515035"/>
                <a:gd name="connsiteY46" fmla="*/ 1783979 h 2460467"/>
                <a:gd name="connsiteX47" fmla="*/ 1201746 w 1515035"/>
                <a:gd name="connsiteY47" fmla="*/ 1748120 h 2460467"/>
                <a:gd name="connsiteX48" fmla="*/ 1039905 w 1515035"/>
                <a:gd name="connsiteY48" fmla="*/ 1732390 h 2460467"/>
                <a:gd name="connsiteX49" fmla="*/ 937528 w 1515035"/>
                <a:gd name="connsiteY49" fmla="*/ 1691061 h 2460467"/>
                <a:gd name="connsiteX50" fmla="*/ 970107 w 1515035"/>
                <a:gd name="connsiteY50" fmla="*/ 1583106 h 2460467"/>
                <a:gd name="connsiteX51" fmla="*/ 952177 w 1515035"/>
                <a:gd name="connsiteY51" fmla="*/ 1418094 h 2460467"/>
                <a:gd name="connsiteX52" fmla="*/ 923869 w 1515035"/>
                <a:gd name="connsiteY52" fmla="*/ 1337986 h 2460467"/>
                <a:gd name="connsiteX53" fmla="*/ 932605 w 1515035"/>
                <a:gd name="connsiteY53" fmla="*/ 1314544 h 2460467"/>
                <a:gd name="connsiteX54" fmla="*/ 927406 w 1515035"/>
                <a:gd name="connsiteY54" fmla="*/ 1239712 h 2460467"/>
                <a:gd name="connsiteX55" fmla="*/ 906875 w 1515035"/>
                <a:gd name="connsiteY55" fmla="*/ 1249587 h 2460467"/>
                <a:gd name="connsiteX56" fmla="*/ 950259 w 1515035"/>
                <a:gd name="connsiteY56" fmla="*/ 1172932 h 2460467"/>
                <a:gd name="connsiteX57" fmla="*/ 901395 w 1515035"/>
                <a:gd name="connsiteY57" fmla="*/ 1067560 h 2460467"/>
                <a:gd name="connsiteX58" fmla="*/ 1034703 w 1515035"/>
                <a:gd name="connsiteY58" fmla="*/ 985963 h 2460467"/>
                <a:gd name="connsiteX59" fmla="*/ 1120588 w 1515035"/>
                <a:gd name="connsiteY59" fmla="*/ 868132 h 2460467"/>
                <a:gd name="connsiteX60" fmla="*/ 1129553 w 1515035"/>
                <a:gd name="connsiteY60" fmla="*/ 760556 h 2460467"/>
                <a:gd name="connsiteX61" fmla="*/ 1192306 w 1515035"/>
                <a:gd name="connsiteY61" fmla="*/ 661944 h 2460467"/>
                <a:gd name="connsiteX62" fmla="*/ 1264023 w 1515035"/>
                <a:gd name="connsiteY62" fmla="*/ 581262 h 2460467"/>
                <a:gd name="connsiteX63" fmla="*/ 1317811 w 1515035"/>
                <a:gd name="connsiteY63" fmla="*/ 401968 h 2460467"/>
                <a:gd name="connsiteX64" fmla="*/ 1290917 w 1515035"/>
                <a:gd name="connsiteY64" fmla="*/ 249568 h 2460467"/>
                <a:gd name="connsiteX65" fmla="*/ 1129553 w 1515035"/>
                <a:gd name="connsiteY65" fmla="*/ 88203 h 2460467"/>
                <a:gd name="connsiteX66" fmla="*/ 905435 w 1515035"/>
                <a:gd name="connsiteY66" fmla="*/ 52344 h 2460467"/>
                <a:gd name="connsiteX67" fmla="*/ 724018 w 1515035"/>
                <a:gd name="connsiteY67" fmla="*/ 0 h 2460467"/>
                <a:gd name="connsiteX68" fmla="*/ 573741 w 1515035"/>
                <a:gd name="connsiteY68" fmla="*/ 7521 h 2460467"/>
                <a:gd name="connsiteX69" fmla="*/ 537882 w 1515035"/>
                <a:gd name="connsiteY69" fmla="*/ 88203 h 2460467"/>
                <a:gd name="connsiteX0" fmla="*/ 537882 w 1515035"/>
                <a:gd name="connsiteY0" fmla="*/ 88203 h 2460467"/>
                <a:gd name="connsiteX1" fmla="*/ 520103 w 1515035"/>
                <a:gd name="connsiteY1" fmla="*/ 78720 h 2460467"/>
                <a:gd name="connsiteX2" fmla="*/ 381921 w 1515035"/>
                <a:gd name="connsiteY2" fmla="*/ 150043 h 2460467"/>
                <a:gd name="connsiteX3" fmla="*/ 355027 w 1515035"/>
                <a:gd name="connsiteY3" fmla="*/ 234755 h 2460467"/>
                <a:gd name="connsiteX4" fmla="*/ 285912 w 1515035"/>
                <a:gd name="connsiteY4" fmla="*/ 340505 h 2460467"/>
                <a:gd name="connsiteX5" fmla="*/ 279070 w 1515035"/>
                <a:gd name="connsiteY5" fmla="*/ 411312 h 2460467"/>
                <a:gd name="connsiteX6" fmla="*/ 231165 w 1515035"/>
                <a:gd name="connsiteY6" fmla="*/ 455756 h 2460467"/>
                <a:gd name="connsiteX7" fmla="*/ 211591 w 1515035"/>
                <a:gd name="connsiteY7" fmla="*/ 580352 h 2460467"/>
                <a:gd name="connsiteX8" fmla="*/ 224796 w 1515035"/>
                <a:gd name="connsiteY8" fmla="*/ 640368 h 2460467"/>
                <a:gd name="connsiteX9" fmla="*/ 190582 w 1515035"/>
                <a:gd name="connsiteY9" fmla="*/ 674937 h 2460467"/>
                <a:gd name="connsiteX10" fmla="*/ 251213 w 1515035"/>
                <a:gd name="connsiteY10" fmla="*/ 843441 h 2460467"/>
                <a:gd name="connsiteX11" fmla="*/ 273865 w 1515035"/>
                <a:gd name="connsiteY11" fmla="*/ 878387 h 2460467"/>
                <a:gd name="connsiteX12" fmla="*/ 307955 w 1515035"/>
                <a:gd name="connsiteY12" fmla="*/ 913292 h 2460467"/>
                <a:gd name="connsiteX13" fmla="*/ 382200 w 1515035"/>
                <a:gd name="connsiteY13" fmla="*/ 1030787 h 2460467"/>
                <a:gd name="connsiteX14" fmla="*/ 400130 w 1515035"/>
                <a:gd name="connsiteY14" fmla="*/ 1091338 h 2460467"/>
                <a:gd name="connsiteX15" fmla="*/ 376517 w 1515035"/>
                <a:gd name="connsiteY15" fmla="*/ 1163968 h 2460467"/>
                <a:gd name="connsiteX16" fmla="*/ 375078 w 1515035"/>
                <a:gd name="connsiteY16" fmla="*/ 1185925 h 2460467"/>
                <a:gd name="connsiteX17" fmla="*/ 404096 w 1515035"/>
                <a:gd name="connsiteY17" fmla="*/ 1251790 h 2460467"/>
                <a:gd name="connsiteX18" fmla="*/ 349348 w 1515035"/>
                <a:gd name="connsiteY18" fmla="*/ 1331560 h 2460467"/>
                <a:gd name="connsiteX19" fmla="*/ 367755 w 1515035"/>
                <a:gd name="connsiteY19" fmla="*/ 1464741 h 2460467"/>
                <a:gd name="connsiteX20" fmla="*/ 403411 w 1515035"/>
                <a:gd name="connsiteY20" fmla="*/ 1648062 h 2460467"/>
                <a:gd name="connsiteX21" fmla="*/ 300558 w 1515035"/>
                <a:gd name="connsiteY21" fmla="*/ 1676246 h 2460467"/>
                <a:gd name="connsiteX22" fmla="*/ 174572 w 1515035"/>
                <a:gd name="connsiteY22" fmla="*/ 1707169 h 2460467"/>
                <a:gd name="connsiteX23" fmla="*/ 28538 w 1515035"/>
                <a:gd name="connsiteY23" fmla="*/ 1739002 h 2460467"/>
                <a:gd name="connsiteX24" fmla="*/ 0 w 1515035"/>
                <a:gd name="connsiteY24" fmla="*/ 1872179 h 2460467"/>
                <a:gd name="connsiteX25" fmla="*/ 0 w 1515035"/>
                <a:gd name="connsiteY25" fmla="*/ 2015615 h 2460467"/>
                <a:gd name="connsiteX26" fmla="*/ 80682 w 1515035"/>
                <a:gd name="connsiteY26" fmla="*/ 2203874 h 2460467"/>
                <a:gd name="connsiteX27" fmla="*/ 234521 w 1515035"/>
                <a:gd name="connsiteY27" fmla="*/ 2335608 h 2460467"/>
                <a:gd name="connsiteX28" fmla="*/ 392603 w 1515035"/>
                <a:gd name="connsiteY28" fmla="*/ 2372758 h 2460467"/>
                <a:gd name="connsiteX29" fmla="*/ 484372 w 1515035"/>
                <a:gd name="connsiteY29" fmla="*/ 2396006 h 2460467"/>
                <a:gd name="connsiteX30" fmla="*/ 561163 w 1515035"/>
                <a:gd name="connsiteY30" fmla="*/ 2424411 h 2460467"/>
                <a:gd name="connsiteX31" fmla="*/ 692477 w 1515035"/>
                <a:gd name="connsiteY31" fmla="*/ 2447059 h 2460467"/>
                <a:gd name="connsiteX32" fmla="*/ 712252 w 1515035"/>
                <a:gd name="connsiteY32" fmla="*/ 2460427 h 2460467"/>
                <a:gd name="connsiteX33" fmla="*/ 752780 w 1515035"/>
                <a:gd name="connsiteY33" fmla="*/ 2439227 h 2460467"/>
                <a:gd name="connsiteX34" fmla="*/ 801418 w 1515035"/>
                <a:gd name="connsiteY34" fmla="*/ 2448727 h 2460467"/>
                <a:gd name="connsiteX35" fmla="*/ 896949 w 1515035"/>
                <a:gd name="connsiteY35" fmla="*/ 2431709 h 2460467"/>
                <a:gd name="connsiteX36" fmla="*/ 979754 w 1515035"/>
                <a:gd name="connsiteY36" fmla="*/ 2395851 h 2460467"/>
                <a:gd name="connsiteX37" fmla="*/ 1047228 w 1515035"/>
                <a:gd name="connsiteY37" fmla="*/ 2393648 h 2460467"/>
                <a:gd name="connsiteX38" fmla="*/ 1076927 w 1515035"/>
                <a:gd name="connsiteY38" fmla="*/ 2356118 h 2460467"/>
                <a:gd name="connsiteX39" fmla="*/ 1143923 w 1515035"/>
                <a:gd name="connsiteY39" fmla="*/ 2301952 h 2460467"/>
                <a:gd name="connsiteX40" fmla="*/ 1267305 w 1515035"/>
                <a:gd name="connsiteY40" fmla="*/ 2216863 h 2460467"/>
                <a:gd name="connsiteX41" fmla="*/ 1286879 w 1515035"/>
                <a:gd name="connsiteY41" fmla="*/ 2111490 h 2460467"/>
                <a:gd name="connsiteX42" fmla="*/ 1380767 w 1515035"/>
                <a:gd name="connsiteY42" fmla="*/ 2020932 h 2460467"/>
                <a:gd name="connsiteX43" fmla="*/ 1416598 w 1515035"/>
                <a:gd name="connsiteY43" fmla="*/ 1940462 h 2460467"/>
                <a:gd name="connsiteX44" fmla="*/ 1515035 w 1515035"/>
                <a:gd name="connsiteY44" fmla="*/ 1943897 h 2460467"/>
                <a:gd name="connsiteX45" fmla="*/ 1515035 w 1515035"/>
                <a:gd name="connsiteY45" fmla="*/ 1908038 h 2460467"/>
                <a:gd name="connsiteX46" fmla="*/ 1389529 w 1515035"/>
                <a:gd name="connsiteY46" fmla="*/ 1782532 h 2460467"/>
                <a:gd name="connsiteX47" fmla="*/ 1322053 w 1515035"/>
                <a:gd name="connsiteY47" fmla="*/ 1783979 h 2460467"/>
                <a:gd name="connsiteX48" fmla="*/ 1201746 w 1515035"/>
                <a:gd name="connsiteY48" fmla="*/ 1748120 h 2460467"/>
                <a:gd name="connsiteX49" fmla="*/ 1039905 w 1515035"/>
                <a:gd name="connsiteY49" fmla="*/ 1732390 h 2460467"/>
                <a:gd name="connsiteX50" fmla="*/ 937528 w 1515035"/>
                <a:gd name="connsiteY50" fmla="*/ 1691061 h 2460467"/>
                <a:gd name="connsiteX51" fmla="*/ 970107 w 1515035"/>
                <a:gd name="connsiteY51" fmla="*/ 1583106 h 2460467"/>
                <a:gd name="connsiteX52" fmla="*/ 952177 w 1515035"/>
                <a:gd name="connsiteY52" fmla="*/ 1418094 h 2460467"/>
                <a:gd name="connsiteX53" fmla="*/ 923869 w 1515035"/>
                <a:gd name="connsiteY53" fmla="*/ 1337986 h 2460467"/>
                <a:gd name="connsiteX54" fmla="*/ 932605 w 1515035"/>
                <a:gd name="connsiteY54" fmla="*/ 1314544 h 2460467"/>
                <a:gd name="connsiteX55" fmla="*/ 927406 w 1515035"/>
                <a:gd name="connsiteY55" fmla="*/ 1239712 h 2460467"/>
                <a:gd name="connsiteX56" fmla="*/ 906875 w 1515035"/>
                <a:gd name="connsiteY56" fmla="*/ 1249587 h 2460467"/>
                <a:gd name="connsiteX57" fmla="*/ 950259 w 1515035"/>
                <a:gd name="connsiteY57" fmla="*/ 1172932 h 2460467"/>
                <a:gd name="connsiteX58" fmla="*/ 901395 w 1515035"/>
                <a:gd name="connsiteY58" fmla="*/ 1067560 h 2460467"/>
                <a:gd name="connsiteX59" fmla="*/ 1034703 w 1515035"/>
                <a:gd name="connsiteY59" fmla="*/ 985963 h 2460467"/>
                <a:gd name="connsiteX60" fmla="*/ 1120588 w 1515035"/>
                <a:gd name="connsiteY60" fmla="*/ 868132 h 2460467"/>
                <a:gd name="connsiteX61" fmla="*/ 1129553 w 1515035"/>
                <a:gd name="connsiteY61" fmla="*/ 760556 h 2460467"/>
                <a:gd name="connsiteX62" fmla="*/ 1192306 w 1515035"/>
                <a:gd name="connsiteY62" fmla="*/ 661944 h 2460467"/>
                <a:gd name="connsiteX63" fmla="*/ 1264023 w 1515035"/>
                <a:gd name="connsiteY63" fmla="*/ 581262 h 2460467"/>
                <a:gd name="connsiteX64" fmla="*/ 1317811 w 1515035"/>
                <a:gd name="connsiteY64" fmla="*/ 401968 h 2460467"/>
                <a:gd name="connsiteX65" fmla="*/ 1290917 w 1515035"/>
                <a:gd name="connsiteY65" fmla="*/ 249568 h 2460467"/>
                <a:gd name="connsiteX66" fmla="*/ 1129553 w 1515035"/>
                <a:gd name="connsiteY66" fmla="*/ 88203 h 2460467"/>
                <a:gd name="connsiteX67" fmla="*/ 905435 w 1515035"/>
                <a:gd name="connsiteY67" fmla="*/ 52344 h 2460467"/>
                <a:gd name="connsiteX68" fmla="*/ 724018 w 1515035"/>
                <a:gd name="connsiteY68" fmla="*/ 0 h 2460467"/>
                <a:gd name="connsiteX69" fmla="*/ 573741 w 1515035"/>
                <a:gd name="connsiteY69" fmla="*/ 7521 h 2460467"/>
                <a:gd name="connsiteX70" fmla="*/ 537882 w 1515035"/>
                <a:gd name="connsiteY70" fmla="*/ 88203 h 2460467"/>
                <a:gd name="connsiteX0" fmla="*/ 537882 w 1515035"/>
                <a:gd name="connsiteY0" fmla="*/ 88203 h 2460467"/>
                <a:gd name="connsiteX1" fmla="*/ 520103 w 1515035"/>
                <a:gd name="connsiteY1" fmla="*/ 78720 h 2460467"/>
                <a:gd name="connsiteX2" fmla="*/ 381921 w 1515035"/>
                <a:gd name="connsiteY2" fmla="*/ 150043 h 2460467"/>
                <a:gd name="connsiteX3" fmla="*/ 355027 w 1515035"/>
                <a:gd name="connsiteY3" fmla="*/ 234755 h 2460467"/>
                <a:gd name="connsiteX4" fmla="*/ 285912 w 1515035"/>
                <a:gd name="connsiteY4" fmla="*/ 340505 h 2460467"/>
                <a:gd name="connsiteX5" fmla="*/ 279070 w 1515035"/>
                <a:gd name="connsiteY5" fmla="*/ 411312 h 2460467"/>
                <a:gd name="connsiteX6" fmla="*/ 231165 w 1515035"/>
                <a:gd name="connsiteY6" fmla="*/ 455756 h 2460467"/>
                <a:gd name="connsiteX7" fmla="*/ 211591 w 1515035"/>
                <a:gd name="connsiteY7" fmla="*/ 580352 h 2460467"/>
                <a:gd name="connsiteX8" fmla="*/ 224796 w 1515035"/>
                <a:gd name="connsiteY8" fmla="*/ 640368 h 2460467"/>
                <a:gd name="connsiteX9" fmla="*/ 190582 w 1515035"/>
                <a:gd name="connsiteY9" fmla="*/ 674937 h 2460467"/>
                <a:gd name="connsiteX10" fmla="*/ 251213 w 1515035"/>
                <a:gd name="connsiteY10" fmla="*/ 843441 h 2460467"/>
                <a:gd name="connsiteX11" fmla="*/ 273865 w 1515035"/>
                <a:gd name="connsiteY11" fmla="*/ 878387 h 2460467"/>
                <a:gd name="connsiteX12" fmla="*/ 307955 w 1515035"/>
                <a:gd name="connsiteY12" fmla="*/ 913292 h 2460467"/>
                <a:gd name="connsiteX13" fmla="*/ 382200 w 1515035"/>
                <a:gd name="connsiteY13" fmla="*/ 1030787 h 2460467"/>
                <a:gd name="connsiteX14" fmla="*/ 400130 w 1515035"/>
                <a:gd name="connsiteY14" fmla="*/ 1091338 h 2460467"/>
                <a:gd name="connsiteX15" fmla="*/ 376517 w 1515035"/>
                <a:gd name="connsiteY15" fmla="*/ 1163968 h 2460467"/>
                <a:gd name="connsiteX16" fmla="*/ 375078 w 1515035"/>
                <a:gd name="connsiteY16" fmla="*/ 1185925 h 2460467"/>
                <a:gd name="connsiteX17" fmla="*/ 404096 w 1515035"/>
                <a:gd name="connsiteY17" fmla="*/ 1251790 h 2460467"/>
                <a:gd name="connsiteX18" fmla="*/ 349348 w 1515035"/>
                <a:gd name="connsiteY18" fmla="*/ 1331560 h 2460467"/>
                <a:gd name="connsiteX19" fmla="*/ 367755 w 1515035"/>
                <a:gd name="connsiteY19" fmla="*/ 1464741 h 2460467"/>
                <a:gd name="connsiteX20" fmla="*/ 403411 w 1515035"/>
                <a:gd name="connsiteY20" fmla="*/ 1648062 h 2460467"/>
                <a:gd name="connsiteX21" fmla="*/ 300558 w 1515035"/>
                <a:gd name="connsiteY21" fmla="*/ 1676246 h 2460467"/>
                <a:gd name="connsiteX22" fmla="*/ 174572 w 1515035"/>
                <a:gd name="connsiteY22" fmla="*/ 1707169 h 2460467"/>
                <a:gd name="connsiteX23" fmla="*/ 28538 w 1515035"/>
                <a:gd name="connsiteY23" fmla="*/ 1739002 h 2460467"/>
                <a:gd name="connsiteX24" fmla="*/ 0 w 1515035"/>
                <a:gd name="connsiteY24" fmla="*/ 1872179 h 2460467"/>
                <a:gd name="connsiteX25" fmla="*/ 0 w 1515035"/>
                <a:gd name="connsiteY25" fmla="*/ 2015615 h 2460467"/>
                <a:gd name="connsiteX26" fmla="*/ 80682 w 1515035"/>
                <a:gd name="connsiteY26" fmla="*/ 2203874 h 2460467"/>
                <a:gd name="connsiteX27" fmla="*/ 234521 w 1515035"/>
                <a:gd name="connsiteY27" fmla="*/ 2335608 h 2460467"/>
                <a:gd name="connsiteX28" fmla="*/ 392603 w 1515035"/>
                <a:gd name="connsiteY28" fmla="*/ 2372758 h 2460467"/>
                <a:gd name="connsiteX29" fmla="*/ 484372 w 1515035"/>
                <a:gd name="connsiteY29" fmla="*/ 2396006 h 2460467"/>
                <a:gd name="connsiteX30" fmla="*/ 561163 w 1515035"/>
                <a:gd name="connsiteY30" fmla="*/ 2424411 h 2460467"/>
                <a:gd name="connsiteX31" fmla="*/ 692477 w 1515035"/>
                <a:gd name="connsiteY31" fmla="*/ 2447059 h 2460467"/>
                <a:gd name="connsiteX32" fmla="*/ 712252 w 1515035"/>
                <a:gd name="connsiteY32" fmla="*/ 2460427 h 2460467"/>
                <a:gd name="connsiteX33" fmla="*/ 752780 w 1515035"/>
                <a:gd name="connsiteY33" fmla="*/ 2439227 h 2460467"/>
                <a:gd name="connsiteX34" fmla="*/ 801418 w 1515035"/>
                <a:gd name="connsiteY34" fmla="*/ 2448727 h 2460467"/>
                <a:gd name="connsiteX35" fmla="*/ 896949 w 1515035"/>
                <a:gd name="connsiteY35" fmla="*/ 2431709 h 2460467"/>
                <a:gd name="connsiteX36" fmla="*/ 979754 w 1515035"/>
                <a:gd name="connsiteY36" fmla="*/ 2395851 h 2460467"/>
                <a:gd name="connsiteX37" fmla="*/ 1047228 w 1515035"/>
                <a:gd name="connsiteY37" fmla="*/ 2393648 h 2460467"/>
                <a:gd name="connsiteX38" fmla="*/ 1076927 w 1515035"/>
                <a:gd name="connsiteY38" fmla="*/ 2356118 h 2460467"/>
                <a:gd name="connsiteX39" fmla="*/ 1143923 w 1515035"/>
                <a:gd name="connsiteY39" fmla="*/ 2301952 h 2460467"/>
                <a:gd name="connsiteX40" fmla="*/ 1267305 w 1515035"/>
                <a:gd name="connsiteY40" fmla="*/ 2216863 h 2460467"/>
                <a:gd name="connsiteX41" fmla="*/ 1286879 w 1515035"/>
                <a:gd name="connsiteY41" fmla="*/ 2111490 h 2460467"/>
                <a:gd name="connsiteX42" fmla="*/ 1380767 w 1515035"/>
                <a:gd name="connsiteY42" fmla="*/ 2020932 h 2460467"/>
                <a:gd name="connsiteX43" fmla="*/ 1416598 w 1515035"/>
                <a:gd name="connsiteY43" fmla="*/ 1940462 h 2460467"/>
                <a:gd name="connsiteX44" fmla="*/ 1385011 w 1515035"/>
                <a:gd name="connsiteY44" fmla="*/ 1899452 h 2460467"/>
                <a:gd name="connsiteX45" fmla="*/ 1515035 w 1515035"/>
                <a:gd name="connsiteY45" fmla="*/ 1908038 h 2460467"/>
                <a:gd name="connsiteX46" fmla="*/ 1389529 w 1515035"/>
                <a:gd name="connsiteY46" fmla="*/ 1782532 h 2460467"/>
                <a:gd name="connsiteX47" fmla="*/ 1322053 w 1515035"/>
                <a:gd name="connsiteY47" fmla="*/ 1783979 h 2460467"/>
                <a:gd name="connsiteX48" fmla="*/ 1201746 w 1515035"/>
                <a:gd name="connsiteY48" fmla="*/ 1748120 h 2460467"/>
                <a:gd name="connsiteX49" fmla="*/ 1039905 w 1515035"/>
                <a:gd name="connsiteY49" fmla="*/ 1732390 h 2460467"/>
                <a:gd name="connsiteX50" fmla="*/ 937528 w 1515035"/>
                <a:gd name="connsiteY50" fmla="*/ 1691061 h 2460467"/>
                <a:gd name="connsiteX51" fmla="*/ 970107 w 1515035"/>
                <a:gd name="connsiteY51" fmla="*/ 1583106 h 2460467"/>
                <a:gd name="connsiteX52" fmla="*/ 952177 w 1515035"/>
                <a:gd name="connsiteY52" fmla="*/ 1418094 h 2460467"/>
                <a:gd name="connsiteX53" fmla="*/ 923869 w 1515035"/>
                <a:gd name="connsiteY53" fmla="*/ 1337986 h 2460467"/>
                <a:gd name="connsiteX54" fmla="*/ 932605 w 1515035"/>
                <a:gd name="connsiteY54" fmla="*/ 1314544 h 2460467"/>
                <a:gd name="connsiteX55" fmla="*/ 927406 w 1515035"/>
                <a:gd name="connsiteY55" fmla="*/ 1239712 h 2460467"/>
                <a:gd name="connsiteX56" fmla="*/ 906875 w 1515035"/>
                <a:gd name="connsiteY56" fmla="*/ 1249587 h 2460467"/>
                <a:gd name="connsiteX57" fmla="*/ 950259 w 1515035"/>
                <a:gd name="connsiteY57" fmla="*/ 1172932 h 2460467"/>
                <a:gd name="connsiteX58" fmla="*/ 901395 w 1515035"/>
                <a:gd name="connsiteY58" fmla="*/ 1067560 h 2460467"/>
                <a:gd name="connsiteX59" fmla="*/ 1034703 w 1515035"/>
                <a:gd name="connsiteY59" fmla="*/ 985963 h 2460467"/>
                <a:gd name="connsiteX60" fmla="*/ 1120588 w 1515035"/>
                <a:gd name="connsiteY60" fmla="*/ 868132 h 2460467"/>
                <a:gd name="connsiteX61" fmla="*/ 1129553 w 1515035"/>
                <a:gd name="connsiteY61" fmla="*/ 760556 h 2460467"/>
                <a:gd name="connsiteX62" fmla="*/ 1192306 w 1515035"/>
                <a:gd name="connsiteY62" fmla="*/ 661944 h 2460467"/>
                <a:gd name="connsiteX63" fmla="*/ 1264023 w 1515035"/>
                <a:gd name="connsiteY63" fmla="*/ 581262 h 2460467"/>
                <a:gd name="connsiteX64" fmla="*/ 1317811 w 1515035"/>
                <a:gd name="connsiteY64" fmla="*/ 401968 h 2460467"/>
                <a:gd name="connsiteX65" fmla="*/ 1290917 w 1515035"/>
                <a:gd name="connsiteY65" fmla="*/ 249568 h 2460467"/>
                <a:gd name="connsiteX66" fmla="*/ 1129553 w 1515035"/>
                <a:gd name="connsiteY66" fmla="*/ 88203 h 2460467"/>
                <a:gd name="connsiteX67" fmla="*/ 905435 w 1515035"/>
                <a:gd name="connsiteY67" fmla="*/ 52344 h 2460467"/>
                <a:gd name="connsiteX68" fmla="*/ 724018 w 1515035"/>
                <a:gd name="connsiteY68" fmla="*/ 0 h 2460467"/>
                <a:gd name="connsiteX69" fmla="*/ 573741 w 1515035"/>
                <a:gd name="connsiteY69" fmla="*/ 7521 h 2460467"/>
                <a:gd name="connsiteX70" fmla="*/ 537882 w 1515035"/>
                <a:gd name="connsiteY70"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89529 w 1416598"/>
                <a:gd name="connsiteY46" fmla="*/ 1782532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937528 w 1416598"/>
                <a:gd name="connsiteY50" fmla="*/ 1691061 h 2460467"/>
                <a:gd name="connsiteX51" fmla="*/ 970107 w 1416598"/>
                <a:gd name="connsiteY51" fmla="*/ 1583106 h 2460467"/>
                <a:gd name="connsiteX52" fmla="*/ 952177 w 1416598"/>
                <a:gd name="connsiteY52" fmla="*/ 1418094 h 2460467"/>
                <a:gd name="connsiteX53" fmla="*/ 923869 w 1416598"/>
                <a:gd name="connsiteY53" fmla="*/ 1337986 h 2460467"/>
                <a:gd name="connsiteX54" fmla="*/ 932605 w 1416598"/>
                <a:gd name="connsiteY54" fmla="*/ 1314544 h 2460467"/>
                <a:gd name="connsiteX55" fmla="*/ 927406 w 1416598"/>
                <a:gd name="connsiteY55" fmla="*/ 1239712 h 2460467"/>
                <a:gd name="connsiteX56" fmla="*/ 906875 w 1416598"/>
                <a:gd name="connsiteY56" fmla="*/ 1249587 h 2460467"/>
                <a:gd name="connsiteX57" fmla="*/ 950259 w 1416598"/>
                <a:gd name="connsiteY57" fmla="*/ 1172932 h 2460467"/>
                <a:gd name="connsiteX58" fmla="*/ 901395 w 1416598"/>
                <a:gd name="connsiteY58" fmla="*/ 1067560 h 2460467"/>
                <a:gd name="connsiteX59" fmla="*/ 1034703 w 1416598"/>
                <a:gd name="connsiteY59" fmla="*/ 985963 h 2460467"/>
                <a:gd name="connsiteX60" fmla="*/ 1120588 w 1416598"/>
                <a:gd name="connsiteY60" fmla="*/ 868132 h 2460467"/>
                <a:gd name="connsiteX61" fmla="*/ 1129553 w 1416598"/>
                <a:gd name="connsiteY61" fmla="*/ 760556 h 2460467"/>
                <a:gd name="connsiteX62" fmla="*/ 1192306 w 1416598"/>
                <a:gd name="connsiteY62" fmla="*/ 661944 h 2460467"/>
                <a:gd name="connsiteX63" fmla="*/ 1264023 w 1416598"/>
                <a:gd name="connsiteY63" fmla="*/ 581262 h 2460467"/>
                <a:gd name="connsiteX64" fmla="*/ 1317811 w 1416598"/>
                <a:gd name="connsiteY64" fmla="*/ 401968 h 2460467"/>
                <a:gd name="connsiteX65" fmla="*/ 1290917 w 1416598"/>
                <a:gd name="connsiteY65" fmla="*/ 249568 h 2460467"/>
                <a:gd name="connsiteX66" fmla="*/ 1129553 w 1416598"/>
                <a:gd name="connsiteY66" fmla="*/ 88203 h 2460467"/>
                <a:gd name="connsiteX67" fmla="*/ 905435 w 1416598"/>
                <a:gd name="connsiteY67" fmla="*/ 52344 h 2460467"/>
                <a:gd name="connsiteX68" fmla="*/ 724018 w 1416598"/>
                <a:gd name="connsiteY68" fmla="*/ 0 h 2460467"/>
                <a:gd name="connsiteX69" fmla="*/ 573741 w 1416598"/>
                <a:gd name="connsiteY69" fmla="*/ 7521 h 2460467"/>
                <a:gd name="connsiteX70" fmla="*/ 537882 w 1416598"/>
                <a:gd name="connsiteY70"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937528 w 1416598"/>
                <a:gd name="connsiteY50" fmla="*/ 1691061 h 2460467"/>
                <a:gd name="connsiteX51" fmla="*/ 970107 w 1416598"/>
                <a:gd name="connsiteY51" fmla="*/ 1583106 h 2460467"/>
                <a:gd name="connsiteX52" fmla="*/ 952177 w 1416598"/>
                <a:gd name="connsiteY52" fmla="*/ 1418094 h 2460467"/>
                <a:gd name="connsiteX53" fmla="*/ 923869 w 1416598"/>
                <a:gd name="connsiteY53" fmla="*/ 1337986 h 2460467"/>
                <a:gd name="connsiteX54" fmla="*/ 932605 w 1416598"/>
                <a:gd name="connsiteY54" fmla="*/ 1314544 h 2460467"/>
                <a:gd name="connsiteX55" fmla="*/ 927406 w 1416598"/>
                <a:gd name="connsiteY55" fmla="*/ 1239712 h 2460467"/>
                <a:gd name="connsiteX56" fmla="*/ 906875 w 1416598"/>
                <a:gd name="connsiteY56" fmla="*/ 1249587 h 2460467"/>
                <a:gd name="connsiteX57" fmla="*/ 950259 w 1416598"/>
                <a:gd name="connsiteY57" fmla="*/ 1172932 h 2460467"/>
                <a:gd name="connsiteX58" fmla="*/ 901395 w 1416598"/>
                <a:gd name="connsiteY58" fmla="*/ 1067560 h 2460467"/>
                <a:gd name="connsiteX59" fmla="*/ 1034703 w 1416598"/>
                <a:gd name="connsiteY59" fmla="*/ 985963 h 2460467"/>
                <a:gd name="connsiteX60" fmla="*/ 1120588 w 1416598"/>
                <a:gd name="connsiteY60" fmla="*/ 868132 h 2460467"/>
                <a:gd name="connsiteX61" fmla="*/ 1129553 w 1416598"/>
                <a:gd name="connsiteY61" fmla="*/ 760556 h 2460467"/>
                <a:gd name="connsiteX62" fmla="*/ 1192306 w 1416598"/>
                <a:gd name="connsiteY62" fmla="*/ 661944 h 2460467"/>
                <a:gd name="connsiteX63" fmla="*/ 1264023 w 1416598"/>
                <a:gd name="connsiteY63" fmla="*/ 581262 h 2460467"/>
                <a:gd name="connsiteX64" fmla="*/ 1317811 w 1416598"/>
                <a:gd name="connsiteY64" fmla="*/ 401968 h 2460467"/>
                <a:gd name="connsiteX65" fmla="*/ 1290917 w 1416598"/>
                <a:gd name="connsiteY65" fmla="*/ 249568 h 2460467"/>
                <a:gd name="connsiteX66" fmla="*/ 1129553 w 1416598"/>
                <a:gd name="connsiteY66" fmla="*/ 88203 h 2460467"/>
                <a:gd name="connsiteX67" fmla="*/ 905435 w 1416598"/>
                <a:gd name="connsiteY67" fmla="*/ 52344 h 2460467"/>
                <a:gd name="connsiteX68" fmla="*/ 724018 w 1416598"/>
                <a:gd name="connsiteY68" fmla="*/ 0 h 2460467"/>
                <a:gd name="connsiteX69" fmla="*/ 573741 w 1416598"/>
                <a:gd name="connsiteY69" fmla="*/ 7521 h 2460467"/>
                <a:gd name="connsiteX70" fmla="*/ 537882 w 1416598"/>
                <a:gd name="connsiteY70"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937528 w 1416598"/>
                <a:gd name="connsiteY51" fmla="*/ 1691061 h 2460467"/>
                <a:gd name="connsiteX52" fmla="*/ 970107 w 1416598"/>
                <a:gd name="connsiteY52" fmla="*/ 1583106 h 2460467"/>
                <a:gd name="connsiteX53" fmla="*/ 952177 w 1416598"/>
                <a:gd name="connsiteY53" fmla="*/ 1418094 h 2460467"/>
                <a:gd name="connsiteX54" fmla="*/ 923869 w 1416598"/>
                <a:gd name="connsiteY54" fmla="*/ 1337986 h 2460467"/>
                <a:gd name="connsiteX55" fmla="*/ 932605 w 1416598"/>
                <a:gd name="connsiteY55" fmla="*/ 1314544 h 2460467"/>
                <a:gd name="connsiteX56" fmla="*/ 927406 w 1416598"/>
                <a:gd name="connsiteY56" fmla="*/ 1239712 h 2460467"/>
                <a:gd name="connsiteX57" fmla="*/ 906875 w 1416598"/>
                <a:gd name="connsiteY57" fmla="*/ 1249587 h 2460467"/>
                <a:gd name="connsiteX58" fmla="*/ 950259 w 1416598"/>
                <a:gd name="connsiteY58" fmla="*/ 1172932 h 2460467"/>
                <a:gd name="connsiteX59" fmla="*/ 901395 w 1416598"/>
                <a:gd name="connsiteY59" fmla="*/ 1067560 h 2460467"/>
                <a:gd name="connsiteX60" fmla="*/ 1034703 w 1416598"/>
                <a:gd name="connsiteY60" fmla="*/ 985963 h 2460467"/>
                <a:gd name="connsiteX61" fmla="*/ 1120588 w 1416598"/>
                <a:gd name="connsiteY61" fmla="*/ 868132 h 2460467"/>
                <a:gd name="connsiteX62" fmla="*/ 1129553 w 1416598"/>
                <a:gd name="connsiteY62" fmla="*/ 760556 h 2460467"/>
                <a:gd name="connsiteX63" fmla="*/ 1192306 w 1416598"/>
                <a:gd name="connsiteY63" fmla="*/ 661944 h 2460467"/>
                <a:gd name="connsiteX64" fmla="*/ 1264023 w 1416598"/>
                <a:gd name="connsiteY64" fmla="*/ 581262 h 2460467"/>
                <a:gd name="connsiteX65" fmla="*/ 1317811 w 1416598"/>
                <a:gd name="connsiteY65" fmla="*/ 401968 h 2460467"/>
                <a:gd name="connsiteX66" fmla="*/ 1290917 w 1416598"/>
                <a:gd name="connsiteY66" fmla="*/ 249568 h 2460467"/>
                <a:gd name="connsiteX67" fmla="*/ 1129553 w 1416598"/>
                <a:gd name="connsiteY67" fmla="*/ 88203 h 2460467"/>
                <a:gd name="connsiteX68" fmla="*/ 905435 w 1416598"/>
                <a:gd name="connsiteY68" fmla="*/ 52344 h 2460467"/>
                <a:gd name="connsiteX69" fmla="*/ 724018 w 1416598"/>
                <a:gd name="connsiteY69" fmla="*/ 0 h 2460467"/>
                <a:gd name="connsiteX70" fmla="*/ 573741 w 1416598"/>
                <a:gd name="connsiteY70" fmla="*/ 7521 h 2460467"/>
                <a:gd name="connsiteX71" fmla="*/ 537882 w 1416598"/>
                <a:gd name="connsiteY71"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937528 w 1416598"/>
                <a:gd name="connsiteY51" fmla="*/ 1691061 h 2460467"/>
                <a:gd name="connsiteX52" fmla="*/ 1050523 w 1416598"/>
                <a:gd name="connsiteY52" fmla="*/ 1562903 h 2460467"/>
                <a:gd name="connsiteX53" fmla="*/ 970107 w 1416598"/>
                <a:gd name="connsiteY53" fmla="*/ 1583106 h 2460467"/>
                <a:gd name="connsiteX54" fmla="*/ 952177 w 1416598"/>
                <a:gd name="connsiteY54" fmla="*/ 1418094 h 2460467"/>
                <a:gd name="connsiteX55" fmla="*/ 923869 w 1416598"/>
                <a:gd name="connsiteY55" fmla="*/ 1337986 h 2460467"/>
                <a:gd name="connsiteX56" fmla="*/ 932605 w 1416598"/>
                <a:gd name="connsiteY56" fmla="*/ 1314544 h 2460467"/>
                <a:gd name="connsiteX57" fmla="*/ 927406 w 1416598"/>
                <a:gd name="connsiteY57" fmla="*/ 1239712 h 2460467"/>
                <a:gd name="connsiteX58" fmla="*/ 906875 w 1416598"/>
                <a:gd name="connsiteY58" fmla="*/ 1249587 h 2460467"/>
                <a:gd name="connsiteX59" fmla="*/ 950259 w 1416598"/>
                <a:gd name="connsiteY59" fmla="*/ 1172932 h 2460467"/>
                <a:gd name="connsiteX60" fmla="*/ 901395 w 1416598"/>
                <a:gd name="connsiteY60" fmla="*/ 1067560 h 2460467"/>
                <a:gd name="connsiteX61" fmla="*/ 1034703 w 1416598"/>
                <a:gd name="connsiteY61" fmla="*/ 985963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970107 w 1416598"/>
                <a:gd name="connsiteY53" fmla="*/ 1583106 h 2460467"/>
                <a:gd name="connsiteX54" fmla="*/ 952177 w 1416598"/>
                <a:gd name="connsiteY54" fmla="*/ 1418094 h 2460467"/>
                <a:gd name="connsiteX55" fmla="*/ 923869 w 1416598"/>
                <a:gd name="connsiteY55" fmla="*/ 1337986 h 2460467"/>
                <a:gd name="connsiteX56" fmla="*/ 932605 w 1416598"/>
                <a:gd name="connsiteY56" fmla="*/ 1314544 h 2460467"/>
                <a:gd name="connsiteX57" fmla="*/ 927406 w 1416598"/>
                <a:gd name="connsiteY57" fmla="*/ 1239712 h 2460467"/>
                <a:gd name="connsiteX58" fmla="*/ 906875 w 1416598"/>
                <a:gd name="connsiteY58" fmla="*/ 1249587 h 2460467"/>
                <a:gd name="connsiteX59" fmla="*/ 950259 w 1416598"/>
                <a:gd name="connsiteY59" fmla="*/ 1172932 h 2460467"/>
                <a:gd name="connsiteX60" fmla="*/ 901395 w 1416598"/>
                <a:gd name="connsiteY60" fmla="*/ 1067560 h 2460467"/>
                <a:gd name="connsiteX61" fmla="*/ 1034703 w 1416598"/>
                <a:gd name="connsiteY61" fmla="*/ 985963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952177 w 1416598"/>
                <a:gd name="connsiteY54" fmla="*/ 1418094 h 2460467"/>
                <a:gd name="connsiteX55" fmla="*/ 923869 w 1416598"/>
                <a:gd name="connsiteY55" fmla="*/ 1337986 h 2460467"/>
                <a:gd name="connsiteX56" fmla="*/ 932605 w 1416598"/>
                <a:gd name="connsiteY56" fmla="*/ 1314544 h 2460467"/>
                <a:gd name="connsiteX57" fmla="*/ 927406 w 1416598"/>
                <a:gd name="connsiteY57" fmla="*/ 1239712 h 2460467"/>
                <a:gd name="connsiteX58" fmla="*/ 906875 w 1416598"/>
                <a:gd name="connsiteY58" fmla="*/ 1249587 h 2460467"/>
                <a:gd name="connsiteX59" fmla="*/ 950259 w 1416598"/>
                <a:gd name="connsiteY59" fmla="*/ 1172932 h 2460467"/>
                <a:gd name="connsiteX60" fmla="*/ 901395 w 1416598"/>
                <a:gd name="connsiteY60" fmla="*/ 1067560 h 2460467"/>
                <a:gd name="connsiteX61" fmla="*/ 1034703 w 1416598"/>
                <a:gd name="connsiteY61" fmla="*/ 985963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1080000 w 1416598"/>
                <a:gd name="connsiteY54" fmla="*/ 1353494 h 2460467"/>
                <a:gd name="connsiteX55" fmla="*/ 923869 w 1416598"/>
                <a:gd name="connsiteY55" fmla="*/ 1337986 h 2460467"/>
                <a:gd name="connsiteX56" fmla="*/ 932605 w 1416598"/>
                <a:gd name="connsiteY56" fmla="*/ 1314544 h 2460467"/>
                <a:gd name="connsiteX57" fmla="*/ 927406 w 1416598"/>
                <a:gd name="connsiteY57" fmla="*/ 1239712 h 2460467"/>
                <a:gd name="connsiteX58" fmla="*/ 906875 w 1416598"/>
                <a:gd name="connsiteY58" fmla="*/ 1249587 h 2460467"/>
                <a:gd name="connsiteX59" fmla="*/ 950259 w 1416598"/>
                <a:gd name="connsiteY59" fmla="*/ 1172932 h 2460467"/>
                <a:gd name="connsiteX60" fmla="*/ 901395 w 1416598"/>
                <a:gd name="connsiteY60" fmla="*/ 1067560 h 2460467"/>
                <a:gd name="connsiteX61" fmla="*/ 1034703 w 1416598"/>
                <a:gd name="connsiteY61" fmla="*/ 985963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1080000 w 1416598"/>
                <a:gd name="connsiteY54" fmla="*/ 1353494 h 2460467"/>
                <a:gd name="connsiteX55" fmla="*/ 923869 w 1416598"/>
                <a:gd name="connsiteY55" fmla="*/ 1337986 h 2460467"/>
                <a:gd name="connsiteX56" fmla="*/ 1100750 w 1416598"/>
                <a:gd name="connsiteY56" fmla="*/ 1261293 h 2460467"/>
                <a:gd name="connsiteX57" fmla="*/ 927406 w 1416598"/>
                <a:gd name="connsiteY57" fmla="*/ 1239712 h 2460467"/>
                <a:gd name="connsiteX58" fmla="*/ 906875 w 1416598"/>
                <a:gd name="connsiteY58" fmla="*/ 1249587 h 2460467"/>
                <a:gd name="connsiteX59" fmla="*/ 950259 w 1416598"/>
                <a:gd name="connsiteY59" fmla="*/ 1172932 h 2460467"/>
                <a:gd name="connsiteX60" fmla="*/ 901395 w 1416598"/>
                <a:gd name="connsiteY60" fmla="*/ 1067560 h 2460467"/>
                <a:gd name="connsiteX61" fmla="*/ 1034703 w 1416598"/>
                <a:gd name="connsiteY61" fmla="*/ 985963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1080000 w 1416598"/>
                <a:gd name="connsiteY54" fmla="*/ 1353494 h 2460467"/>
                <a:gd name="connsiteX55" fmla="*/ 1084153 w 1416598"/>
                <a:gd name="connsiteY55" fmla="*/ 1299283 h 2460467"/>
                <a:gd name="connsiteX56" fmla="*/ 1100750 w 1416598"/>
                <a:gd name="connsiteY56" fmla="*/ 1261293 h 2460467"/>
                <a:gd name="connsiteX57" fmla="*/ 927406 w 1416598"/>
                <a:gd name="connsiteY57" fmla="*/ 1239712 h 2460467"/>
                <a:gd name="connsiteX58" fmla="*/ 906875 w 1416598"/>
                <a:gd name="connsiteY58" fmla="*/ 1249587 h 2460467"/>
                <a:gd name="connsiteX59" fmla="*/ 950259 w 1416598"/>
                <a:gd name="connsiteY59" fmla="*/ 1172932 h 2460467"/>
                <a:gd name="connsiteX60" fmla="*/ 901395 w 1416598"/>
                <a:gd name="connsiteY60" fmla="*/ 1067560 h 2460467"/>
                <a:gd name="connsiteX61" fmla="*/ 1034703 w 1416598"/>
                <a:gd name="connsiteY61" fmla="*/ 985963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1080000 w 1416598"/>
                <a:gd name="connsiteY54" fmla="*/ 1353494 h 2460467"/>
                <a:gd name="connsiteX55" fmla="*/ 1084153 w 1416598"/>
                <a:gd name="connsiteY55" fmla="*/ 1299283 h 2460467"/>
                <a:gd name="connsiteX56" fmla="*/ 1100750 w 1416598"/>
                <a:gd name="connsiteY56" fmla="*/ 1261293 h 2460467"/>
                <a:gd name="connsiteX57" fmla="*/ 927406 w 1416598"/>
                <a:gd name="connsiteY57" fmla="*/ 1239712 h 2460467"/>
                <a:gd name="connsiteX58" fmla="*/ 1145772 w 1416598"/>
                <a:gd name="connsiteY58" fmla="*/ 1164280 h 2460467"/>
                <a:gd name="connsiteX59" fmla="*/ 950259 w 1416598"/>
                <a:gd name="connsiteY59" fmla="*/ 1172932 h 2460467"/>
                <a:gd name="connsiteX60" fmla="*/ 901395 w 1416598"/>
                <a:gd name="connsiteY60" fmla="*/ 1067560 h 2460467"/>
                <a:gd name="connsiteX61" fmla="*/ 1034703 w 1416598"/>
                <a:gd name="connsiteY61" fmla="*/ 985963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1080000 w 1416598"/>
                <a:gd name="connsiteY54" fmla="*/ 1353494 h 2460467"/>
                <a:gd name="connsiteX55" fmla="*/ 1084153 w 1416598"/>
                <a:gd name="connsiteY55" fmla="*/ 1299283 h 2460467"/>
                <a:gd name="connsiteX56" fmla="*/ 1100750 w 1416598"/>
                <a:gd name="connsiteY56" fmla="*/ 1261293 h 2460467"/>
                <a:gd name="connsiteX57" fmla="*/ 1127675 w 1416598"/>
                <a:gd name="connsiteY57" fmla="*/ 1217287 h 2460467"/>
                <a:gd name="connsiteX58" fmla="*/ 1145772 w 1416598"/>
                <a:gd name="connsiteY58" fmla="*/ 1164280 h 2460467"/>
                <a:gd name="connsiteX59" fmla="*/ 950259 w 1416598"/>
                <a:gd name="connsiteY59" fmla="*/ 1172932 h 2460467"/>
                <a:gd name="connsiteX60" fmla="*/ 901395 w 1416598"/>
                <a:gd name="connsiteY60" fmla="*/ 1067560 h 2460467"/>
                <a:gd name="connsiteX61" fmla="*/ 1034703 w 1416598"/>
                <a:gd name="connsiteY61" fmla="*/ 985963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1080000 w 1416598"/>
                <a:gd name="connsiteY54" fmla="*/ 1353494 h 2460467"/>
                <a:gd name="connsiteX55" fmla="*/ 1084153 w 1416598"/>
                <a:gd name="connsiteY55" fmla="*/ 1299283 h 2460467"/>
                <a:gd name="connsiteX56" fmla="*/ 1100750 w 1416598"/>
                <a:gd name="connsiteY56" fmla="*/ 1261293 h 2460467"/>
                <a:gd name="connsiteX57" fmla="*/ 1127675 w 1416598"/>
                <a:gd name="connsiteY57" fmla="*/ 1217287 h 2460467"/>
                <a:gd name="connsiteX58" fmla="*/ 1111941 w 1416598"/>
                <a:gd name="connsiteY58" fmla="*/ 1158111 h 2460467"/>
                <a:gd name="connsiteX59" fmla="*/ 950259 w 1416598"/>
                <a:gd name="connsiteY59" fmla="*/ 1172932 h 2460467"/>
                <a:gd name="connsiteX60" fmla="*/ 901395 w 1416598"/>
                <a:gd name="connsiteY60" fmla="*/ 1067560 h 2460467"/>
                <a:gd name="connsiteX61" fmla="*/ 1034703 w 1416598"/>
                <a:gd name="connsiteY61" fmla="*/ 985963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1080000 w 1416598"/>
                <a:gd name="connsiteY54" fmla="*/ 1353494 h 2460467"/>
                <a:gd name="connsiteX55" fmla="*/ 1084153 w 1416598"/>
                <a:gd name="connsiteY55" fmla="*/ 1299283 h 2460467"/>
                <a:gd name="connsiteX56" fmla="*/ 1100750 w 1416598"/>
                <a:gd name="connsiteY56" fmla="*/ 1261293 h 2460467"/>
                <a:gd name="connsiteX57" fmla="*/ 1127675 w 1416598"/>
                <a:gd name="connsiteY57" fmla="*/ 1217287 h 2460467"/>
                <a:gd name="connsiteX58" fmla="*/ 1111941 w 1416598"/>
                <a:gd name="connsiteY58" fmla="*/ 1158111 h 2460467"/>
                <a:gd name="connsiteX59" fmla="*/ 1162153 w 1416598"/>
                <a:gd name="connsiteY59" fmla="*/ 1081706 h 2460467"/>
                <a:gd name="connsiteX60" fmla="*/ 901395 w 1416598"/>
                <a:gd name="connsiteY60" fmla="*/ 1067560 h 2460467"/>
                <a:gd name="connsiteX61" fmla="*/ 1034703 w 1416598"/>
                <a:gd name="connsiteY61" fmla="*/ 985963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1080000 w 1416598"/>
                <a:gd name="connsiteY54" fmla="*/ 1353494 h 2460467"/>
                <a:gd name="connsiteX55" fmla="*/ 1084153 w 1416598"/>
                <a:gd name="connsiteY55" fmla="*/ 1299283 h 2460467"/>
                <a:gd name="connsiteX56" fmla="*/ 1100750 w 1416598"/>
                <a:gd name="connsiteY56" fmla="*/ 1261293 h 2460467"/>
                <a:gd name="connsiteX57" fmla="*/ 1127675 w 1416598"/>
                <a:gd name="connsiteY57" fmla="*/ 1217287 h 2460467"/>
                <a:gd name="connsiteX58" fmla="*/ 1111941 w 1416598"/>
                <a:gd name="connsiteY58" fmla="*/ 1158111 h 2460467"/>
                <a:gd name="connsiteX59" fmla="*/ 1162153 w 1416598"/>
                <a:gd name="connsiteY59" fmla="*/ 1081706 h 2460467"/>
                <a:gd name="connsiteX60" fmla="*/ 1160108 w 1416598"/>
                <a:gd name="connsiteY60" fmla="*/ 992856 h 2460467"/>
                <a:gd name="connsiteX61" fmla="*/ 1034703 w 1416598"/>
                <a:gd name="connsiteY61" fmla="*/ 985963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1080000 w 1416598"/>
                <a:gd name="connsiteY54" fmla="*/ 1353494 h 2460467"/>
                <a:gd name="connsiteX55" fmla="*/ 1084153 w 1416598"/>
                <a:gd name="connsiteY55" fmla="*/ 1299283 h 2460467"/>
                <a:gd name="connsiteX56" fmla="*/ 1100750 w 1416598"/>
                <a:gd name="connsiteY56" fmla="*/ 1261293 h 2460467"/>
                <a:gd name="connsiteX57" fmla="*/ 1127675 w 1416598"/>
                <a:gd name="connsiteY57" fmla="*/ 1217287 h 2460467"/>
                <a:gd name="connsiteX58" fmla="*/ 1111941 w 1416598"/>
                <a:gd name="connsiteY58" fmla="*/ 1158111 h 2460467"/>
                <a:gd name="connsiteX59" fmla="*/ 1162153 w 1416598"/>
                <a:gd name="connsiteY59" fmla="*/ 1081706 h 2460467"/>
                <a:gd name="connsiteX60" fmla="*/ 1160108 w 1416598"/>
                <a:gd name="connsiteY60" fmla="*/ 992856 h 2460467"/>
                <a:gd name="connsiteX61" fmla="*/ 1243172 w 1416598"/>
                <a:gd name="connsiteY61" fmla="*/ 944057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1080000 w 1416598"/>
                <a:gd name="connsiteY54" fmla="*/ 1353494 h 2460467"/>
                <a:gd name="connsiteX55" fmla="*/ 1084153 w 1416598"/>
                <a:gd name="connsiteY55" fmla="*/ 1299283 h 2460467"/>
                <a:gd name="connsiteX56" fmla="*/ 1100750 w 1416598"/>
                <a:gd name="connsiteY56" fmla="*/ 1261293 h 2460467"/>
                <a:gd name="connsiteX57" fmla="*/ 1127675 w 1416598"/>
                <a:gd name="connsiteY57" fmla="*/ 1217287 h 2460467"/>
                <a:gd name="connsiteX58" fmla="*/ 1111941 w 1416598"/>
                <a:gd name="connsiteY58" fmla="*/ 1158111 h 2460467"/>
                <a:gd name="connsiteX59" fmla="*/ 1162153 w 1416598"/>
                <a:gd name="connsiteY59" fmla="*/ 1081706 h 2460467"/>
                <a:gd name="connsiteX60" fmla="*/ 1160108 w 1416598"/>
                <a:gd name="connsiteY60" fmla="*/ 992856 h 2460467"/>
                <a:gd name="connsiteX61" fmla="*/ 1215487 w 1416598"/>
                <a:gd name="connsiteY61" fmla="*/ 948000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42326 w 1416598"/>
                <a:gd name="connsiteY22" fmla="*/ 1638107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1080000 w 1416598"/>
                <a:gd name="connsiteY54" fmla="*/ 1353494 h 2460467"/>
                <a:gd name="connsiteX55" fmla="*/ 1084153 w 1416598"/>
                <a:gd name="connsiteY55" fmla="*/ 1299283 h 2460467"/>
                <a:gd name="connsiteX56" fmla="*/ 1100750 w 1416598"/>
                <a:gd name="connsiteY56" fmla="*/ 1261293 h 2460467"/>
                <a:gd name="connsiteX57" fmla="*/ 1127675 w 1416598"/>
                <a:gd name="connsiteY57" fmla="*/ 1217287 h 2460467"/>
                <a:gd name="connsiteX58" fmla="*/ 1111941 w 1416598"/>
                <a:gd name="connsiteY58" fmla="*/ 1158111 h 2460467"/>
                <a:gd name="connsiteX59" fmla="*/ 1162153 w 1416598"/>
                <a:gd name="connsiteY59" fmla="*/ 1081706 h 2460467"/>
                <a:gd name="connsiteX60" fmla="*/ 1160108 w 1416598"/>
                <a:gd name="connsiteY60" fmla="*/ 992856 h 2460467"/>
                <a:gd name="connsiteX61" fmla="*/ 1215487 w 1416598"/>
                <a:gd name="connsiteY61" fmla="*/ 948000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93638 w 1416598"/>
                <a:gd name="connsiteY22" fmla="*/ 1528300 h 2460467"/>
                <a:gd name="connsiteX23" fmla="*/ 42326 w 1416598"/>
                <a:gd name="connsiteY23" fmla="*/ 1638107 h 2460467"/>
                <a:gd name="connsiteX24" fmla="*/ 28538 w 1416598"/>
                <a:gd name="connsiteY24" fmla="*/ 1739002 h 2460467"/>
                <a:gd name="connsiteX25" fmla="*/ 0 w 1416598"/>
                <a:gd name="connsiteY25" fmla="*/ 1872179 h 2460467"/>
                <a:gd name="connsiteX26" fmla="*/ 0 w 1416598"/>
                <a:gd name="connsiteY26" fmla="*/ 2015615 h 2460467"/>
                <a:gd name="connsiteX27" fmla="*/ 80682 w 1416598"/>
                <a:gd name="connsiteY27" fmla="*/ 2203874 h 2460467"/>
                <a:gd name="connsiteX28" fmla="*/ 234521 w 1416598"/>
                <a:gd name="connsiteY28" fmla="*/ 2335608 h 2460467"/>
                <a:gd name="connsiteX29" fmla="*/ 392603 w 1416598"/>
                <a:gd name="connsiteY29" fmla="*/ 2372758 h 2460467"/>
                <a:gd name="connsiteX30" fmla="*/ 484372 w 1416598"/>
                <a:gd name="connsiteY30" fmla="*/ 2396006 h 2460467"/>
                <a:gd name="connsiteX31" fmla="*/ 561163 w 1416598"/>
                <a:gd name="connsiteY31" fmla="*/ 2424411 h 2460467"/>
                <a:gd name="connsiteX32" fmla="*/ 692477 w 1416598"/>
                <a:gd name="connsiteY32" fmla="*/ 2447059 h 2460467"/>
                <a:gd name="connsiteX33" fmla="*/ 712252 w 1416598"/>
                <a:gd name="connsiteY33" fmla="*/ 2460427 h 2460467"/>
                <a:gd name="connsiteX34" fmla="*/ 752780 w 1416598"/>
                <a:gd name="connsiteY34" fmla="*/ 2439227 h 2460467"/>
                <a:gd name="connsiteX35" fmla="*/ 801418 w 1416598"/>
                <a:gd name="connsiteY35" fmla="*/ 2448727 h 2460467"/>
                <a:gd name="connsiteX36" fmla="*/ 896949 w 1416598"/>
                <a:gd name="connsiteY36" fmla="*/ 2431709 h 2460467"/>
                <a:gd name="connsiteX37" fmla="*/ 979754 w 1416598"/>
                <a:gd name="connsiteY37" fmla="*/ 2395851 h 2460467"/>
                <a:gd name="connsiteX38" fmla="*/ 1047228 w 1416598"/>
                <a:gd name="connsiteY38" fmla="*/ 2393648 h 2460467"/>
                <a:gd name="connsiteX39" fmla="*/ 1076927 w 1416598"/>
                <a:gd name="connsiteY39" fmla="*/ 2356118 h 2460467"/>
                <a:gd name="connsiteX40" fmla="*/ 1143923 w 1416598"/>
                <a:gd name="connsiteY40" fmla="*/ 2301952 h 2460467"/>
                <a:gd name="connsiteX41" fmla="*/ 1267305 w 1416598"/>
                <a:gd name="connsiteY41" fmla="*/ 2216863 h 2460467"/>
                <a:gd name="connsiteX42" fmla="*/ 1286879 w 1416598"/>
                <a:gd name="connsiteY42" fmla="*/ 2111490 h 2460467"/>
                <a:gd name="connsiteX43" fmla="*/ 1380767 w 1416598"/>
                <a:gd name="connsiteY43" fmla="*/ 2020932 h 2460467"/>
                <a:gd name="connsiteX44" fmla="*/ 1416598 w 1416598"/>
                <a:gd name="connsiteY44" fmla="*/ 1940462 h 2460467"/>
                <a:gd name="connsiteX45" fmla="*/ 1385011 w 1416598"/>
                <a:gd name="connsiteY45" fmla="*/ 1899452 h 2460467"/>
                <a:gd name="connsiteX46" fmla="*/ 1391854 w 1416598"/>
                <a:gd name="connsiteY46" fmla="*/ 1878407 h 2460467"/>
                <a:gd name="connsiteX47" fmla="*/ 1348467 w 1416598"/>
                <a:gd name="connsiteY47" fmla="*/ 1831915 h 2460467"/>
                <a:gd name="connsiteX48" fmla="*/ 1322053 w 1416598"/>
                <a:gd name="connsiteY48" fmla="*/ 1783979 h 2460467"/>
                <a:gd name="connsiteX49" fmla="*/ 1201746 w 1416598"/>
                <a:gd name="connsiteY49" fmla="*/ 1748120 h 2460467"/>
                <a:gd name="connsiteX50" fmla="*/ 1039905 w 1416598"/>
                <a:gd name="connsiteY50" fmla="*/ 1732390 h 2460467"/>
                <a:gd name="connsiteX51" fmla="*/ 1050167 w 1416598"/>
                <a:gd name="connsiteY51" fmla="*/ 1666724 h 2460467"/>
                <a:gd name="connsiteX52" fmla="*/ 1043821 w 1416598"/>
                <a:gd name="connsiteY52" fmla="*/ 1640516 h 2460467"/>
                <a:gd name="connsiteX53" fmla="*/ 1050523 w 1416598"/>
                <a:gd name="connsiteY53" fmla="*/ 1562903 h 2460467"/>
                <a:gd name="connsiteX54" fmla="*/ 1066840 w 1416598"/>
                <a:gd name="connsiteY54" fmla="*/ 1472880 h 2460467"/>
                <a:gd name="connsiteX55" fmla="*/ 1080000 w 1416598"/>
                <a:gd name="connsiteY55" fmla="*/ 1353494 h 2460467"/>
                <a:gd name="connsiteX56" fmla="*/ 1084153 w 1416598"/>
                <a:gd name="connsiteY56" fmla="*/ 1299283 h 2460467"/>
                <a:gd name="connsiteX57" fmla="*/ 1100750 w 1416598"/>
                <a:gd name="connsiteY57" fmla="*/ 1261293 h 2460467"/>
                <a:gd name="connsiteX58" fmla="*/ 1127675 w 1416598"/>
                <a:gd name="connsiteY58" fmla="*/ 1217287 h 2460467"/>
                <a:gd name="connsiteX59" fmla="*/ 1111941 w 1416598"/>
                <a:gd name="connsiteY59" fmla="*/ 1158111 h 2460467"/>
                <a:gd name="connsiteX60" fmla="*/ 1162153 w 1416598"/>
                <a:gd name="connsiteY60" fmla="*/ 1081706 h 2460467"/>
                <a:gd name="connsiteX61" fmla="*/ 1160108 w 1416598"/>
                <a:gd name="connsiteY61" fmla="*/ 992856 h 2460467"/>
                <a:gd name="connsiteX62" fmla="*/ 1215487 w 1416598"/>
                <a:gd name="connsiteY62" fmla="*/ 948000 h 2460467"/>
                <a:gd name="connsiteX63" fmla="*/ 1120588 w 1416598"/>
                <a:gd name="connsiteY63" fmla="*/ 868132 h 2460467"/>
                <a:gd name="connsiteX64" fmla="*/ 1129553 w 1416598"/>
                <a:gd name="connsiteY64" fmla="*/ 760556 h 2460467"/>
                <a:gd name="connsiteX65" fmla="*/ 1192306 w 1416598"/>
                <a:gd name="connsiteY65" fmla="*/ 661944 h 2460467"/>
                <a:gd name="connsiteX66" fmla="*/ 1264023 w 1416598"/>
                <a:gd name="connsiteY66" fmla="*/ 581262 h 2460467"/>
                <a:gd name="connsiteX67" fmla="*/ 1317811 w 1416598"/>
                <a:gd name="connsiteY67" fmla="*/ 401968 h 2460467"/>
                <a:gd name="connsiteX68" fmla="*/ 1290917 w 1416598"/>
                <a:gd name="connsiteY68" fmla="*/ 249568 h 2460467"/>
                <a:gd name="connsiteX69" fmla="*/ 1129553 w 1416598"/>
                <a:gd name="connsiteY69" fmla="*/ 88203 h 2460467"/>
                <a:gd name="connsiteX70" fmla="*/ 905435 w 1416598"/>
                <a:gd name="connsiteY70" fmla="*/ 52344 h 2460467"/>
                <a:gd name="connsiteX71" fmla="*/ 724018 w 1416598"/>
                <a:gd name="connsiteY71" fmla="*/ 0 h 2460467"/>
                <a:gd name="connsiteX72" fmla="*/ 573741 w 1416598"/>
                <a:gd name="connsiteY72" fmla="*/ 7521 h 2460467"/>
                <a:gd name="connsiteX73" fmla="*/ 537882 w 1416598"/>
                <a:gd name="connsiteY73" fmla="*/ 88203 h 2460467"/>
                <a:gd name="connsiteX0" fmla="*/ 666552 w 1545268"/>
                <a:gd name="connsiteY0" fmla="*/ 88203 h 2460467"/>
                <a:gd name="connsiteX1" fmla="*/ 648773 w 1545268"/>
                <a:gd name="connsiteY1" fmla="*/ 78720 h 2460467"/>
                <a:gd name="connsiteX2" fmla="*/ 510591 w 1545268"/>
                <a:gd name="connsiteY2" fmla="*/ 150043 h 2460467"/>
                <a:gd name="connsiteX3" fmla="*/ 483697 w 1545268"/>
                <a:gd name="connsiteY3" fmla="*/ 234755 h 2460467"/>
                <a:gd name="connsiteX4" fmla="*/ 414582 w 1545268"/>
                <a:gd name="connsiteY4" fmla="*/ 340505 h 2460467"/>
                <a:gd name="connsiteX5" fmla="*/ 407740 w 1545268"/>
                <a:gd name="connsiteY5" fmla="*/ 411312 h 2460467"/>
                <a:gd name="connsiteX6" fmla="*/ 359835 w 1545268"/>
                <a:gd name="connsiteY6" fmla="*/ 455756 h 2460467"/>
                <a:gd name="connsiteX7" fmla="*/ 340261 w 1545268"/>
                <a:gd name="connsiteY7" fmla="*/ 580352 h 2460467"/>
                <a:gd name="connsiteX8" fmla="*/ 353466 w 1545268"/>
                <a:gd name="connsiteY8" fmla="*/ 640368 h 2460467"/>
                <a:gd name="connsiteX9" fmla="*/ 319252 w 1545268"/>
                <a:gd name="connsiteY9" fmla="*/ 674937 h 2460467"/>
                <a:gd name="connsiteX10" fmla="*/ 379883 w 1545268"/>
                <a:gd name="connsiteY10" fmla="*/ 843441 h 2460467"/>
                <a:gd name="connsiteX11" fmla="*/ 402535 w 1545268"/>
                <a:gd name="connsiteY11" fmla="*/ 878387 h 2460467"/>
                <a:gd name="connsiteX12" fmla="*/ 436625 w 1545268"/>
                <a:gd name="connsiteY12" fmla="*/ 913292 h 2460467"/>
                <a:gd name="connsiteX13" fmla="*/ 510870 w 1545268"/>
                <a:gd name="connsiteY13" fmla="*/ 1030787 h 2460467"/>
                <a:gd name="connsiteX14" fmla="*/ 528800 w 1545268"/>
                <a:gd name="connsiteY14" fmla="*/ 1091338 h 2460467"/>
                <a:gd name="connsiteX15" fmla="*/ 505187 w 1545268"/>
                <a:gd name="connsiteY15" fmla="*/ 1163968 h 2460467"/>
                <a:gd name="connsiteX16" fmla="*/ 503748 w 1545268"/>
                <a:gd name="connsiteY16" fmla="*/ 1185925 h 2460467"/>
                <a:gd name="connsiteX17" fmla="*/ 532766 w 1545268"/>
                <a:gd name="connsiteY17" fmla="*/ 1251790 h 2460467"/>
                <a:gd name="connsiteX18" fmla="*/ 478018 w 1545268"/>
                <a:gd name="connsiteY18" fmla="*/ 1331560 h 2460467"/>
                <a:gd name="connsiteX19" fmla="*/ 496425 w 1545268"/>
                <a:gd name="connsiteY19" fmla="*/ 1464741 h 2460467"/>
                <a:gd name="connsiteX20" fmla="*/ 532081 w 1545268"/>
                <a:gd name="connsiteY20" fmla="*/ 1648062 h 2460467"/>
                <a:gd name="connsiteX21" fmla="*/ 429228 w 1545268"/>
                <a:gd name="connsiteY21" fmla="*/ 1676246 h 2460467"/>
                <a:gd name="connsiteX22" fmla="*/ 222308 w 1545268"/>
                <a:gd name="connsiteY22" fmla="*/ 1528300 h 2460467"/>
                <a:gd name="connsiteX23" fmla="*/ 170996 w 1545268"/>
                <a:gd name="connsiteY23" fmla="*/ 1638107 h 2460467"/>
                <a:gd name="connsiteX24" fmla="*/ 1 w 1545268"/>
                <a:gd name="connsiteY24" fmla="*/ 1733317 h 2460467"/>
                <a:gd name="connsiteX25" fmla="*/ 128670 w 1545268"/>
                <a:gd name="connsiteY25" fmla="*/ 1872179 h 2460467"/>
                <a:gd name="connsiteX26" fmla="*/ 128670 w 1545268"/>
                <a:gd name="connsiteY26" fmla="*/ 2015615 h 2460467"/>
                <a:gd name="connsiteX27" fmla="*/ 209352 w 1545268"/>
                <a:gd name="connsiteY27" fmla="*/ 2203874 h 2460467"/>
                <a:gd name="connsiteX28" fmla="*/ 363191 w 1545268"/>
                <a:gd name="connsiteY28" fmla="*/ 2335608 h 2460467"/>
                <a:gd name="connsiteX29" fmla="*/ 521273 w 1545268"/>
                <a:gd name="connsiteY29" fmla="*/ 2372758 h 2460467"/>
                <a:gd name="connsiteX30" fmla="*/ 613042 w 1545268"/>
                <a:gd name="connsiteY30" fmla="*/ 2396006 h 2460467"/>
                <a:gd name="connsiteX31" fmla="*/ 689833 w 1545268"/>
                <a:gd name="connsiteY31" fmla="*/ 2424411 h 2460467"/>
                <a:gd name="connsiteX32" fmla="*/ 821147 w 1545268"/>
                <a:gd name="connsiteY32" fmla="*/ 2447059 h 2460467"/>
                <a:gd name="connsiteX33" fmla="*/ 840922 w 1545268"/>
                <a:gd name="connsiteY33" fmla="*/ 2460427 h 2460467"/>
                <a:gd name="connsiteX34" fmla="*/ 881450 w 1545268"/>
                <a:gd name="connsiteY34" fmla="*/ 2439227 h 2460467"/>
                <a:gd name="connsiteX35" fmla="*/ 930088 w 1545268"/>
                <a:gd name="connsiteY35" fmla="*/ 2448727 h 2460467"/>
                <a:gd name="connsiteX36" fmla="*/ 1025619 w 1545268"/>
                <a:gd name="connsiteY36" fmla="*/ 2431709 h 2460467"/>
                <a:gd name="connsiteX37" fmla="*/ 1108424 w 1545268"/>
                <a:gd name="connsiteY37" fmla="*/ 2395851 h 2460467"/>
                <a:gd name="connsiteX38" fmla="*/ 1175898 w 1545268"/>
                <a:gd name="connsiteY38" fmla="*/ 2393648 h 2460467"/>
                <a:gd name="connsiteX39" fmla="*/ 1205597 w 1545268"/>
                <a:gd name="connsiteY39" fmla="*/ 2356118 h 2460467"/>
                <a:gd name="connsiteX40" fmla="*/ 1272593 w 1545268"/>
                <a:gd name="connsiteY40" fmla="*/ 2301952 h 2460467"/>
                <a:gd name="connsiteX41" fmla="*/ 1395975 w 1545268"/>
                <a:gd name="connsiteY41" fmla="*/ 2216863 h 2460467"/>
                <a:gd name="connsiteX42" fmla="*/ 1415549 w 1545268"/>
                <a:gd name="connsiteY42" fmla="*/ 2111490 h 2460467"/>
                <a:gd name="connsiteX43" fmla="*/ 1509437 w 1545268"/>
                <a:gd name="connsiteY43" fmla="*/ 2020932 h 2460467"/>
                <a:gd name="connsiteX44" fmla="*/ 1545268 w 1545268"/>
                <a:gd name="connsiteY44" fmla="*/ 1940462 h 2460467"/>
                <a:gd name="connsiteX45" fmla="*/ 1513681 w 1545268"/>
                <a:gd name="connsiteY45" fmla="*/ 1899452 h 2460467"/>
                <a:gd name="connsiteX46" fmla="*/ 1520524 w 1545268"/>
                <a:gd name="connsiteY46" fmla="*/ 1878407 h 2460467"/>
                <a:gd name="connsiteX47" fmla="*/ 1477137 w 1545268"/>
                <a:gd name="connsiteY47" fmla="*/ 1831915 h 2460467"/>
                <a:gd name="connsiteX48" fmla="*/ 1450723 w 1545268"/>
                <a:gd name="connsiteY48" fmla="*/ 1783979 h 2460467"/>
                <a:gd name="connsiteX49" fmla="*/ 1330416 w 1545268"/>
                <a:gd name="connsiteY49" fmla="*/ 1748120 h 2460467"/>
                <a:gd name="connsiteX50" fmla="*/ 1168575 w 1545268"/>
                <a:gd name="connsiteY50" fmla="*/ 1732390 h 2460467"/>
                <a:gd name="connsiteX51" fmla="*/ 1178837 w 1545268"/>
                <a:gd name="connsiteY51" fmla="*/ 1666724 h 2460467"/>
                <a:gd name="connsiteX52" fmla="*/ 1172491 w 1545268"/>
                <a:gd name="connsiteY52" fmla="*/ 1640516 h 2460467"/>
                <a:gd name="connsiteX53" fmla="*/ 1179193 w 1545268"/>
                <a:gd name="connsiteY53" fmla="*/ 1562903 h 2460467"/>
                <a:gd name="connsiteX54" fmla="*/ 1195510 w 1545268"/>
                <a:gd name="connsiteY54" fmla="*/ 1472880 h 2460467"/>
                <a:gd name="connsiteX55" fmla="*/ 1208670 w 1545268"/>
                <a:gd name="connsiteY55" fmla="*/ 1353494 h 2460467"/>
                <a:gd name="connsiteX56" fmla="*/ 1212823 w 1545268"/>
                <a:gd name="connsiteY56" fmla="*/ 1299283 h 2460467"/>
                <a:gd name="connsiteX57" fmla="*/ 1229420 w 1545268"/>
                <a:gd name="connsiteY57" fmla="*/ 1261293 h 2460467"/>
                <a:gd name="connsiteX58" fmla="*/ 1256345 w 1545268"/>
                <a:gd name="connsiteY58" fmla="*/ 1217287 h 2460467"/>
                <a:gd name="connsiteX59" fmla="*/ 1240611 w 1545268"/>
                <a:gd name="connsiteY59" fmla="*/ 1158111 h 2460467"/>
                <a:gd name="connsiteX60" fmla="*/ 1290823 w 1545268"/>
                <a:gd name="connsiteY60" fmla="*/ 1081706 h 2460467"/>
                <a:gd name="connsiteX61" fmla="*/ 1288778 w 1545268"/>
                <a:gd name="connsiteY61" fmla="*/ 992856 h 2460467"/>
                <a:gd name="connsiteX62" fmla="*/ 1344157 w 1545268"/>
                <a:gd name="connsiteY62" fmla="*/ 948000 h 2460467"/>
                <a:gd name="connsiteX63" fmla="*/ 1249258 w 1545268"/>
                <a:gd name="connsiteY63" fmla="*/ 868132 h 2460467"/>
                <a:gd name="connsiteX64" fmla="*/ 1258223 w 1545268"/>
                <a:gd name="connsiteY64" fmla="*/ 760556 h 2460467"/>
                <a:gd name="connsiteX65" fmla="*/ 1320976 w 1545268"/>
                <a:gd name="connsiteY65" fmla="*/ 661944 h 2460467"/>
                <a:gd name="connsiteX66" fmla="*/ 1392693 w 1545268"/>
                <a:gd name="connsiteY66" fmla="*/ 581262 h 2460467"/>
                <a:gd name="connsiteX67" fmla="*/ 1446481 w 1545268"/>
                <a:gd name="connsiteY67" fmla="*/ 401968 h 2460467"/>
                <a:gd name="connsiteX68" fmla="*/ 1419587 w 1545268"/>
                <a:gd name="connsiteY68" fmla="*/ 249568 h 2460467"/>
                <a:gd name="connsiteX69" fmla="*/ 1258223 w 1545268"/>
                <a:gd name="connsiteY69" fmla="*/ 88203 h 2460467"/>
                <a:gd name="connsiteX70" fmla="*/ 1034105 w 1545268"/>
                <a:gd name="connsiteY70" fmla="*/ 52344 h 2460467"/>
                <a:gd name="connsiteX71" fmla="*/ 852688 w 1545268"/>
                <a:gd name="connsiteY71" fmla="*/ 0 h 2460467"/>
                <a:gd name="connsiteX72" fmla="*/ 702411 w 1545268"/>
                <a:gd name="connsiteY72" fmla="*/ 7521 h 2460467"/>
                <a:gd name="connsiteX73" fmla="*/ 666552 w 1545268"/>
                <a:gd name="connsiteY73" fmla="*/ 88203 h 2460467"/>
                <a:gd name="connsiteX0" fmla="*/ 666552 w 1545268"/>
                <a:gd name="connsiteY0" fmla="*/ 88203 h 2460467"/>
                <a:gd name="connsiteX1" fmla="*/ 648773 w 1545268"/>
                <a:gd name="connsiteY1" fmla="*/ 78720 h 2460467"/>
                <a:gd name="connsiteX2" fmla="*/ 510591 w 1545268"/>
                <a:gd name="connsiteY2" fmla="*/ 150043 h 2460467"/>
                <a:gd name="connsiteX3" fmla="*/ 483697 w 1545268"/>
                <a:gd name="connsiteY3" fmla="*/ 234755 h 2460467"/>
                <a:gd name="connsiteX4" fmla="*/ 414582 w 1545268"/>
                <a:gd name="connsiteY4" fmla="*/ 340505 h 2460467"/>
                <a:gd name="connsiteX5" fmla="*/ 407740 w 1545268"/>
                <a:gd name="connsiteY5" fmla="*/ 411312 h 2460467"/>
                <a:gd name="connsiteX6" fmla="*/ 359835 w 1545268"/>
                <a:gd name="connsiteY6" fmla="*/ 455756 h 2460467"/>
                <a:gd name="connsiteX7" fmla="*/ 340261 w 1545268"/>
                <a:gd name="connsiteY7" fmla="*/ 580352 h 2460467"/>
                <a:gd name="connsiteX8" fmla="*/ 353466 w 1545268"/>
                <a:gd name="connsiteY8" fmla="*/ 640368 h 2460467"/>
                <a:gd name="connsiteX9" fmla="*/ 319252 w 1545268"/>
                <a:gd name="connsiteY9" fmla="*/ 674937 h 2460467"/>
                <a:gd name="connsiteX10" fmla="*/ 379883 w 1545268"/>
                <a:gd name="connsiteY10" fmla="*/ 843441 h 2460467"/>
                <a:gd name="connsiteX11" fmla="*/ 402535 w 1545268"/>
                <a:gd name="connsiteY11" fmla="*/ 878387 h 2460467"/>
                <a:gd name="connsiteX12" fmla="*/ 436625 w 1545268"/>
                <a:gd name="connsiteY12" fmla="*/ 913292 h 2460467"/>
                <a:gd name="connsiteX13" fmla="*/ 510870 w 1545268"/>
                <a:gd name="connsiteY13" fmla="*/ 1030787 h 2460467"/>
                <a:gd name="connsiteX14" fmla="*/ 528800 w 1545268"/>
                <a:gd name="connsiteY14" fmla="*/ 1091338 h 2460467"/>
                <a:gd name="connsiteX15" fmla="*/ 505187 w 1545268"/>
                <a:gd name="connsiteY15" fmla="*/ 1163968 h 2460467"/>
                <a:gd name="connsiteX16" fmla="*/ 503748 w 1545268"/>
                <a:gd name="connsiteY16" fmla="*/ 1185925 h 2460467"/>
                <a:gd name="connsiteX17" fmla="*/ 532766 w 1545268"/>
                <a:gd name="connsiteY17" fmla="*/ 1251790 h 2460467"/>
                <a:gd name="connsiteX18" fmla="*/ 478018 w 1545268"/>
                <a:gd name="connsiteY18" fmla="*/ 1331560 h 2460467"/>
                <a:gd name="connsiteX19" fmla="*/ 496425 w 1545268"/>
                <a:gd name="connsiteY19" fmla="*/ 1464741 h 2460467"/>
                <a:gd name="connsiteX20" fmla="*/ 532081 w 1545268"/>
                <a:gd name="connsiteY20" fmla="*/ 1648062 h 2460467"/>
                <a:gd name="connsiteX21" fmla="*/ 429228 w 1545268"/>
                <a:gd name="connsiteY21" fmla="*/ 1676246 h 2460467"/>
                <a:gd name="connsiteX22" fmla="*/ 222308 w 1545268"/>
                <a:gd name="connsiteY22" fmla="*/ 1528300 h 2460467"/>
                <a:gd name="connsiteX23" fmla="*/ 170996 w 1545268"/>
                <a:gd name="connsiteY23" fmla="*/ 1638107 h 2460467"/>
                <a:gd name="connsiteX24" fmla="*/ 1 w 1545268"/>
                <a:gd name="connsiteY24" fmla="*/ 1733317 h 2460467"/>
                <a:gd name="connsiteX25" fmla="*/ 27809 w 1545268"/>
                <a:gd name="connsiteY25" fmla="*/ 1862437 h 2460467"/>
                <a:gd name="connsiteX26" fmla="*/ 128670 w 1545268"/>
                <a:gd name="connsiteY26" fmla="*/ 1872179 h 2460467"/>
                <a:gd name="connsiteX27" fmla="*/ 128670 w 1545268"/>
                <a:gd name="connsiteY27" fmla="*/ 2015615 h 2460467"/>
                <a:gd name="connsiteX28" fmla="*/ 209352 w 1545268"/>
                <a:gd name="connsiteY28" fmla="*/ 2203874 h 2460467"/>
                <a:gd name="connsiteX29" fmla="*/ 363191 w 1545268"/>
                <a:gd name="connsiteY29" fmla="*/ 2335608 h 2460467"/>
                <a:gd name="connsiteX30" fmla="*/ 521273 w 1545268"/>
                <a:gd name="connsiteY30" fmla="*/ 2372758 h 2460467"/>
                <a:gd name="connsiteX31" fmla="*/ 613042 w 1545268"/>
                <a:gd name="connsiteY31" fmla="*/ 2396006 h 2460467"/>
                <a:gd name="connsiteX32" fmla="*/ 689833 w 1545268"/>
                <a:gd name="connsiteY32" fmla="*/ 2424411 h 2460467"/>
                <a:gd name="connsiteX33" fmla="*/ 821147 w 1545268"/>
                <a:gd name="connsiteY33" fmla="*/ 2447059 h 2460467"/>
                <a:gd name="connsiteX34" fmla="*/ 840922 w 1545268"/>
                <a:gd name="connsiteY34" fmla="*/ 2460427 h 2460467"/>
                <a:gd name="connsiteX35" fmla="*/ 881450 w 1545268"/>
                <a:gd name="connsiteY35" fmla="*/ 2439227 h 2460467"/>
                <a:gd name="connsiteX36" fmla="*/ 930088 w 1545268"/>
                <a:gd name="connsiteY36" fmla="*/ 2448727 h 2460467"/>
                <a:gd name="connsiteX37" fmla="*/ 1025619 w 1545268"/>
                <a:gd name="connsiteY37" fmla="*/ 2431709 h 2460467"/>
                <a:gd name="connsiteX38" fmla="*/ 1108424 w 1545268"/>
                <a:gd name="connsiteY38" fmla="*/ 2395851 h 2460467"/>
                <a:gd name="connsiteX39" fmla="*/ 1175898 w 1545268"/>
                <a:gd name="connsiteY39" fmla="*/ 2393648 h 2460467"/>
                <a:gd name="connsiteX40" fmla="*/ 1205597 w 1545268"/>
                <a:gd name="connsiteY40" fmla="*/ 2356118 h 2460467"/>
                <a:gd name="connsiteX41" fmla="*/ 1272593 w 1545268"/>
                <a:gd name="connsiteY41" fmla="*/ 2301952 h 2460467"/>
                <a:gd name="connsiteX42" fmla="*/ 1395975 w 1545268"/>
                <a:gd name="connsiteY42" fmla="*/ 2216863 h 2460467"/>
                <a:gd name="connsiteX43" fmla="*/ 1415549 w 1545268"/>
                <a:gd name="connsiteY43" fmla="*/ 2111490 h 2460467"/>
                <a:gd name="connsiteX44" fmla="*/ 1509437 w 1545268"/>
                <a:gd name="connsiteY44" fmla="*/ 2020932 h 2460467"/>
                <a:gd name="connsiteX45" fmla="*/ 1545268 w 1545268"/>
                <a:gd name="connsiteY45" fmla="*/ 1940462 h 2460467"/>
                <a:gd name="connsiteX46" fmla="*/ 1513681 w 1545268"/>
                <a:gd name="connsiteY46" fmla="*/ 1899452 h 2460467"/>
                <a:gd name="connsiteX47" fmla="*/ 1520524 w 1545268"/>
                <a:gd name="connsiteY47" fmla="*/ 1878407 h 2460467"/>
                <a:gd name="connsiteX48" fmla="*/ 1477137 w 1545268"/>
                <a:gd name="connsiteY48" fmla="*/ 1831915 h 2460467"/>
                <a:gd name="connsiteX49" fmla="*/ 1450723 w 1545268"/>
                <a:gd name="connsiteY49" fmla="*/ 1783979 h 2460467"/>
                <a:gd name="connsiteX50" fmla="*/ 1330416 w 1545268"/>
                <a:gd name="connsiteY50" fmla="*/ 1748120 h 2460467"/>
                <a:gd name="connsiteX51" fmla="*/ 1168575 w 1545268"/>
                <a:gd name="connsiteY51" fmla="*/ 1732390 h 2460467"/>
                <a:gd name="connsiteX52" fmla="*/ 1178837 w 1545268"/>
                <a:gd name="connsiteY52" fmla="*/ 1666724 h 2460467"/>
                <a:gd name="connsiteX53" fmla="*/ 1172491 w 1545268"/>
                <a:gd name="connsiteY53" fmla="*/ 1640516 h 2460467"/>
                <a:gd name="connsiteX54" fmla="*/ 1179193 w 1545268"/>
                <a:gd name="connsiteY54" fmla="*/ 1562903 h 2460467"/>
                <a:gd name="connsiteX55" fmla="*/ 1195510 w 1545268"/>
                <a:gd name="connsiteY55" fmla="*/ 1472880 h 2460467"/>
                <a:gd name="connsiteX56" fmla="*/ 1208670 w 1545268"/>
                <a:gd name="connsiteY56" fmla="*/ 1353494 h 2460467"/>
                <a:gd name="connsiteX57" fmla="*/ 1212823 w 1545268"/>
                <a:gd name="connsiteY57" fmla="*/ 1299283 h 2460467"/>
                <a:gd name="connsiteX58" fmla="*/ 1229420 w 1545268"/>
                <a:gd name="connsiteY58" fmla="*/ 1261293 h 2460467"/>
                <a:gd name="connsiteX59" fmla="*/ 1256345 w 1545268"/>
                <a:gd name="connsiteY59" fmla="*/ 1217287 h 2460467"/>
                <a:gd name="connsiteX60" fmla="*/ 1240611 w 1545268"/>
                <a:gd name="connsiteY60" fmla="*/ 1158111 h 2460467"/>
                <a:gd name="connsiteX61" fmla="*/ 1290823 w 1545268"/>
                <a:gd name="connsiteY61" fmla="*/ 1081706 h 2460467"/>
                <a:gd name="connsiteX62" fmla="*/ 1288778 w 1545268"/>
                <a:gd name="connsiteY62" fmla="*/ 992856 h 2460467"/>
                <a:gd name="connsiteX63" fmla="*/ 1344157 w 1545268"/>
                <a:gd name="connsiteY63" fmla="*/ 948000 h 2460467"/>
                <a:gd name="connsiteX64" fmla="*/ 1249258 w 1545268"/>
                <a:gd name="connsiteY64" fmla="*/ 868132 h 2460467"/>
                <a:gd name="connsiteX65" fmla="*/ 1258223 w 1545268"/>
                <a:gd name="connsiteY65" fmla="*/ 760556 h 2460467"/>
                <a:gd name="connsiteX66" fmla="*/ 1320976 w 1545268"/>
                <a:gd name="connsiteY66" fmla="*/ 661944 h 2460467"/>
                <a:gd name="connsiteX67" fmla="*/ 1392693 w 1545268"/>
                <a:gd name="connsiteY67" fmla="*/ 581262 h 2460467"/>
                <a:gd name="connsiteX68" fmla="*/ 1446481 w 1545268"/>
                <a:gd name="connsiteY68" fmla="*/ 401968 h 2460467"/>
                <a:gd name="connsiteX69" fmla="*/ 1419587 w 1545268"/>
                <a:gd name="connsiteY69" fmla="*/ 249568 h 2460467"/>
                <a:gd name="connsiteX70" fmla="*/ 1258223 w 1545268"/>
                <a:gd name="connsiteY70" fmla="*/ 88203 h 2460467"/>
                <a:gd name="connsiteX71" fmla="*/ 1034105 w 1545268"/>
                <a:gd name="connsiteY71" fmla="*/ 52344 h 2460467"/>
                <a:gd name="connsiteX72" fmla="*/ 852688 w 1545268"/>
                <a:gd name="connsiteY72" fmla="*/ 0 h 2460467"/>
                <a:gd name="connsiteX73" fmla="*/ 702411 w 1545268"/>
                <a:gd name="connsiteY73" fmla="*/ 7521 h 2460467"/>
                <a:gd name="connsiteX74" fmla="*/ 666552 w 1545268"/>
                <a:gd name="connsiteY74" fmla="*/ 88203 h 2460467"/>
                <a:gd name="connsiteX0" fmla="*/ 666552 w 1545268"/>
                <a:gd name="connsiteY0" fmla="*/ 88203 h 2460467"/>
                <a:gd name="connsiteX1" fmla="*/ 648773 w 1545268"/>
                <a:gd name="connsiteY1" fmla="*/ 78720 h 2460467"/>
                <a:gd name="connsiteX2" fmla="*/ 510591 w 1545268"/>
                <a:gd name="connsiteY2" fmla="*/ 150043 h 2460467"/>
                <a:gd name="connsiteX3" fmla="*/ 483697 w 1545268"/>
                <a:gd name="connsiteY3" fmla="*/ 234755 h 2460467"/>
                <a:gd name="connsiteX4" fmla="*/ 414582 w 1545268"/>
                <a:gd name="connsiteY4" fmla="*/ 340505 h 2460467"/>
                <a:gd name="connsiteX5" fmla="*/ 407740 w 1545268"/>
                <a:gd name="connsiteY5" fmla="*/ 411312 h 2460467"/>
                <a:gd name="connsiteX6" fmla="*/ 359835 w 1545268"/>
                <a:gd name="connsiteY6" fmla="*/ 455756 h 2460467"/>
                <a:gd name="connsiteX7" fmla="*/ 340261 w 1545268"/>
                <a:gd name="connsiteY7" fmla="*/ 580352 h 2460467"/>
                <a:gd name="connsiteX8" fmla="*/ 353466 w 1545268"/>
                <a:gd name="connsiteY8" fmla="*/ 640368 h 2460467"/>
                <a:gd name="connsiteX9" fmla="*/ 319252 w 1545268"/>
                <a:gd name="connsiteY9" fmla="*/ 674937 h 2460467"/>
                <a:gd name="connsiteX10" fmla="*/ 379883 w 1545268"/>
                <a:gd name="connsiteY10" fmla="*/ 843441 h 2460467"/>
                <a:gd name="connsiteX11" fmla="*/ 402535 w 1545268"/>
                <a:gd name="connsiteY11" fmla="*/ 878387 h 2460467"/>
                <a:gd name="connsiteX12" fmla="*/ 436625 w 1545268"/>
                <a:gd name="connsiteY12" fmla="*/ 913292 h 2460467"/>
                <a:gd name="connsiteX13" fmla="*/ 510870 w 1545268"/>
                <a:gd name="connsiteY13" fmla="*/ 1030787 h 2460467"/>
                <a:gd name="connsiteX14" fmla="*/ 528800 w 1545268"/>
                <a:gd name="connsiteY14" fmla="*/ 1091338 h 2460467"/>
                <a:gd name="connsiteX15" fmla="*/ 505187 w 1545268"/>
                <a:gd name="connsiteY15" fmla="*/ 1163968 h 2460467"/>
                <a:gd name="connsiteX16" fmla="*/ 503748 w 1545268"/>
                <a:gd name="connsiteY16" fmla="*/ 1185925 h 2460467"/>
                <a:gd name="connsiteX17" fmla="*/ 532766 w 1545268"/>
                <a:gd name="connsiteY17" fmla="*/ 1251790 h 2460467"/>
                <a:gd name="connsiteX18" fmla="*/ 478018 w 1545268"/>
                <a:gd name="connsiteY18" fmla="*/ 1331560 h 2460467"/>
                <a:gd name="connsiteX19" fmla="*/ 496425 w 1545268"/>
                <a:gd name="connsiteY19" fmla="*/ 1464741 h 2460467"/>
                <a:gd name="connsiteX20" fmla="*/ 532081 w 1545268"/>
                <a:gd name="connsiteY20" fmla="*/ 1648062 h 2460467"/>
                <a:gd name="connsiteX21" fmla="*/ 429228 w 1545268"/>
                <a:gd name="connsiteY21" fmla="*/ 1676246 h 2460467"/>
                <a:gd name="connsiteX22" fmla="*/ 222308 w 1545268"/>
                <a:gd name="connsiteY22" fmla="*/ 1528300 h 2460467"/>
                <a:gd name="connsiteX23" fmla="*/ 170996 w 1545268"/>
                <a:gd name="connsiteY23" fmla="*/ 1638107 h 2460467"/>
                <a:gd name="connsiteX24" fmla="*/ 1 w 1545268"/>
                <a:gd name="connsiteY24" fmla="*/ 1733317 h 2460467"/>
                <a:gd name="connsiteX25" fmla="*/ 27809 w 1545268"/>
                <a:gd name="connsiteY25" fmla="*/ 1862437 h 2460467"/>
                <a:gd name="connsiteX26" fmla="*/ 128670 w 1545268"/>
                <a:gd name="connsiteY26" fmla="*/ 1872179 h 2460467"/>
                <a:gd name="connsiteX27" fmla="*/ 66471 w 1545268"/>
                <a:gd name="connsiteY27" fmla="*/ 2023255 h 2460467"/>
                <a:gd name="connsiteX28" fmla="*/ 209352 w 1545268"/>
                <a:gd name="connsiteY28" fmla="*/ 2203874 h 2460467"/>
                <a:gd name="connsiteX29" fmla="*/ 363191 w 1545268"/>
                <a:gd name="connsiteY29" fmla="*/ 2335608 h 2460467"/>
                <a:gd name="connsiteX30" fmla="*/ 521273 w 1545268"/>
                <a:gd name="connsiteY30" fmla="*/ 2372758 h 2460467"/>
                <a:gd name="connsiteX31" fmla="*/ 613042 w 1545268"/>
                <a:gd name="connsiteY31" fmla="*/ 2396006 h 2460467"/>
                <a:gd name="connsiteX32" fmla="*/ 689833 w 1545268"/>
                <a:gd name="connsiteY32" fmla="*/ 2424411 h 2460467"/>
                <a:gd name="connsiteX33" fmla="*/ 821147 w 1545268"/>
                <a:gd name="connsiteY33" fmla="*/ 2447059 h 2460467"/>
                <a:gd name="connsiteX34" fmla="*/ 840922 w 1545268"/>
                <a:gd name="connsiteY34" fmla="*/ 2460427 h 2460467"/>
                <a:gd name="connsiteX35" fmla="*/ 881450 w 1545268"/>
                <a:gd name="connsiteY35" fmla="*/ 2439227 h 2460467"/>
                <a:gd name="connsiteX36" fmla="*/ 930088 w 1545268"/>
                <a:gd name="connsiteY36" fmla="*/ 2448727 h 2460467"/>
                <a:gd name="connsiteX37" fmla="*/ 1025619 w 1545268"/>
                <a:gd name="connsiteY37" fmla="*/ 2431709 h 2460467"/>
                <a:gd name="connsiteX38" fmla="*/ 1108424 w 1545268"/>
                <a:gd name="connsiteY38" fmla="*/ 2395851 h 2460467"/>
                <a:gd name="connsiteX39" fmla="*/ 1175898 w 1545268"/>
                <a:gd name="connsiteY39" fmla="*/ 2393648 h 2460467"/>
                <a:gd name="connsiteX40" fmla="*/ 1205597 w 1545268"/>
                <a:gd name="connsiteY40" fmla="*/ 2356118 h 2460467"/>
                <a:gd name="connsiteX41" fmla="*/ 1272593 w 1545268"/>
                <a:gd name="connsiteY41" fmla="*/ 2301952 h 2460467"/>
                <a:gd name="connsiteX42" fmla="*/ 1395975 w 1545268"/>
                <a:gd name="connsiteY42" fmla="*/ 2216863 h 2460467"/>
                <a:gd name="connsiteX43" fmla="*/ 1415549 w 1545268"/>
                <a:gd name="connsiteY43" fmla="*/ 2111490 h 2460467"/>
                <a:gd name="connsiteX44" fmla="*/ 1509437 w 1545268"/>
                <a:gd name="connsiteY44" fmla="*/ 2020932 h 2460467"/>
                <a:gd name="connsiteX45" fmla="*/ 1545268 w 1545268"/>
                <a:gd name="connsiteY45" fmla="*/ 1940462 h 2460467"/>
                <a:gd name="connsiteX46" fmla="*/ 1513681 w 1545268"/>
                <a:gd name="connsiteY46" fmla="*/ 1899452 h 2460467"/>
                <a:gd name="connsiteX47" fmla="*/ 1520524 w 1545268"/>
                <a:gd name="connsiteY47" fmla="*/ 1878407 h 2460467"/>
                <a:gd name="connsiteX48" fmla="*/ 1477137 w 1545268"/>
                <a:gd name="connsiteY48" fmla="*/ 1831915 h 2460467"/>
                <a:gd name="connsiteX49" fmla="*/ 1450723 w 1545268"/>
                <a:gd name="connsiteY49" fmla="*/ 1783979 h 2460467"/>
                <a:gd name="connsiteX50" fmla="*/ 1330416 w 1545268"/>
                <a:gd name="connsiteY50" fmla="*/ 1748120 h 2460467"/>
                <a:gd name="connsiteX51" fmla="*/ 1168575 w 1545268"/>
                <a:gd name="connsiteY51" fmla="*/ 1732390 h 2460467"/>
                <a:gd name="connsiteX52" fmla="*/ 1178837 w 1545268"/>
                <a:gd name="connsiteY52" fmla="*/ 1666724 h 2460467"/>
                <a:gd name="connsiteX53" fmla="*/ 1172491 w 1545268"/>
                <a:gd name="connsiteY53" fmla="*/ 1640516 h 2460467"/>
                <a:gd name="connsiteX54" fmla="*/ 1179193 w 1545268"/>
                <a:gd name="connsiteY54" fmla="*/ 1562903 h 2460467"/>
                <a:gd name="connsiteX55" fmla="*/ 1195510 w 1545268"/>
                <a:gd name="connsiteY55" fmla="*/ 1472880 h 2460467"/>
                <a:gd name="connsiteX56" fmla="*/ 1208670 w 1545268"/>
                <a:gd name="connsiteY56" fmla="*/ 1353494 h 2460467"/>
                <a:gd name="connsiteX57" fmla="*/ 1212823 w 1545268"/>
                <a:gd name="connsiteY57" fmla="*/ 1299283 h 2460467"/>
                <a:gd name="connsiteX58" fmla="*/ 1229420 w 1545268"/>
                <a:gd name="connsiteY58" fmla="*/ 1261293 h 2460467"/>
                <a:gd name="connsiteX59" fmla="*/ 1256345 w 1545268"/>
                <a:gd name="connsiteY59" fmla="*/ 1217287 h 2460467"/>
                <a:gd name="connsiteX60" fmla="*/ 1240611 w 1545268"/>
                <a:gd name="connsiteY60" fmla="*/ 1158111 h 2460467"/>
                <a:gd name="connsiteX61" fmla="*/ 1290823 w 1545268"/>
                <a:gd name="connsiteY61" fmla="*/ 1081706 h 2460467"/>
                <a:gd name="connsiteX62" fmla="*/ 1288778 w 1545268"/>
                <a:gd name="connsiteY62" fmla="*/ 992856 h 2460467"/>
                <a:gd name="connsiteX63" fmla="*/ 1344157 w 1545268"/>
                <a:gd name="connsiteY63" fmla="*/ 948000 h 2460467"/>
                <a:gd name="connsiteX64" fmla="*/ 1249258 w 1545268"/>
                <a:gd name="connsiteY64" fmla="*/ 868132 h 2460467"/>
                <a:gd name="connsiteX65" fmla="*/ 1258223 w 1545268"/>
                <a:gd name="connsiteY65" fmla="*/ 760556 h 2460467"/>
                <a:gd name="connsiteX66" fmla="*/ 1320976 w 1545268"/>
                <a:gd name="connsiteY66" fmla="*/ 661944 h 2460467"/>
                <a:gd name="connsiteX67" fmla="*/ 1392693 w 1545268"/>
                <a:gd name="connsiteY67" fmla="*/ 581262 h 2460467"/>
                <a:gd name="connsiteX68" fmla="*/ 1446481 w 1545268"/>
                <a:gd name="connsiteY68" fmla="*/ 401968 h 2460467"/>
                <a:gd name="connsiteX69" fmla="*/ 1419587 w 1545268"/>
                <a:gd name="connsiteY69" fmla="*/ 249568 h 2460467"/>
                <a:gd name="connsiteX70" fmla="*/ 1258223 w 1545268"/>
                <a:gd name="connsiteY70" fmla="*/ 88203 h 2460467"/>
                <a:gd name="connsiteX71" fmla="*/ 1034105 w 1545268"/>
                <a:gd name="connsiteY71" fmla="*/ 52344 h 2460467"/>
                <a:gd name="connsiteX72" fmla="*/ 852688 w 1545268"/>
                <a:gd name="connsiteY72" fmla="*/ 0 h 2460467"/>
                <a:gd name="connsiteX73" fmla="*/ 702411 w 1545268"/>
                <a:gd name="connsiteY73" fmla="*/ 7521 h 2460467"/>
                <a:gd name="connsiteX74" fmla="*/ 666552 w 1545268"/>
                <a:gd name="connsiteY74"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527102 w 1561500"/>
                <a:gd name="connsiteY13" fmla="*/ 1030787 h 2460467"/>
                <a:gd name="connsiteX14" fmla="*/ 545032 w 1561500"/>
                <a:gd name="connsiteY14" fmla="*/ 1091338 h 2460467"/>
                <a:gd name="connsiteX15" fmla="*/ 521419 w 1561500"/>
                <a:gd name="connsiteY15" fmla="*/ 1163968 h 2460467"/>
                <a:gd name="connsiteX16" fmla="*/ 519980 w 1561500"/>
                <a:gd name="connsiteY16" fmla="*/ 1185925 h 2460467"/>
                <a:gd name="connsiteX17" fmla="*/ 548998 w 1561500"/>
                <a:gd name="connsiteY17" fmla="*/ 1251790 h 2460467"/>
                <a:gd name="connsiteX18" fmla="*/ 494250 w 1561500"/>
                <a:gd name="connsiteY18" fmla="*/ 1331560 h 2460467"/>
                <a:gd name="connsiteX19" fmla="*/ 512657 w 1561500"/>
                <a:gd name="connsiteY19" fmla="*/ 1464741 h 2460467"/>
                <a:gd name="connsiteX20" fmla="*/ 548313 w 1561500"/>
                <a:gd name="connsiteY20" fmla="*/ 1648062 h 2460467"/>
                <a:gd name="connsiteX21" fmla="*/ 445460 w 1561500"/>
                <a:gd name="connsiteY21" fmla="*/ 1676246 h 2460467"/>
                <a:gd name="connsiteX22" fmla="*/ 238540 w 1561500"/>
                <a:gd name="connsiteY22" fmla="*/ 1528300 h 2460467"/>
                <a:gd name="connsiteX23" fmla="*/ 187228 w 1561500"/>
                <a:gd name="connsiteY23" fmla="*/ 1638107 h 2460467"/>
                <a:gd name="connsiteX24" fmla="*/ 16233 w 1561500"/>
                <a:gd name="connsiteY24" fmla="*/ 1733317 h 2460467"/>
                <a:gd name="connsiteX25" fmla="*/ 44041 w 1561500"/>
                <a:gd name="connsiteY25" fmla="*/ 1862437 h 2460467"/>
                <a:gd name="connsiteX26" fmla="*/ 1 w 1561500"/>
                <a:gd name="connsiteY26" fmla="*/ 1886717 h 2460467"/>
                <a:gd name="connsiteX27" fmla="*/ 82703 w 1561500"/>
                <a:gd name="connsiteY27" fmla="*/ 2023255 h 2460467"/>
                <a:gd name="connsiteX28" fmla="*/ 225584 w 1561500"/>
                <a:gd name="connsiteY28" fmla="*/ 2203874 h 2460467"/>
                <a:gd name="connsiteX29" fmla="*/ 379423 w 1561500"/>
                <a:gd name="connsiteY29" fmla="*/ 2335608 h 2460467"/>
                <a:gd name="connsiteX30" fmla="*/ 537505 w 1561500"/>
                <a:gd name="connsiteY30" fmla="*/ 2372758 h 2460467"/>
                <a:gd name="connsiteX31" fmla="*/ 629274 w 1561500"/>
                <a:gd name="connsiteY31" fmla="*/ 2396006 h 2460467"/>
                <a:gd name="connsiteX32" fmla="*/ 706065 w 1561500"/>
                <a:gd name="connsiteY32" fmla="*/ 2424411 h 2460467"/>
                <a:gd name="connsiteX33" fmla="*/ 837379 w 1561500"/>
                <a:gd name="connsiteY33" fmla="*/ 2447059 h 2460467"/>
                <a:gd name="connsiteX34" fmla="*/ 857154 w 1561500"/>
                <a:gd name="connsiteY34" fmla="*/ 2460427 h 2460467"/>
                <a:gd name="connsiteX35" fmla="*/ 897682 w 1561500"/>
                <a:gd name="connsiteY35" fmla="*/ 2439227 h 2460467"/>
                <a:gd name="connsiteX36" fmla="*/ 946320 w 1561500"/>
                <a:gd name="connsiteY36" fmla="*/ 2448727 h 2460467"/>
                <a:gd name="connsiteX37" fmla="*/ 1041851 w 1561500"/>
                <a:gd name="connsiteY37" fmla="*/ 2431709 h 2460467"/>
                <a:gd name="connsiteX38" fmla="*/ 1124656 w 1561500"/>
                <a:gd name="connsiteY38" fmla="*/ 2395851 h 2460467"/>
                <a:gd name="connsiteX39" fmla="*/ 1192130 w 1561500"/>
                <a:gd name="connsiteY39" fmla="*/ 2393648 h 2460467"/>
                <a:gd name="connsiteX40" fmla="*/ 1221829 w 1561500"/>
                <a:gd name="connsiteY40" fmla="*/ 2356118 h 2460467"/>
                <a:gd name="connsiteX41" fmla="*/ 1288825 w 1561500"/>
                <a:gd name="connsiteY41" fmla="*/ 2301952 h 2460467"/>
                <a:gd name="connsiteX42" fmla="*/ 1412207 w 1561500"/>
                <a:gd name="connsiteY42" fmla="*/ 2216863 h 2460467"/>
                <a:gd name="connsiteX43" fmla="*/ 1431781 w 1561500"/>
                <a:gd name="connsiteY43" fmla="*/ 2111490 h 2460467"/>
                <a:gd name="connsiteX44" fmla="*/ 1525669 w 1561500"/>
                <a:gd name="connsiteY44" fmla="*/ 2020932 h 2460467"/>
                <a:gd name="connsiteX45" fmla="*/ 1561500 w 1561500"/>
                <a:gd name="connsiteY45" fmla="*/ 1940462 h 2460467"/>
                <a:gd name="connsiteX46" fmla="*/ 1529913 w 1561500"/>
                <a:gd name="connsiteY46" fmla="*/ 1899452 h 2460467"/>
                <a:gd name="connsiteX47" fmla="*/ 1536756 w 1561500"/>
                <a:gd name="connsiteY47" fmla="*/ 1878407 h 2460467"/>
                <a:gd name="connsiteX48" fmla="*/ 1493369 w 1561500"/>
                <a:gd name="connsiteY48" fmla="*/ 1831915 h 2460467"/>
                <a:gd name="connsiteX49" fmla="*/ 1466955 w 1561500"/>
                <a:gd name="connsiteY49" fmla="*/ 1783979 h 2460467"/>
                <a:gd name="connsiteX50" fmla="*/ 1346648 w 1561500"/>
                <a:gd name="connsiteY50" fmla="*/ 1748120 h 2460467"/>
                <a:gd name="connsiteX51" fmla="*/ 1184807 w 1561500"/>
                <a:gd name="connsiteY51" fmla="*/ 1732390 h 2460467"/>
                <a:gd name="connsiteX52" fmla="*/ 1195069 w 1561500"/>
                <a:gd name="connsiteY52" fmla="*/ 1666724 h 2460467"/>
                <a:gd name="connsiteX53" fmla="*/ 1188723 w 1561500"/>
                <a:gd name="connsiteY53" fmla="*/ 1640516 h 2460467"/>
                <a:gd name="connsiteX54" fmla="*/ 1195425 w 1561500"/>
                <a:gd name="connsiteY54" fmla="*/ 1562903 h 2460467"/>
                <a:gd name="connsiteX55" fmla="*/ 1211742 w 1561500"/>
                <a:gd name="connsiteY55" fmla="*/ 1472880 h 2460467"/>
                <a:gd name="connsiteX56" fmla="*/ 1224902 w 1561500"/>
                <a:gd name="connsiteY56" fmla="*/ 1353494 h 2460467"/>
                <a:gd name="connsiteX57" fmla="*/ 1229055 w 1561500"/>
                <a:gd name="connsiteY57" fmla="*/ 1299283 h 2460467"/>
                <a:gd name="connsiteX58" fmla="*/ 1245652 w 1561500"/>
                <a:gd name="connsiteY58" fmla="*/ 1261293 h 2460467"/>
                <a:gd name="connsiteX59" fmla="*/ 1272577 w 1561500"/>
                <a:gd name="connsiteY59" fmla="*/ 1217287 h 2460467"/>
                <a:gd name="connsiteX60" fmla="*/ 1256843 w 1561500"/>
                <a:gd name="connsiteY60" fmla="*/ 1158111 h 2460467"/>
                <a:gd name="connsiteX61" fmla="*/ 1307055 w 1561500"/>
                <a:gd name="connsiteY61" fmla="*/ 1081706 h 2460467"/>
                <a:gd name="connsiteX62" fmla="*/ 1305010 w 1561500"/>
                <a:gd name="connsiteY62" fmla="*/ 992856 h 2460467"/>
                <a:gd name="connsiteX63" fmla="*/ 1360389 w 1561500"/>
                <a:gd name="connsiteY63" fmla="*/ 948000 h 2460467"/>
                <a:gd name="connsiteX64" fmla="*/ 1265490 w 1561500"/>
                <a:gd name="connsiteY64" fmla="*/ 868132 h 2460467"/>
                <a:gd name="connsiteX65" fmla="*/ 1274455 w 1561500"/>
                <a:gd name="connsiteY65" fmla="*/ 760556 h 2460467"/>
                <a:gd name="connsiteX66" fmla="*/ 1337208 w 1561500"/>
                <a:gd name="connsiteY66" fmla="*/ 661944 h 2460467"/>
                <a:gd name="connsiteX67" fmla="*/ 1408925 w 1561500"/>
                <a:gd name="connsiteY67" fmla="*/ 581262 h 2460467"/>
                <a:gd name="connsiteX68" fmla="*/ 1462713 w 1561500"/>
                <a:gd name="connsiteY68" fmla="*/ 401968 h 2460467"/>
                <a:gd name="connsiteX69" fmla="*/ 1435819 w 1561500"/>
                <a:gd name="connsiteY69" fmla="*/ 249568 h 2460467"/>
                <a:gd name="connsiteX70" fmla="*/ 1274455 w 1561500"/>
                <a:gd name="connsiteY70" fmla="*/ 88203 h 2460467"/>
                <a:gd name="connsiteX71" fmla="*/ 1050337 w 1561500"/>
                <a:gd name="connsiteY71" fmla="*/ 52344 h 2460467"/>
                <a:gd name="connsiteX72" fmla="*/ 868920 w 1561500"/>
                <a:gd name="connsiteY72" fmla="*/ 0 h 2460467"/>
                <a:gd name="connsiteX73" fmla="*/ 718643 w 1561500"/>
                <a:gd name="connsiteY73" fmla="*/ 7521 h 2460467"/>
                <a:gd name="connsiteX74" fmla="*/ 682784 w 1561500"/>
                <a:gd name="connsiteY74"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527102 w 1561500"/>
                <a:gd name="connsiteY13" fmla="*/ 1030787 h 2460467"/>
                <a:gd name="connsiteX14" fmla="*/ 545032 w 1561500"/>
                <a:gd name="connsiteY14" fmla="*/ 1091338 h 2460467"/>
                <a:gd name="connsiteX15" fmla="*/ 521419 w 1561500"/>
                <a:gd name="connsiteY15" fmla="*/ 1163968 h 2460467"/>
                <a:gd name="connsiteX16" fmla="*/ 519980 w 1561500"/>
                <a:gd name="connsiteY16" fmla="*/ 1185925 h 2460467"/>
                <a:gd name="connsiteX17" fmla="*/ 548998 w 1561500"/>
                <a:gd name="connsiteY17" fmla="*/ 1251790 h 2460467"/>
                <a:gd name="connsiteX18" fmla="*/ 494250 w 1561500"/>
                <a:gd name="connsiteY18" fmla="*/ 1331560 h 2460467"/>
                <a:gd name="connsiteX19" fmla="*/ 512657 w 1561500"/>
                <a:gd name="connsiteY19" fmla="*/ 1464741 h 2460467"/>
                <a:gd name="connsiteX20" fmla="*/ 548313 w 1561500"/>
                <a:gd name="connsiteY20" fmla="*/ 1648062 h 2460467"/>
                <a:gd name="connsiteX21" fmla="*/ 264376 w 1561500"/>
                <a:gd name="connsiteY21" fmla="*/ 1422475 h 2460467"/>
                <a:gd name="connsiteX22" fmla="*/ 238540 w 1561500"/>
                <a:gd name="connsiteY22" fmla="*/ 1528300 h 2460467"/>
                <a:gd name="connsiteX23" fmla="*/ 187228 w 1561500"/>
                <a:gd name="connsiteY23" fmla="*/ 1638107 h 2460467"/>
                <a:gd name="connsiteX24" fmla="*/ 16233 w 1561500"/>
                <a:gd name="connsiteY24" fmla="*/ 1733317 h 2460467"/>
                <a:gd name="connsiteX25" fmla="*/ 44041 w 1561500"/>
                <a:gd name="connsiteY25" fmla="*/ 1862437 h 2460467"/>
                <a:gd name="connsiteX26" fmla="*/ 1 w 1561500"/>
                <a:gd name="connsiteY26" fmla="*/ 1886717 h 2460467"/>
                <a:gd name="connsiteX27" fmla="*/ 82703 w 1561500"/>
                <a:gd name="connsiteY27" fmla="*/ 2023255 h 2460467"/>
                <a:gd name="connsiteX28" fmla="*/ 225584 w 1561500"/>
                <a:gd name="connsiteY28" fmla="*/ 2203874 h 2460467"/>
                <a:gd name="connsiteX29" fmla="*/ 379423 w 1561500"/>
                <a:gd name="connsiteY29" fmla="*/ 2335608 h 2460467"/>
                <a:gd name="connsiteX30" fmla="*/ 537505 w 1561500"/>
                <a:gd name="connsiteY30" fmla="*/ 2372758 h 2460467"/>
                <a:gd name="connsiteX31" fmla="*/ 629274 w 1561500"/>
                <a:gd name="connsiteY31" fmla="*/ 2396006 h 2460467"/>
                <a:gd name="connsiteX32" fmla="*/ 706065 w 1561500"/>
                <a:gd name="connsiteY32" fmla="*/ 2424411 h 2460467"/>
                <a:gd name="connsiteX33" fmla="*/ 837379 w 1561500"/>
                <a:gd name="connsiteY33" fmla="*/ 2447059 h 2460467"/>
                <a:gd name="connsiteX34" fmla="*/ 857154 w 1561500"/>
                <a:gd name="connsiteY34" fmla="*/ 2460427 h 2460467"/>
                <a:gd name="connsiteX35" fmla="*/ 897682 w 1561500"/>
                <a:gd name="connsiteY35" fmla="*/ 2439227 h 2460467"/>
                <a:gd name="connsiteX36" fmla="*/ 946320 w 1561500"/>
                <a:gd name="connsiteY36" fmla="*/ 2448727 h 2460467"/>
                <a:gd name="connsiteX37" fmla="*/ 1041851 w 1561500"/>
                <a:gd name="connsiteY37" fmla="*/ 2431709 h 2460467"/>
                <a:gd name="connsiteX38" fmla="*/ 1124656 w 1561500"/>
                <a:gd name="connsiteY38" fmla="*/ 2395851 h 2460467"/>
                <a:gd name="connsiteX39" fmla="*/ 1192130 w 1561500"/>
                <a:gd name="connsiteY39" fmla="*/ 2393648 h 2460467"/>
                <a:gd name="connsiteX40" fmla="*/ 1221829 w 1561500"/>
                <a:gd name="connsiteY40" fmla="*/ 2356118 h 2460467"/>
                <a:gd name="connsiteX41" fmla="*/ 1288825 w 1561500"/>
                <a:gd name="connsiteY41" fmla="*/ 2301952 h 2460467"/>
                <a:gd name="connsiteX42" fmla="*/ 1412207 w 1561500"/>
                <a:gd name="connsiteY42" fmla="*/ 2216863 h 2460467"/>
                <a:gd name="connsiteX43" fmla="*/ 1431781 w 1561500"/>
                <a:gd name="connsiteY43" fmla="*/ 2111490 h 2460467"/>
                <a:gd name="connsiteX44" fmla="*/ 1525669 w 1561500"/>
                <a:gd name="connsiteY44" fmla="*/ 2020932 h 2460467"/>
                <a:gd name="connsiteX45" fmla="*/ 1561500 w 1561500"/>
                <a:gd name="connsiteY45" fmla="*/ 1940462 h 2460467"/>
                <a:gd name="connsiteX46" fmla="*/ 1529913 w 1561500"/>
                <a:gd name="connsiteY46" fmla="*/ 1899452 h 2460467"/>
                <a:gd name="connsiteX47" fmla="*/ 1536756 w 1561500"/>
                <a:gd name="connsiteY47" fmla="*/ 1878407 h 2460467"/>
                <a:gd name="connsiteX48" fmla="*/ 1493369 w 1561500"/>
                <a:gd name="connsiteY48" fmla="*/ 1831915 h 2460467"/>
                <a:gd name="connsiteX49" fmla="*/ 1466955 w 1561500"/>
                <a:gd name="connsiteY49" fmla="*/ 1783979 h 2460467"/>
                <a:gd name="connsiteX50" fmla="*/ 1346648 w 1561500"/>
                <a:gd name="connsiteY50" fmla="*/ 1748120 h 2460467"/>
                <a:gd name="connsiteX51" fmla="*/ 1184807 w 1561500"/>
                <a:gd name="connsiteY51" fmla="*/ 1732390 h 2460467"/>
                <a:gd name="connsiteX52" fmla="*/ 1195069 w 1561500"/>
                <a:gd name="connsiteY52" fmla="*/ 1666724 h 2460467"/>
                <a:gd name="connsiteX53" fmla="*/ 1188723 w 1561500"/>
                <a:gd name="connsiteY53" fmla="*/ 1640516 h 2460467"/>
                <a:gd name="connsiteX54" fmla="*/ 1195425 w 1561500"/>
                <a:gd name="connsiteY54" fmla="*/ 1562903 h 2460467"/>
                <a:gd name="connsiteX55" fmla="*/ 1211742 w 1561500"/>
                <a:gd name="connsiteY55" fmla="*/ 1472880 h 2460467"/>
                <a:gd name="connsiteX56" fmla="*/ 1224902 w 1561500"/>
                <a:gd name="connsiteY56" fmla="*/ 1353494 h 2460467"/>
                <a:gd name="connsiteX57" fmla="*/ 1229055 w 1561500"/>
                <a:gd name="connsiteY57" fmla="*/ 1299283 h 2460467"/>
                <a:gd name="connsiteX58" fmla="*/ 1245652 w 1561500"/>
                <a:gd name="connsiteY58" fmla="*/ 1261293 h 2460467"/>
                <a:gd name="connsiteX59" fmla="*/ 1272577 w 1561500"/>
                <a:gd name="connsiteY59" fmla="*/ 1217287 h 2460467"/>
                <a:gd name="connsiteX60" fmla="*/ 1256843 w 1561500"/>
                <a:gd name="connsiteY60" fmla="*/ 1158111 h 2460467"/>
                <a:gd name="connsiteX61" fmla="*/ 1307055 w 1561500"/>
                <a:gd name="connsiteY61" fmla="*/ 1081706 h 2460467"/>
                <a:gd name="connsiteX62" fmla="*/ 1305010 w 1561500"/>
                <a:gd name="connsiteY62" fmla="*/ 992856 h 2460467"/>
                <a:gd name="connsiteX63" fmla="*/ 1360389 w 1561500"/>
                <a:gd name="connsiteY63" fmla="*/ 948000 h 2460467"/>
                <a:gd name="connsiteX64" fmla="*/ 1265490 w 1561500"/>
                <a:gd name="connsiteY64" fmla="*/ 868132 h 2460467"/>
                <a:gd name="connsiteX65" fmla="*/ 1274455 w 1561500"/>
                <a:gd name="connsiteY65" fmla="*/ 760556 h 2460467"/>
                <a:gd name="connsiteX66" fmla="*/ 1337208 w 1561500"/>
                <a:gd name="connsiteY66" fmla="*/ 661944 h 2460467"/>
                <a:gd name="connsiteX67" fmla="*/ 1408925 w 1561500"/>
                <a:gd name="connsiteY67" fmla="*/ 581262 h 2460467"/>
                <a:gd name="connsiteX68" fmla="*/ 1462713 w 1561500"/>
                <a:gd name="connsiteY68" fmla="*/ 401968 h 2460467"/>
                <a:gd name="connsiteX69" fmla="*/ 1435819 w 1561500"/>
                <a:gd name="connsiteY69" fmla="*/ 249568 h 2460467"/>
                <a:gd name="connsiteX70" fmla="*/ 1274455 w 1561500"/>
                <a:gd name="connsiteY70" fmla="*/ 88203 h 2460467"/>
                <a:gd name="connsiteX71" fmla="*/ 1050337 w 1561500"/>
                <a:gd name="connsiteY71" fmla="*/ 52344 h 2460467"/>
                <a:gd name="connsiteX72" fmla="*/ 868920 w 1561500"/>
                <a:gd name="connsiteY72" fmla="*/ 0 h 2460467"/>
                <a:gd name="connsiteX73" fmla="*/ 718643 w 1561500"/>
                <a:gd name="connsiteY73" fmla="*/ 7521 h 2460467"/>
                <a:gd name="connsiteX74" fmla="*/ 682784 w 1561500"/>
                <a:gd name="connsiteY74"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527102 w 1561500"/>
                <a:gd name="connsiteY13" fmla="*/ 1030787 h 2460467"/>
                <a:gd name="connsiteX14" fmla="*/ 545032 w 1561500"/>
                <a:gd name="connsiteY14" fmla="*/ 1091338 h 2460467"/>
                <a:gd name="connsiteX15" fmla="*/ 521419 w 1561500"/>
                <a:gd name="connsiteY15" fmla="*/ 1163968 h 2460467"/>
                <a:gd name="connsiteX16" fmla="*/ 519980 w 1561500"/>
                <a:gd name="connsiteY16" fmla="*/ 1185925 h 2460467"/>
                <a:gd name="connsiteX17" fmla="*/ 548998 w 1561500"/>
                <a:gd name="connsiteY17" fmla="*/ 1251790 h 2460467"/>
                <a:gd name="connsiteX18" fmla="*/ 494250 w 1561500"/>
                <a:gd name="connsiteY18" fmla="*/ 1331560 h 2460467"/>
                <a:gd name="connsiteX19" fmla="*/ 512657 w 1561500"/>
                <a:gd name="connsiteY19" fmla="*/ 1464741 h 2460467"/>
                <a:gd name="connsiteX20" fmla="*/ 274963 w 1561500"/>
                <a:gd name="connsiteY20" fmla="*/ 1341507 h 2460467"/>
                <a:gd name="connsiteX21" fmla="*/ 264376 w 1561500"/>
                <a:gd name="connsiteY21" fmla="*/ 1422475 h 2460467"/>
                <a:gd name="connsiteX22" fmla="*/ 238540 w 1561500"/>
                <a:gd name="connsiteY22" fmla="*/ 1528300 h 2460467"/>
                <a:gd name="connsiteX23" fmla="*/ 187228 w 1561500"/>
                <a:gd name="connsiteY23" fmla="*/ 1638107 h 2460467"/>
                <a:gd name="connsiteX24" fmla="*/ 16233 w 1561500"/>
                <a:gd name="connsiteY24" fmla="*/ 1733317 h 2460467"/>
                <a:gd name="connsiteX25" fmla="*/ 44041 w 1561500"/>
                <a:gd name="connsiteY25" fmla="*/ 1862437 h 2460467"/>
                <a:gd name="connsiteX26" fmla="*/ 1 w 1561500"/>
                <a:gd name="connsiteY26" fmla="*/ 1886717 h 2460467"/>
                <a:gd name="connsiteX27" fmla="*/ 82703 w 1561500"/>
                <a:gd name="connsiteY27" fmla="*/ 2023255 h 2460467"/>
                <a:gd name="connsiteX28" fmla="*/ 225584 w 1561500"/>
                <a:gd name="connsiteY28" fmla="*/ 2203874 h 2460467"/>
                <a:gd name="connsiteX29" fmla="*/ 379423 w 1561500"/>
                <a:gd name="connsiteY29" fmla="*/ 2335608 h 2460467"/>
                <a:gd name="connsiteX30" fmla="*/ 537505 w 1561500"/>
                <a:gd name="connsiteY30" fmla="*/ 2372758 h 2460467"/>
                <a:gd name="connsiteX31" fmla="*/ 629274 w 1561500"/>
                <a:gd name="connsiteY31" fmla="*/ 2396006 h 2460467"/>
                <a:gd name="connsiteX32" fmla="*/ 706065 w 1561500"/>
                <a:gd name="connsiteY32" fmla="*/ 2424411 h 2460467"/>
                <a:gd name="connsiteX33" fmla="*/ 837379 w 1561500"/>
                <a:gd name="connsiteY33" fmla="*/ 2447059 h 2460467"/>
                <a:gd name="connsiteX34" fmla="*/ 857154 w 1561500"/>
                <a:gd name="connsiteY34" fmla="*/ 2460427 h 2460467"/>
                <a:gd name="connsiteX35" fmla="*/ 897682 w 1561500"/>
                <a:gd name="connsiteY35" fmla="*/ 2439227 h 2460467"/>
                <a:gd name="connsiteX36" fmla="*/ 946320 w 1561500"/>
                <a:gd name="connsiteY36" fmla="*/ 2448727 h 2460467"/>
                <a:gd name="connsiteX37" fmla="*/ 1041851 w 1561500"/>
                <a:gd name="connsiteY37" fmla="*/ 2431709 h 2460467"/>
                <a:gd name="connsiteX38" fmla="*/ 1124656 w 1561500"/>
                <a:gd name="connsiteY38" fmla="*/ 2395851 h 2460467"/>
                <a:gd name="connsiteX39" fmla="*/ 1192130 w 1561500"/>
                <a:gd name="connsiteY39" fmla="*/ 2393648 h 2460467"/>
                <a:gd name="connsiteX40" fmla="*/ 1221829 w 1561500"/>
                <a:gd name="connsiteY40" fmla="*/ 2356118 h 2460467"/>
                <a:gd name="connsiteX41" fmla="*/ 1288825 w 1561500"/>
                <a:gd name="connsiteY41" fmla="*/ 2301952 h 2460467"/>
                <a:gd name="connsiteX42" fmla="*/ 1412207 w 1561500"/>
                <a:gd name="connsiteY42" fmla="*/ 2216863 h 2460467"/>
                <a:gd name="connsiteX43" fmla="*/ 1431781 w 1561500"/>
                <a:gd name="connsiteY43" fmla="*/ 2111490 h 2460467"/>
                <a:gd name="connsiteX44" fmla="*/ 1525669 w 1561500"/>
                <a:gd name="connsiteY44" fmla="*/ 2020932 h 2460467"/>
                <a:gd name="connsiteX45" fmla="*/ 1561500 w 1561500"/>
                <a:gd name="connsiteY45" fmla="*/ 1940462 h 2460467"/>
                <a:gd name="connsiteX46" fmla="*/ 1529913 w 1561500"/>
                <a:gd name="connsiteY46" fmla="*/ 1899452 h 2460467"/>
                <a:gd name="connsiteX47" fmla="*/ 1536756 w 1561500"/>
                <a:gd name="connsiteY47" fmla="*/ 1878407 h 2460467"/>
                <a:gd name="connsiteX48" fmla="*/ 1493369 w 1561500"/>
                <a:gd name="connsiteY48" fmla="*/ 1831915 h 2460467"/>
                <a:gd name="connsiteX49" fmla="*/ 1466955 w 1561500"/>
                <a:gd name="connsiteY49" fmla="*/ 1783979 h 2460467"/>
                <a:gd name="connsiteX50" fmla="*/ 1346648 w 1561500"/>
                <a:gd name="connsiteY50" fmla="*/ 1748120 h 2460467"/>
                <a:gd name="connsiteX51" fmla="*/ 1184807 w 1561500"/>
                <a:gd name="connsiteY51" fmla="*/ 1732390 h 2460467"/>
                <a:gd name="connsiteX52" fmla="*/ 1195069 w 1561500"/>
                <a:gd name="connsiteY52" fmla="*/ 1666724 h 2460467"/>
                <a:gd name="connsiteX53" fmla="*/ 1188723 w 1561500"/>
                <a:gd name="connsiteY53" fmla="*/ 1640516 h 2460467"/>
                <a:gd name="connsiteX54" fmla="*/ 1195425 w 1561500"/>
                <a:gd name="connsiteY54" fmla="*/ 1562903 h 2460467"/>
                <a:gd name="connsiteX55" fmla="*/ 1211742 w 1561500"/>
                <a:gd name="connsiteY55" fmla="*/ 1472880 h 2460467"/>
                <a:gd name="connsiteX56" fmla="*/ 1224902 w 1561500"/>
                <a:gd name="connsiteY56" fmla="*/ 1353494 h 2460467"/>
                <a:gd name="connsiteX57" fmla="*/ 1229055 w 1561500"/>
                <a:gd name="connsiteY57" fmla="*/ 1299283 h 2460467"/>
                <a:gd name="connsiteX58" fmla="*/ 1245652 w 1561500"/>
                <a:gd name="connsiteY58" fmla="*/ 1261293 h 2460467"/>
                <a:gd name="connsiteX59" fmla="*/ 1272577 w 1561500"/>
                <a:gd name="connsiteY59" fmla="*/ 1217287 h 2460467"/>
                <a:gd name="connsiteX60" fmla="*/ 1256843 w 1561500"/>
                <a:gd name="connsiteY60" fmla="*/ 1158111 h 2460467"/>
                <a:gd name="connsiteX61" fmla="*/ 1307055 w 1561500"/>
                <a:gd name="connsiteY61" fmla="*/ 1081706 h 2460467"/>
                <a:gd name="connsiteX62" fmla="*/ 1305010 w 1561500"/>
                <a:gd name="connsiteY62" fmla="*/ 992856 h 2460467"/>
                <a:gd name="connsiteX63" fmla="*/ 1360389 w 1561500"/>
                <a:gd name="connsiteY63" fmla="*/ 948000 h 2460467"/>
                <a:gd name="connsiteX64" fmla="*/ 1265490 w 1561500"/>
                <a:gd name="connsiteY64" fmla="*/ 868132 h 2460467"/>
                <a:gd name="connsiteX65" fmla="*/ 1274455 w 1561500"/>
                <a:gd name="connsiteY65" fmla="*/ 760556 h 2460467"/>
                <a:gd name="connsiteX66" fmla="*/ 1337208 w 1561500"/>
                <a:gd name="connsiteY66" fmla="*/ 661944 h 2460467"/>
                <a:gd name="connsiteX67" fmla="*/ 1408925 w 1561500"/>
                <a:gd name="connsiteY67" fmla="*/ 581262 h 2460467"/>
                <a:gd name="connsiteX68" fmla="*/ 1462713 w 1561500"/>
                <a:gd name="connsiteY68" fmla="*/ 401968 h 2460467"/>
                <a:gd name="connsiteX69" fmla="*/ 1435819 w 1561500"/>
                <a:gd name="connsiteY69" fmla="*/ 249568 h 2460467"/>
                <a:gd name="connsiteX70" fmla="*/ 1274455 w 1561500"/>
                <a:gd name="connsiteY70" fmla="*/ 88203 h 2460467"/>
                <a:gd name="connsiteX71" fmla="*/ 1050337 w 1561500"/>
                <a:gd name="connsiteY71" fmla="*/ 52344 h 2460467"/>
                <a:gd name="connsiteX72" fmla="*/ 868920 w 1561500"/>
                <a:gd name="connsiteY72" fmla="*/ 0 h 2460467"/>
                <a:gd name="connsiteX73" fmla="*/ 718643 w 1561500"/>
                <a:gd name="connsiteY73" fmla="*/ 7521 h 2460467"/>
                <a:gd name="connsiteX74" fmla="*/ 682784 w 1561500"/>
                <a:gd name="connsiteY74"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527102 w 1561500"/>
                <a:gd name="connsiteY13" fmla="*/ 1030787 h 2460467"/>
                <a:gd name="connsiteX14" fmla="*/ 545032 w 1561500"/>
                <a:gd name="connsiteY14" fmla="*/ 1091338 h 2460467"/>
                <a:gd name="connsiteX15" fmla="*/ 521419 w 1561500"/>
                <a:gd name="connsiteY15" fmla="*/ 1163968 h 2460467"/>
                <a:gd name="connsiteX16" fmla="*/ 519980 w 1561500"/>
                <a:gd name="connsiteY16" fmla="*/ 1185925 h 2460467"/>
                <a:gd name="connsiteX17" fmla="*/ 548998 w 1561500"/>
                <a:gd name="connsiteY17" fmla="*/ 1251790 h 2460467"/>
                <a:gd name="connsiteX18" fmla="*/ 494250 w 1561500"/>
                <a:gd name="connsiteY18" fmla="*/ 1331560 h 2460467"/>
                <a:gd name="connsiteX19" fmla="*/ 301151 w 1561500"/>
                <a:gd name="connsiteY19" fmla="*/ 1254366 h 2460467"/>
                <a:gd name="connsiteX20" fmla="*/ 274963 w 1561500"/>
                <a:gd name="connsiteY20" fmla="*/ 1341507 h 2460467"/>
                <a:gd name="connsiteX21" fmla="*/ 264376 w 1561500"/>
                <a:gd name="connsiteY21" fmla="*/ 1422475 h 2460467"/>
                <a:gd name="connsiteX22" fmla="*/ 238540 w 1561500"/>
                <a:gd name="connsiteY22" fmla="*/ 1528300 h 2460467"/>
                <a:gd name="connsiteX23" fmla="*/ 187228 w 1561500"/>
                <a:gd name="connsiteY23" fmla="*/ 1638107 h 2460467"/>
                <a:gd name="connsiteX24" fmla="*/ 16233 w 1561500"/>
                <a:gd name="connsiteY24" fmla="*/ 1733317 h 2460467"/>
                <a:gd name="connsiteX25" fmla="*/ 44041 w 1561500"/>
                <a:gd name="connsiteY25" fmla="*/ 1862437 h 2460467"/>
                <a:gd name="connsiteX26" fmla="*/ 1 w 1561500"/>
                <a:gd name="connsiteY26" fmla="*/ 1886717 h 2460467"/>
                <a:gd name="connsiteX27" fmla="*/ 82703 w 1561500"/>
                <a:gd name="connsiteY27" fmla="*/ 2023255 h 2460467"/>
                <a:gd name="connsiteX28" fmla="*/ 225584 w 1561500"/>
                <a:gd name="connsiteY28" fmla="*/ 2203874 h 2460467"/>
                <a:gd name="connsiteX29" fmla="*/ 379423 w 1561500"/>
                <a:gd name="connsiteY29" fmla="*/ 2335608 h 2460467"/>
                <a:gd name="connsiteX30" fmla="*/ 537505 w 1561500"/>
                <a:gd name="connsiteY30" fmla="*/ 2372758 h 2460467"/>
                <a:gd name="connsiteX31" fmla="*/ 629274 w 1561500"/>
                <a:gd name="connsiteY31" fmla="*/ 2396006 h 2460467"/>
                <a:gd name="connsiteX32" fmla="*/ 706065 w 1561500"/>
                <a:gd name="connsiteY32" fmla="*/ 2424411 h 2460467"/>
                <a:gd name="connsiteX33" fmla="*/ 837379 w 1561500"/>
                <a:gd name="connsiteY33" fmla="*/ 2447059 h 2460467"/>
                <a:gd name="connsiteX34" fmla="*/ 857154 w 1561500"/>
                <a:gd name="connsiteY34" fmla="*/ 2460427 h 2460467"/>
                <a:gd name="connsiteX35" fmla="*/ 897682 w 1561500"/>
                <a:gd name="connsiteY35" fmla="*/ 2439227 h 2460467"/>
                <a:gd name="connsiteX36" fmla="*/ 946320 w 1561500"/>
                <a:gd name="connsiteY36" fmla="*/ 2448727 h 2460467"/>
                <a:gd name="connsiteX37" fmla="*/ 1041851 w 1561500"/>
                <a:gd name="connsiteY37" fmla="*/ 2431709 h 2460467"/>
                <a:gd name="connsiteX38" fmla="*/ 1124656 w 1561500"/>
                <a:gd name="connsiteY38" fmla="*/ 2395851 h 2460467"/>
                <a:gd name="connsiteX39" fmla="*/ 1192130 w 1561500"/>
                <a:gd name="connsiteY39" fmla="*/ 2393648 h 2460467"/>
                <a:gd name="connsiteX40" fmla="*/ 1221829 w 1561500"/>
                <a:gd name="connsiteY40" fmla="*/ 2356118 h 2460467"/>
                <a:gd name="connsiteX41" fmla="*/ 1288825 w 1561500"/>
                <a:gd name="connsiteY41" fmla="*/ 2301952 h 2460467"/>
                <a:gd name="connsiteX42" fmla="*/ 1412207 w 1561500"/>
                <a:gd name="connsiteY42" fmla="*/ 2216863 h 2460467"/>
                <a:gd name="connsiteX43" fmla="*/ 1431781 w 1561500"/>
                <a:gd name="connsiteY43" fmla="*/ 2111490 h 2460467"/>
                <a:gd name="connsiteX44" fmla="*/ 1525669 w 1561500"/>
                <a:gd name="connsiteY44" fmla="*/ 2020932 h 2460467"/>
                <a:gd name="connsiteX45" fmla="*/ 1561500 w 1561500"/>
                <a:gd name="connsiteY45" fmla="*/ 1940462 h 2460467"/>
                <a:gd name="connsiteX46" fmla="*/ 1529913 w 1561500"/>
                <a:gd name="connsiteY46" fmla="*/ 1899452 h 2460467"/>
                <a:gd name="connsiteX47" fmla="*/ 1536756 w 1561500"/>
                <a:gd name="connsiteY47" fmla="*/ 1878407 h 2460467"/>
                <a:gd name="connsiteX48" fmla="*/ 1493369 w 1561500"/>
                <a:gd name="connsiteY48" fmla="*/ 1831915 h 2460467"/>
                <a:gd name="connsiteX49" fmla="*/ 1466955 w 1561500"/>
                <a:gd name="connsiteY49" fmla="*/ 1783979 h 2460467"/>
                <a:gd name="connsiteX50" fmla="*/ 1346648 w 1561500"/>
                <a:gd name="connsiteY50" fmla="*/ 1748120 h 2460467"/>
                <a:gd name="connsiteX51" fmla="*/ 1184807 w 1561500"/>
                <a:gd name="connsiteY51" fmla="*/ 1732390 h 2460467"/>
                <a:gd name="connsiteX52" fmla="*/ 1195069 w 1561500"/>
                <a:gd name="connsiteY52" fmla="*/ 1666724 h 2460467"/>
                <a:gd name="connsiteX53" fmla="*/ 1188723 w 1561500"/>
                <a:gd name="connsiteY53" fmla="*/ 1640516 h 2460467"/>
                <a:gd name="connsiteX54" fmla="*/ 1195425 w 1561500"/>
                <a:gd name="connsiteY54" fmla="*/ 1562903 h 2460467"/>
                <a:gd name="connsiteX55" fmla="*/ 1211742 w 1561500"/>
                <a:gd name="connsiteY55" fmla="*/ 1472880 h 2460467"/>
                <a:gd name="connsiteX56" fmla="*/ 1224902 w 1561500"/>
                <a:gd name="connsiteY56" fmla="*/ 1353494 h 2460467"/>
                <a:gd name="connsiteX57" fmla="*/ 1229055 w 1561500"/>
                <a:gd name="connsiteY57" fmla="*/ 1299283 h 2460467"/>
                <a:gd name="connsiteX58" fmla="*/ 1245652 w 1561500"/>
                <a:gd name="connsiteY58" fmla="*/ 1261293 h 2460467"/>
                <a:gd name="connsiteX59" fmla="*/ 1272577 w 1561500"/>
                <a:gd name="connsiteY59" fmla="*/ 1217287 h 2460467"/>
                <a:gd name="connsiteX60" fmla="*/ 1256843 w 1561500"/>
                <a:gd name="connsiteY60" fmla="*/ 1158111 h 2460467"/>
                <a:gd name="connsiteX61" fmla="*/ 1307055 w 1561500"/>
                <a:gd name="connsiteY61" fmla="*/ 1081706 h 2460467"/>
                <a:gd name="connsiteX62" fmla="*/ 1305010 w 1561500"/>
                <a:gd name="connsiteY62" fmla="*/ 992856 h 2460467"/>
                <a:gd name="connsiteX63" fmla="*/ 1360389 w 1561500"/>
                <a:gd name="connsiteY63" fmla="*/ 948000 h 2460467"/>
                <a:gd name="connsiteX64" fmla="*/ 1265490 w 1561500"/>
                <a:gd name="connsiteY64" fmla="*/ 868132 h 2460467"/>
                <a:gd name="connsiteX65" fmla="*/ 1274455 w 1561500"/>
                <a:gd name="connsiteY65" fmla="*/ 760556 h 2460467"/>
                <a:gd name="connsiteX66" fmla="*/ 1337208 w 1561500"/>
                <a:gd name="connsiteY66" fmla="*/ 661944 h 2460467"/>
                <a:gd name="connsiteX67" fmla="*/ 1408925 w 1561500"/>
                <a:gd name="connsiteY67" fmla="*/ 581262 h 2460467"/>
                <a:gd name="connsiteX68" fmla="*/ 1462713 w 1561500"/>
                <a:gd name="connsiteY68" fmla="*/ 401968 h 2460467"/>
                <a:gd name="connsiteX69" fmla="*/ 1435819 w 1561500"/>
                <a:gd name="connsiteY69" fmla="*/ 249568 h 2460467"/>
                <a:gd name="connsiteX70" fmla="*/ 1274455 w 1561500"/>
                <a:gd name="connsiteY70" fmla="*/ 88203 h 2460467"/>
                <a:gd name="connsiteX71" fmla="*/ 1050337 w 1561500"/>
                <a:gd name="connsiteY71" fmla="*/ 52344 h 2460467"/>
                <a:gd name="connsiteX72" fmla="*/ 868920 w 1561500"/>
                <a:gd name="connsiteY72" fmla="*/ 0 h 2460467"/>
                <a:gd name="connsiteX73" fmla="*/ 718643 w 1561500"/>
                <a:gd name="connsiteY73" fmla="*/ 7521 h 2460467"/>
                <a:gd name="connsiteX74" fmla="*/ 682784 w 1561500"/>
                <a:gd name="connsiteY74"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527102 w 1561500"/>
                <a:gd name="connsiteY13" fmla="*/ 1030787 h 2460467"/>
                <a:gd name="connsiteX14" fmla="*/ 545032 w 1561500"/>
                <a:gd name="connsiteY14" fmla="*/ 1091338 h 2460467"/>
                <a:gd name="connsiteX15" fmla="*/ 521419 w 1561500"/>
                <a:gd name="connsiteY15" fmla="*/ 1163968 h 2460467"/>
                <a:gd name="connsiteX16" fmla="*/ 519980 w 1561500"/>
                <a:gd name="connsiteY16" fmla="*/ 1185925 h 2460467"/>
                <a:gd name="connsiteX17" fmla="*/ 548998 w 1561500"/>
                <a:gd name="connsiteY17" fmla="*/ 1251790 h 2460467"/>
                <a:gd name="connsiteX18" fmla="*/ 308365 w 1561500"/>
                <a:gd name="connsiteY18" fmla="*/ 1146837 h 2460467"/>
                <a:gd name="connsiteX19" fmla="*/ 301151 w 1561500"/>
                <a:gd name="connsiteY19" fmla="*/ 1254366 h 2460467"/>
                <a:gd name="connsiteX20" fmla="*/ 274963 w 1561500"/>
                <a:gd name="connsiteY20" fmla="*/ 1341507 h 2460467"/>
                <a:gd name="connsiteX21" fmla="*/ 264376 w 1561500"/>
                <a:gd name="connsiteY21" fmla="*/ 1422475 h 2460467"/>
                <a:gd name="connsiteX22" fmla="*/ 238540 w 1561500"/>
                <a:gd name="connsiteY22" fmla="*/ 1528300 h 2460467"/>
                <a:gd name="connsiteX23" fmla="*/ 187228 w 1561500"/>
                <a:gd name="connsiteY23" fmla="*/ 1638107 h 2460467"/>
                <a:gd name="connsiteX24" fmla="*/ 16233 w 1561500"/>
                <a:gd name="connsiteY24" fmla="*/ 1733317 h 2460467"/>
                <a:gd name="connsiteX25" fmla="*/ 44041 w 1561500"/>
                <a:gd name="connsiteY25" fmla="*/ 1862437 h 2460467"/>
                <a:gd name="connsiteX26" fmla="*/ 1 w 1561500"/>
                <a:gd name="connsiteY26" fmla="*/ 1886717 h 2460467"/>
                <a:gd name="connsiteX27" fmla="*/ 82703 w 1561500"/>
                <a:gd name="connsiteY27" fmla="*/ 2023255 h 2460467"/>
                <a:gd name="connsiteX28" fmla="*/ 225584 w 1561500"/>
                <a:gd name="connsiteY28" fmla="*/ 2203874 h 2460467"/>
                <a:gd name="connsiteX29" fmla="*/ 379423 w 1561500"/>
                <a:gd name="connsiteY29" fmla="*/ 2335608 h 2460467"/>
                <a:gd name="connsiteX30" fmla="*/ 537505 w 1561500"/>
                <a:gd name="connsiteY30" fmla="*/ 2372758 h 2460467"/>
                <a:gd name="connsiteX31" fmla="*/ 629274 w 1561500"/>
                <a:gd name="connsiteY31" fmla="*/ 2396006 h 2460467"/>
                <a:gd name="connsiteX32" fmla="*/ 706065 w 1561500"/>
                <a:gd name="connsiteY32" fmla="*/ 2424411 h 2460467"/>
                <a:gd name="connsiteX33" fmla="*/ 837379 w 1561500"/>
                <a:gd name="connsiteY33" fmla="*/ 2447059 h 2460467"/>
                <a:gd name="connsiteX34" fmla="*/ 857154 w 1561500"/>
                <a:gd name="connsiteY34" fmla="*/ 2460427 h 2460467"/>
                <a:gd name="connsiteX35" fmla="*/ 897682 w 1561500"/>
                <a:gd name="connsiteY35" fmla="*/ 2439227 h 2460467"/>
                <a:gd name="connsiteX36" fmla="*/ 946320 w 1561500"/>
                <a:gd name="connsiteY36" fmla="*/ 2448727 h 2460467"/>
                <a:gd name="connsiteX37" fmla="*/ 1041851 w 1561500"/>
                <a:gd name="connsiteY37" fmla="*/ 2431709 h 2460467"/>
                <a:gd name="connsiteX38" fmla="*/ 1124656 w 1561500"/>
                <a:gd name="connsiteY38" fmla="*/ 2395851 h 2460467"/>
                <a:gd name="connsiteX39" fmla="*/ 1192130 w 1561500"/>
                <a:gd name="connsiteY39" fmla="*/ 2393648 h 2460467"/>
                <a:gd name="connsiteX40" fmla="*/ 1221829 w 1561500"/>
                <a:gd name="connsiteY40" fmla="*/ 2356118 h 2460467"/>
                <a:gd name="connsiteX41" fmla="*/ 1288825 w 1561500"/>
                <a:gd name="connsiteY41" fmla="*/ 2301952 h 2460467"/>
                <a:gd name="connsiteX42" fmla="*/ 1412207 w 1561500"/>
                <a:gd name="connsiteY42" fmla="*/ 2216863 h 2460467"/>
                <a:gd name="connsiteX43" fmla="*/ 1431781 w 1561500"/>
                <a:gd name="connsiteY43" fmla="*/ 2111490 h 2460467"/>
                <a:gd name="connsiteX44" fmla="*/ 1525669 w 1561500"/>
                <a:gd name="connsiteY44" fmla="*/ 2020932 h 2460467"/>
                <a:gd name="connsiteX45" fmla="*/ 1561500 w 1561500"/>
                <a:gd name="connsiteY45" fmla="*/ 1940462 h 2460467"/>
                <a:gd name="connsiteX46" fmla="*/ 1529913 w 1561500"/>
                <a:gd name="connsiteY46" fmla="*/ 1899452 h 2460467"/>
                <a:gd name="connsiteX47" fmla="*/ 1536756 w 1561500"/>
                <a:gd name="connsiteY47" fmla="*/ 1878407 h 2460467"/>
                <a:gd name="connsiteX48" fmla="*/ 1493369 w 1561500"/>
                <a:gd name="connsiteY48" fmla="*/ 1831915 h 2460467"/>
                <a:gd name="connsiteX49" fmla="*/ 1466955 w 1561500"/>
                <a:gd name="connsiteY49" fmla="*/ 1783979 h 2460467"/>
                <a:gd name="connsiteX50" fmla="*/ 1346648 w 1561500"/>
                <a:gd name="connsiteY50" fmla="*/ 1748120 h 2460467"/>
                <a:gd name="connsiteX51" fmla="*/ 1184807 w 1561500"/>
                <a:gd name="connsiteY51" fmla="*/ 1732390 h 2460467"/>
                <a:gd name="connsiteX52" fmla="*/ 1195069 w 1561500"/>
                <a:gd name="connsiteY52" fmla="*/ 1666724 h 2460467"/>
                <a:gd name="connsiteX53" fmla="*/ 1188723 w 1561500"/>
                <a:gd name="connsiteY53" fmla="*/ 1640516 h 2460467"/>
                <a:gd name="connsiteX54" fmla="*/ 1195425 w 1561500"/>
                <a:gd name="connsiteY54" fmla="*/ 1562903 h 2460467"/>
                <a:gd name="connsiteX55" fmla="*/ 1211742 w 1561500"/>
                <a:gd name="connsiteY55" fmla="*/ 1472880 h 2460467"/>
                <a:gd name="connsiteX56" fmla="*/ 1224902 w 1561500"/>
                <a:gd name="connsiteY56" fmla="*/ 1353494 h 2460467"/>
                <a:gd name="connsiteX57" fmla="*/ 1229055 w 1561500"/>
                <a:gd name="connsiteY57" fmla="*/ 1299283 h 2460467"/>
                <a:gd name="connsiteX58" fmla="*/ 1245652 w 1561500"/>
                <a:gd name="connsiteY58" fmla="*/ 1261293 h 2460467"/>
                <a:gd name="connsiteX59" fmla="*/ 1272577 w 1561500"/>
                <a:gd name="connsiteY59" fmla="*/ 1217287 h 2460467"/>
                <a:gd name="connsiteX60" fmla="*/ 1256843 w 1561500"/>
                <a:gd name="connsiteY60" fmla="*/ 1158111 h 2460467"/>
                <a:gd name="connsiteX61" fmla="*/ 1307055 w 1561500"/>
                <a:gd name="connsiteY61" fmla="*/ 1081706 h 2460467"/>
                <a:gd name="connsiteX62" fmla="*/ 1305010 w 1561500"/>
                <a:gd name="connsiteY62" fmla="*/ 992856 h 2460467"/>
                <a:gd name="connsiteX63" fmla="*/ 1360389 w 1561500"/>
                <a:gd name="connsiteY63" fmla="*/ 948000 h 2460467"/>
                <a:gd name="connsiteX64" fmla="*/ 1265490 w 1561500"/>
                <a:gd name="connsiteY64" fmla="*/ 868132 h 2460467"/>
                <a:gd name="connsiteX65" fmla="*/ 1274455 w 1561500"/>
                <a:gd name="connsiteY65" fmla="*/ 760556 h 2460467"/>
                <a:gd name="connsiteX66" fmla="*/ 1337208 w 1561500"/>
                <a:gd name="connsiteY66" fmla="*/ 661944 h 2460467"/>
                <a:gd name="connsiteX67" fmla="*/ 1408925 w 1561500"/>
                <a:gd name="connsiteY67" fmla="*/ 581262 h 2460467"/>
                <a:gd name="connsiteX68" fmla="*/ 1462713 w 1561500"/>
                <a:gd name="connsiteY68" fmla="*/ 401968 h 2460467"/>
                <a:gd name="connsiteX69" fmla="*/ 1435819 w 1561500"/>
                <a:gd name="connsiteY69" fmla="*/ 249568 h 2460467"/>
                <a:gd name="connsiteX70" fmla="*/ 1274455 w 1561500"/>
                <a:gd name="connsiteY70" fmla="*/ 88203 h 2460467"/>
                <a:gd name="connsiteX71" fmla="*/ 1050337 w 1561500"/>
                <a:gd name="connsiteY71" fmla="*/ 52344 h 2460467"/>
                <a:gd name="connsiteX72" fmla="*/ 868920 w 1561500"/>
                <a:gd name="connsiteY72" fmla="*/ 0 h 2460467"/>
                <a:gd name="connsiteX73" fmla="*/ 718643 w 1561500"/>
                <a:gd name="connsiteY73" fmla="*/ 7521 h 2460467"/>
                <a:gd name="connsiteX74" fmla="*/ 682784 w 1561500"/>
                <a:gd name="connsiteY74"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527102 w 1561500"/>
                <a:gd name="connsiteY13" fmla="*/ 1030787 h 2460467"/>
                <a:gd name="connsiteX14" fmla="*/ 545032 w 1561500"/>
                <a:gd name="connsiteY14" fmla="*/ 1091338 h 2460467"/>
                <a:gd name="connsiteX15" fmla="*/ 521419 w 1561500"/>
                <a:gd name="connsiteY15" fmla="*/ 1163968 h 2460467"/>
                <a:gd name="connsiteX16" fmla="*/ 519980 w 1561500"/>
                <a:gd name="connsiteY16" fmla="*/ 1185925 h 2460467"/>
                <a:gd name="connsiteX17" fmla="*/ 363459 w 1561500"/>
                <a:gd name="connsiteY17" fmla="*/ 1062135 h 2460467"/>
                <a:gd name="connsiteX18" fmla="*/ 308365 w 1561500"/>
                <a:gd name="connsiteY18" fmla="*/ 1146837 h 2460467"/>
                <a:gd name="connsiteX19" fmla="*/ 301151 w 1561500"/>
                <a:gd name="connsiteY19" fmla="*/ 1254366 h 2460467"/>
                <a:gd name="connsiteX20" fmla="*/ 274963 w 1561500"/>
                <a:gd name="connsiteY20" fmla="*/ 1341507 h 2460467"/>
                <a:gd name="connsiteX21" fmla="*/ 264376 w 1561500"/>
                <a:gd name="connsiteY21" fmla="*/ 1422475 h 2460467"/>
                <a:gd name="connsiteX22" fmla="*/ 238540 w 1561500"/>
                <a:gd name="connsiteY22" fmla="*/ 1528300 h 2460467"/>
                <a:gd name="connsiteX23" fmla="*/ 187228 w 1561500"/>
                <a:gd name="connsiteY23" fmla="*/ 1638107 h 2460467"/>
                <a:gd name="connsiteX24" fmla="*/ 16233 w 1561500"/>
                <a:gd name="connsiteY24" fmla="*/ 1733317 h 2460467"/>
                <a:gd name="connsiteX25" fmla="*/ 44041 w 1561500"/>
                <a:gd name="connsiteY25" fmla="*/ 1862437 h 2460467"/>
                <a:gd name="connsiteX26" fmla="*/ 1 w 1561500"/>
                <a:gd name="connsiteY26" fmla="*/ 1886717 h 2460467"/>
                <a:gd name="connsiteX27" fmla="*/ 82703 w 1561500"/>
                <a:gd name="connsiteY27" fmla="*/ 2023255 h 2460467"/>
                <a:gd name="connsiteX28" fmla="*/ 225584 w 1561500"/>
                <a:gd name="connsiteY28" fmla="*/ 2203874 h 2460467"/>
                <a:gd name="connsiteX29" fmla="*/ 379423 w 1561500"/>
                <a:gd name="connsiteY29" fmla="*/ 2335608 h 2460467"/>
                <a:gd name="connsiteX30" fmla="*/ 537505 w 1561500"/>
                <a:gd name="connsiteY30" fmla="*/ 2372758 h 2460467"/>
                <a:gd name="connsiteX31" fmla="*/ 629274 w 1561500"/>
                <a:gd name="connsiteY31" fmla="*/ 2396006 h 2460467"/>
                <a:gd name="connsiteX32" fmla="*/ 706065 w 1561500"/>
                <a:gd name="connsiteY32" fmla="*/ 2424411 h 2460467"/>
                <a:gd name="connsiteX33" fmla="*/ 837379 w 1561500"/>
                <a:gd name="connsiteY33" fmla="*/ 2447059 h 2460467"/>
                <a:gd name="connsiteX34" fmla="*/ 857154 w 1561500"/>
                <a:gd name="connsiteY34" fmla="*/ 2460427 h 2460467"/>
                <a:gd name="connsiteX35" fmla="*/ 897682 w 1561500"/>
                <a:gd name="connsiteY35" fmla="*/ 2439227 h 2460467"/>
                <a:gd name="connsiteX36" fmla="*/ 946320 w 1561500"/>
                <a:gd name="connsiteY36" fmla="*/ 2448727 h 2460467"/>
                <a:gd name="connsiteX37" fmla="*/ 1041851 w 1561500"/>
                <a:gd name="connsiteY37" fmla="*/ 2431709 h 2460467"/>
                <a:gd name="connsiteX38" fmla="*/ 1124656 w 1561500"/>
                <a:gd name="connsiteY38" fmla="*/ 2395851 h 2460467"/>
                <a:gd name="connsiteX39" fmla="*/ 1192130 w 1561500"/>
                <a:gd name="connsiteY39" fmla="*/ 2393648 h 2460467"/>
                <a:gd name="connsiteX40" fmla="*/ 1221829 w 1561500"/>
                <a:gd name="connsiteY40" fmla="*/ 2356118 h 2460467"/>
                <a:gd name="connsiteX41" fmla="*/ 1288825 w 1561500"/>
                <a:gd name="connsiteY41" fmla="*/ 2301952 h 2460467"/>
                <a:gd name="connsiteX42" fmla="*/ 1412207 w 1561500"/>
                <a:gd name="connsiteY42" fmla="*/ 2216863 h 2460467"/>
                <a:gd name="connsiteX43" fmla="*/ 1431781 w 1561500"/>
                <a:gd name="connsiteY43" fmla="*/ 2111490 h 2460467"/>
                <a:gd name="connsiteX44" fmla="*/ 1525669 w 1561500"/>
                <a:gd name="connsiteY44" fmla="*/ 2020932 h 2460467"/>
                <a:gd name="connsiteX45" fmla="*/ 1561500 w 1561500"/>
                <a:gd name="connsiteY45" fmla="*/ 1940462 h 2460467"/>
                <a:gd name="connsiteX46" fmla="*/ 1529913 w 1561500"/>
                <a:gd name="connsiteY46" fmla="*/ 1899452 h 2460467"/>
                <a:gd name="connsiteX47" fmla="*/ 1536756 w 1561500"/>
                <a:gd name="connsiteY47" fmla="*/ 1878407 h 2460467"/>
                <a:gd name="connsiteX48" fmla="*/ 1493369 w 1561500"/>
                <a:gd name="connsiteY48" fmla="*/ 1831915 h 2460467"/>
                <a:gd name="connsiteX49" fmla="*/ 1466955 w 1561500"/>
                <a:gd name="connsiteY49" fmla="*/ 1783979 h 2460467"/>
                <a:gd name="connsiteX50" fmla="*/ 1346648 w 1561500"/>
                <a:gd name="connsiteY50" fmla="*/ 1748120 h 2460467"/>
                <a:gd name="connsiteX51" fmla="*/ 1184807 w 1561500"/>
                <a:gd name="connsiteY51" fmla="*/ 1732390 h 2460467"/>
                <a:gd name="connsiteX52" fmla="*/ 1195069 w 1561500"/>
                <a:gd name="connsiteY52" fmla="*/ 1666724 h 2460467"/>
                <a:gd name="connsiteX53" fmla="*/ 1188723 w 1561500"/>
                <a:gd name="connsiteY53" fmla="*/ 1640516 h 2460467"/>
                <a:gd name="connsiteX54" fmla="*/ 1195425 w 1561500"/>
                <a:gd name="connsiteY54" fmla="*/ 1562903 h 2460467"/>
                <a:gd name="connsiteX55" fmla="*/ 1211742 w 1561500"/>
                <a:gd name="connsiteY55" fmla="*/ 1472880 h 2460467"/>
                <a:gd name="connsiteX56" fmla="*/ 1224902 w 1561500"/>
                <a:gd name="connsiteY56" fmla="*/ 1353494 h 2460467"/>
                <a:gd name="connsiteX57" fmla="*/ 1229055 w 1561500"/>
                <a:gd name="connsiteY57" fmla="*/ 1299283 h 2460467"/>
                <a:gd name="connsiteX58" fmla="*/ 1245652 w 1561500"/>
                <a:gd name="connsiteY58" fmla="*/ 1261293 h 2460467"/>
                <a:gd name="connsiteX59" fmla="*/ 1272577 w 1561500"/>
                <a:gd name="connsiteY59" fmla="*/ 1217287 h 2460467"/>
                <a:gd name="connsiteX60" fmla="*/ 1256843 w 1561500"/>
                <a:gd name="connsiteY60" fmla="*/ 1158111 h 2460467"/>
                <a:gd name="connsiteX61" fmla="*/ 1307055 w 1561500"/>
                <a:gd name="connsiteY61" fmla="*/ 1081706 h 2460467"/>
                <a:gd name="connsiteX62" fmla="*/ 1305010 w 1561500"/>
                <a:gd name="connsiteY62" fmla="*/ 992856 h 2460467"/>
                <a:gd name="connsiteX63" fmla="*/ 1360389 w 1561500"/>
                <a:gd name="connsiteY63" fmla="*/ 948000 h 2460467"/>
                <a:gd name="connsiteX64" fmla="*/ 1265490 w 1561500"/>
                <a:gd name="connsiteY64" fmla="*/ 868132 h 2460467"/>
                <a:gd name="connsiteX65" fmla="*/ 1274455 w 1561500"/>
                <a:gd name="connsiteY65" fmla="*/ 760556 h 2460467"/>
                <a:gd name="connsiteX66" fmla="*/ 1337208 w 1561500"/>
                <a:gd name="connsiteY66" fmla="*/ 661944 h 2460467"/>
                <a:gd name="connsiteX67" fmla="*/ 1408925 w 1561500"/>
                <a:gd name="connsiteY67" fmla="*/ 581262 h 2460467"/>
                <a:gd name="connsiteX68" fmla="*/ 1462713 w 1561500"/>
                <a:gd name="connsiteY68" fmla="*/ 401968 h 2460467"/>
                <a:gd name="connsiteX69" fmla="*/ 1435819 w 1561500"/>
                <a:gd name="connsiteY69" fmla="*/ 249568 h 2460467"/>
                <a:gd name="connsiteX70" fmla="*/ 1274455 w 1561500"/>
                <a:gd name="connsiteY70" fmla="*/ 88203 h 2460467"/>
                <a:gd name="connsiteX71" fmla="*/ 1050337 w 1561500"/>
                <a:gd name="connsiteY71" fmla="*/ 52344 h 2460467"/>
                <a:gd name="connsiteX72" fmla="*/ 868920 w 1561500"/>
                <a:gd name="connsiteY72" fmla="*/ 0 h 2460467"/>
                <a:gd name="connsiteX73" fmla="*/ 718643 w 1561500"/>
                <a:gd name="connsiteY73" fmla="*/ 7521 h 2460467"/>
                <a:gd name="connsiteX74" fmla="*/ 682784 w 1561500"/>
                <a:gd name="connsiteY74"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527102 w 1561500"/>
                <a:gd name="connsiteY13" fmla="*/ 1030787 h 2460467"/>
                <a:gd name="connsiteX14" fmla="*/ 545032 w 1561500"/>
                <a:gd name="connsiteY14" fmla="*/ 1091338 h 2460467"/>
                <a:gd name="connsiteX15" fmla="*/ 521419 w 1561500"/>
                <a:gd name="connsiteY15" fmla="*/ 1163968 h 2460467"/>
                <a:gd name="connsiteX16" fmla="*/ 357341 w 1561500"/>
                <a:gd name="connsiteY16" fmla="*/ 962488 h 2460467"/>
                <a:gd name="connsiteX17" fmla="*/ 363459 w 1561500"/>
                <a:gd name="connsiteY17" fmla="*/ 1062135 h 2460467"/>
                <a:gd name="connsiteX18" fmla="*/ 308365 w 1561500"/>
                <a:gd name="connsiteY18" fmla="*/ 1146837 h 2460467"/>
                <a:gd name="connsiteX19" fmla="*/ 301151 w 1561500"/>
                <a:gd name="connsiteY19" fmla="*/ 1254366 h 2460467"/>
                <a:gd name="connsiteX20" fmla="*/ 274963 w 1561500"/>
                <a:gd name="connsiteY20" fmla="*/ 1341507 h 2460467"/>
                <a:gd name="connsiteX21" fmla="*/ 264376 w 1561500"/>
                <a:gd name="connsiteY21" fmla="*/ 1422475 h 2460467"/>
                <a:gd name="connsiteX22" fmla="*/ 238540 w 1561500"/>
                <a:gd name="connsiteY22" fmla="*/ 1528300 h 2460467"/>
                <a:gd name="connsiteX23" fmla="*/ 187228 w 1561500"/>
                <a:gd name="connsiteY23" fmla="*/ 1638107 h 2460467"/>
                <a:gd name="connsiteX24" fmla="*/ 16233 w 1561500"/>
                <a:gd name="connsiteY24" fmla="*/ 1733317 h 2460467"/>
                <a:gd name="connsiteX25" fmla="*/ 44041 w 1561500"/>
                <a:gd name="connsiteY25" fmla="*/ 1862437 h 2460467"/>
                <a:gd name="connsiteX26" fmla="*/ 1 w 1561500"/>
                <a:gd name="connsiteY26" fmla="*/ 1886717 h 2460467"/>
                <a:gd name="connsiteX27" fmla="*/ 82703 w 1561500"/>
                <a:gd name="connsiteY27" fmla="*/ 2023255 h 2460467"/>
                <a:gd name="connsiteX28" fmla="*/ 225584 w 1561500"/>
                <a:gd name="connsiteY28" fmla="*/ 2203874 h 2460467"/>
                <a:gd name="connsiteX29" fmla="*/ 379423 w 1561500"/>
                <a:gd name="connsiteY29" fmla="*/ 2335608 h 2460467"/>
                <a:gd name="connsiteX30" fmla="*/ 537505 w 1561500"/>
                <a:gd name="connsiteY30" fmla="*/ 2372758 h 2460467"/>
                <a:gd name="connsiteX31" fmla="*/ 629274 w 1561500"/>
                <a:gd name="connsiteY31" fmla="*/ 2396006 h 2460467"/>
                <a:gd name="connsiteX32" fmla="*/ 706065 w 1561500"/>
                <a:gd name="connsiteY32" fmla="*/ 2424411 h 2460467"/>
                <a:gd name="connsiteX33" fmla="*/ 837379 w 1561500"/>
                <a:gd name="connsiteY33" fmla="*/ 2447059 h 2460467"/>
                <a:gd name="connsiteX34" fmla="*/ 857154 w 1561500"/>
                <a:gd name="connsiteY34" fmla="*/ 2460427 h 2460467"/>
                <a:gd name="connsiteX35" fmla="*/ 897682 w 1561500"/>
                <a:gd name="connsiteY35" fmla="*/ 2439227 h 2460467"/>
                <a:gd name="connsiteX36" fmla="*/ 946320 w 1561500"/>
                <a:gd name="connsiteY36" fmla="*/ 2448727 h 2460467"/>
                <a:gd name="connsiteX37" fmla="*/ 1041851 w 1561500"/>
                <a:gd name="connsiteY37" fmla="*/ 2431709 h 2460467"/>
                <a:gd name="connsiteX38" fmla="*/ 1124656 w 1561500"/>
                <a:gd name="connsiteY38" fmla="*/ 2395851 h 2460467"/>
                <a:gd name="connsiteX39" fmla="*/ 1192130 w 1561500"/>
                <a:gd name="connsiteY39" fmla="*/ 2393648 h 2460467"/>
                <a:gd name="connsiteX40" fmla="*/ 1221829 w 1561500"/>
                <a:gd name="connsiteY40" fmla="*/ 2356118 h 2460467"/>
                <a:gd name="connsiteX41" fmla="*/ 1288825 w 1561500"/>
                <a:gd name="connsiteY41" fmla="*/ 2301952 h 2460467"/>
                <a:gd name="connsiteX42" fmla="*/ 1412207 w 1561500"/>
                <a:gd name="connsiteY42" fmla="*/ 2216863 h 2460467"/>
                <a:gd name="connsiteX43" fmla="*/ 1431781 w 1561500"/>
                <a:gd name="connsiteY43" fmla="*/ 2111490 h 2460467"/>
                <a:gd name="connsiteX44" fmla="*/ 1525669 w 1561500"/>
                <a:gd name="connsiteY44" fmla="*/ 2020932 h 2460467"/>
                <a:gd name="connsiteX45" fmla="*/ 1561500 w 1561500"/>
                <a:gd name="connsiteY45" fmla="*/ 1940462 h 2460467"/>
                <a:gd name="connsiteX46" fmla="*/ 1529913 w 1561500"/>
                <a:gd name="connsiteY46" fmla="*/ 1899452 h 2460467"/>
                <a:gd name="connsiteX47" fmla="*/ 1536756 w 1561500"/>
                <a:gd name="connsiteY47" fmla="*/ 1878407 h 2460467"/>
                <a:gd name="connsiteX48" fmla="*/ 1493369 w 1561500"/>
                <a:gd name="connsiteY48" fmla="*/ 1831915 h 2460467"/>
                <a:gd name="connsiteX49" fmla="*/ 1466955 w 1561500"/>
                <a:gd name="connsiteY49" fmla="*/ 1783979 h 2460467"/>
                <a:gd name="connsiteX50" fmla="*/ 1346648 w 1561500"/>
                <a:gd name="connsiteY50" fmla="*/ 1748120 h 2460467"/>
                <a:gd name="connsiteX51" fmla="*/ 1184807 w 1561500"/>
                <a:gd name="connsiteY51" fmla="*/ 1732390 h 2460467"/>
                <a:gd name="connsiteX52" fmla="*/ 1195069 w 1561500"/>
                <a:gd name="connsiteY52" fmla="*/ 1666724 h 2460467"/>
                <a:gd name="connsiteX53" fmla="*/ 1188723 w 1561500"/>
                <a:gd name="connsiteY53" fmla="*/ 1640516 h 2460467"/>
                <a:gd name="connsiteX54" fmla="*/ 1195425 w 1561500"/>
                <a:gd name="connsiteY54" fmla="*/ 1562903 h 2460467"/>
                <a:gd name="connsiteX55" fmla="*/ 1211742 w 1561500"/>
                <a:gd name="connsiteY55" fmla="*/ 1472880 h 2460467"/>
                <a:gd name="connsiteX56" fmla="*/ 1224902 w 1561500"/>
                <a:gd name="connsiteY56" fmla="*/ 1353494 h 2460467"/>
                <a:gd name="connsiteX57" fmla="*/ 1229055 w 1561500"/>
                <a:gd name="connsiteY57" fmla="*/ 1299283 h 2460467"/>
                <a:gd name="connsiteX58" fmla="*/ 1245652 w 1561500"/>
                <a:gd name="connsiteY58" fmla="*/ 1261293 h 2460467"/>
                <a:gd name="connsiteX59" fmla="*/ 1272577 w 1561500"/>
                <a:gd name="connsiteY59" fmla="*/ 1217287 h 2460467"/>
                <a:gd name="connsiteX60" fmla="*/ 1256843 w 1561500"/>
                <a:gd name="connsiteY60" fmla="*/ 1158111 h 2460467"/>
                <a:gd name="connsiteX61" fmla="*/ 1307055 w 1561500"/>
                <a:gd name="connsiteY61" fmla="*/ 1081706 h 2460467"/>
                <a:gd name="connsiteX62" fmla="*/ 1305010 w 1561500"/>
                <a:gd name="connsiteY62" fmla="*/ 992856 h 2460467"/>
                <a:gd name="connsiteX63" fmla="*/ 1360389 w 1561500"/>
                <a:gd name="connsiteY63" fmla="*/ 948000 h 2460467"/>
                <a:gd name="connsiteX64" fmla="*/ 1265490 w 1561500"/>
                <a:gd name="connsiteY64" fmla="*/ 868132 h 2460467"/>
                <a:gd name="connsiteX65" fmla="*/ 1274455 w 1561500"/>
                <a:gd name="connsiteY65" fmla="*/ 760556 h 2460467"/>
                <a:gd name="connsiteX66" fmla="*/ 1337208 w 1561500"/>
                <a:gd name="connsiteY66" fmla="*/ 661944 h 2460467"/>
                <a:gd name="connsiteX67" fmla="*/ 1408925 w 1561500"/>
                <a:gd name="connsiteY67" fmla="*/ 581262 h 2460467"/>
                <a:gd name="connsiteX68" fmla="*/ 1462713 w 1561500"/>
                <a:gd name="connsiteY68" fmla="*/ 401968 h 2460467"/>
                <a:gd name="connsiteX69" fmla="*/ 1435819 w 1561500"/>
                <a:gd name="connsiteY69" fmla="*/ 249568 h 2460467"/>
                <a:gd name="connsiteX70" fmla="*/ 1274455 w 1561500"/>
                <a:gd name="connsiteY70" fmla="*/ 88203 h 2460467"/>
                <a:gd name="connsiteX71" fmla="*/ 1050337 w 1561500"/>
                <a:gd name="connsiteY71" fmla="*/ 52344 h 2460467"/>
                <a:gd name="connsiteX72" fmla="*/ 868920 w 1561500"/>
                <a:gd name="connsiteY72" fmla="*/ 0 h 2460467"/>
                <a:gd name="connsiteX73" fmla="*/ 718643 w 1561500"/>
                <a:gd name="connsiteY73" fmla="*/ 7521 h 2460467"/>
                <a:gd name="connsiteX74" fmla="*/ 682784 w 1561500"/>
                <a:gd name="connsiteY74"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527102 w 1561500"/>
                <a:gd name="connsiteY13" fmla="*/ 1030787 h 2460467"/>
                <a:gd name="connsiteX14" fmla="*/ 545032 w 1561500"/>
                <a:gd name="connsiteY14" fmla="*/ 1091338 h 2460467"/>
                <a:gd name="connsiteX15" fmla="*/ 359278 w 1561500"/>
                <a:gd name="connsiteY15" fmla="*/ 875051 h 2460467"/>
                <a:gd name="connsiteX16" fmla="*/ 521419 w 1561500"/>
                <a:gd name="connsiteY16" fmla="*/ 1163968 h 2460467"/>
                <a:gd name="connsiteX17" fmla="*/ 357341 w 1561500"/>
                <a:gd name="connsiteY17" fmla="*/ 962488 h 2460467"/>
                <a:gd name="connsiteX18" fmla="*/ 363459 w 1561500"/>
                <a:gd name="connsiteY18" fmla="*/ 1062135 h 2460467"/>
                <a:gd name="connsiteX19" fmla="*/ 308365 w 1561500"/>
                <a:gd name="connsiteY19" fmla="*/ 1146837 h 2460467"/>
                <a:gd name="connsiteX20" fmla="*/ 301151 w 1561500"/>
                <a:gd name="connsiteY20" fmla="*/ 1254366 h 2460467"/>
                <a:gd name="connsiteX21" fmla="*/ 274963 w 1561500"/>
                <a:gd name="connsiteY21" fmla="*/ 1341507 h 2460467"/>
                <a:gd name="connsiteX22" fmla="*/ 264376 w 1561500"/>
                <a:gd name="connsiteY22" fmla="*/ 1422475 h 2460467"/>
                <a:gd name="connsiteX23" fmla="*/ 238540 w 1561500"/>
                <a:gd name="connsiteY23" fmla="*/ 1528300 h 2460467"/>
                <a:gd name="connsiteX24" fmla="*/ 187228 w 1561500"/>
                <a:gd name="connsiteY24" fmla="*/ 1638107 h 2460467"/>
                <a:gd name="connsiteX25" fmla="*/ 16233 w 1561500"/>
                <a:gd name="connsiteY25" fmla="*/ 1733317 h 2460467"/>
                <a:gd name="connsiteX26" fmla="*/ 44041 w 1561500"/>
                <a:gd name="connsiteY26" fmla="*/ 1862437 h 2460467"/>
                <a:gd name="connsiteX27" fmla="*/ 1 w 1561500"/>
                <a:gd name="connsiteY27" fmla="*/ 1886717 h 2460467"/>
                <a:gd name="connsiteX28" fmla="*/ 82703 w 1561500"/>
                <a:gd name="connsiteY28" fmla="*/ 2023255 h 2460467"/>
                <a:gd name="connsiteX29" fmla="*/ 225584 w 1561500"/>
                <a:gd name="connsiteY29" fmla="*/ 2203874 h 2460467"/>
                <a:gd name="connsiteX30" fmla="*/ 379423 w 1561500"/>
                <a:gd name="connsiteY30" fmla="*/ 2335608 h 2460467"/>
                <a:gd name="connsiteX31" fmla="*/ 537505 w 1561500"/>
                <a:gd name="connsiteY31" fmla="*/ 2372758 h 2460467"/>
                <a:gd name="connsiteX32" fmla="*/ 629274 w 1561500"/>
                <a:gd name="connsiteY32" fmla="*/ 2396006 h 2460467"/>
                <a:gd name="connsiteX33" fmla="*/ 706065 w 1561500"/>
                <a:gd name="connsiteY33" fmla="*/ 2424411 h 2460467"/>
                <a:gd name="connsiteX34" fmla="*/ 837379 w 1561500"/>
                <a:gd name="connsiteY34" fmla="*/ 2447059 h 2460467"/>
                <a:gd name="connsiteX35" fmla="*/ 857154 w 1561500"/>
                <a:gd name="connsiteY35" fmla="*/ 2460427 h 2460467"/>
                <a:gd name="connsiteX36" fmla="*/ 897682 w 1561500"/>
                <a:gd name="connsiteY36" fmla="*/ 2439227 h 2460467"/>
                <a:gd name="connsiteX37" fmla="*/ 946320 w 1561500"/>
                <a:gd name="connsiteY37" fmla="*/ 2448727 h 2460467"/>
                <a:gd name="connsiteX38" fmla="*/ 1041851 w 1561500"/>
                <a:gd name="connsiteY38" fmla="*/ 2431709 h 2460467"/>
                <a:gd name="connsiteX39" fmla="*/ 1124656 w 1561500"/>
                <a:gd name="connsiteY39" fmla="*/ 2395851 h 2460467"/>
                <a:gd name="connsiteX40" fmla="*/ 1192130 w 1561500"/>
                <a:gd name="connsiteY40" fmla="*/ 2393648 h 2460467"/>
                <a:gd name="connsiteX41" fmla="*/ 1221829 w 1561500"/>
                <a:gd name="connsiteY41" fmla="*/ 2356118 h 2460467"/>
                <a:gd name="connsiteX42" fmla="*/ 1288825 w 1561500"/>
                <a:gd name="connsiteY42" fmla="*/ 2301952 h 2460467"/>
                <a:gd name="connsiteX43" fmla="*/ 1412207 w 1561500"/>
                <a:gd name="connsiteY43" fmla="*/ 2216863 h 2460467"/>
                <a:gd name="connsiteX44" fmla="*/ 1431781 w 1561500"/>
                <a:gd name="connsiteY44" fmla="*/ 2111490 h 2460467"/>
                <a:gd name="connsiteX45" fmla="*/ 1525669 w 1561500"/>
                <a:gd name="connsiteY45" fmla="*/ 2020932 h 2460467"/>
                <a:gd name="connsiteX46" fmla="*/ 1561500 w 1561500"/>
                <a:gd name="connsiteY46" fmla="*/ 1940462 h 2460467"/>
                <a:gd name="connsiteX47" fmla="*/ 1529913 w 1561500"/>
                <a:gd name="connsiteY47" fmla="*/ 1899452 h 2460467"/>
                <a:gd name="connsiteX48" fmla="*/ 1536756 w 1561500"/>
                <a:gd name="connsiteY48" fmla="*/ 1878407 h 2460467"/>
                <a:gd name="connsiteX49" fmla="*/ 1493369 w 1561500"/>
                <a:gd name="connsiteY49" fmla="*/ 1831915 h 2460467"/>
                <a:gd name="connsiteX50" fmla="*/ 1466955 w 1561500"/>
                <a:gd name="connsiteY50" fmla="*/ 1783979 h 2460467"/>
                <a:gd name="connsiteX51" fmla="*/ 1346648 w 1561500"/>
                <a:gd name="connsiteY51" fmla="*/ 1748120 h 2460467"/>
                <a:gd name="connsiteX52" fmla="*/ 1184807 w 1561500"/>
                <a:gd name="connsiteY52" fmla="*/ 1732390 h 2460467"/>
                <a:gd name="connsiteX53" fmla="*/ 1195069 w 1561500"/>
                <a:gd name="connsiteY53" fmla="*/ 1666724 h 2460467"/>
                <a:gd name="connsiteX54" fmla="*/ 1188723 w 1561500"/>
                <a:gd name="connsiteY54" fmla="*/ 1640516 h 2460467"/>
                <a:gd name="connsiteX55" fmla="*/ 1195425 w 1561500"/>
                <a:gd name="connsiteY55" fmla="*/ 1562903 h 2460467"/>
                <a:gd name="connsiteX56" fmla="*/ 1211742 w 1561500"/>
                <a:gd name="connsiteY56" fmla="*/ 1472880 h 2460467"/>
                <a:gd name="connsiteX57" fmla="*/ 1224902 w 1561500"/>
                <a:gd name="connsiteY57" fmla="*/ 1353494 h 2460467"/>
                <a:gd name="connsiteX58" fmla="*/ 1229055 w 1561500"/>
                <a:gd name="connsiteY58" fmla="*/ 1299283 h 2460467"/>
                <a:gd name="connsiteX59" fmla="*/ 1245652 w 1561500"/>
                <a:gd name="connsiteY59" fmla="*/ 1261293 h 2460467"/>
                <a:gd name="connsiteX60" fmla="*/ 1272577 w 1561500"/>
                <a:gd name="connsiteY60" fmla="*/ 1217287 h 2460467"/>
                <a:gd name="connsiteX61" fmla="*/ 1256843 w 1561500"/>
                <a:gd name="connsiteY61" fmla="*/ 1158111 h 2460467"/>
                <a:gd name="connsiteX62" fmla="*/ 1307055 w 1561500"/>
                <a:gd name="connsiteY62" fmla="*/ 1081706 h 2460467"/>
                <a:gd name="connsiteX63" fmla="*/ 1305010 w 1561500"/>
                <a:gd name="connsiteY63" fmla="*/ 992856 h 2460467"/>
                <a:gd name="connsiteX64" fmla="*/ 1360389 w 1561500"/>
                <a:gd name="connsiteY64" fmla="*/ 948000 h 2460467"/>
                <a:gd name="connsiteX65" fmla="*/ 1265490 w 1561500"/>
                <a:gd name="connsiteY65" fmla="*/ 868132 h 2460467"/>
                <a:gd name="connsiteX66" fmla="*/ 1274455 w 1561500"/>
                <a:gd name="connsiteY66" fmla="*/ 760556 h 2460467"/>
                <a:gd name="connsiteX67" fmla="*/ 1337208 w 1561500"/>
                <a:gd name="connsiteY67" fmla="*/ 661944 h 2460467"/>
                <a:gd name="connsiteX68" fmla="*/ 1408925 w 1561500"/>
                <a:gd name="connsiteY68" fmla="*/ 581262 h 2460467"/>
                <a:gd name="connsiteX69" fmla="*/ 1462713 w 1561500"/>
                <a:gd name="connsiteY69" fmla="*/ 401968 h 2460467"/>
                <a:gd name="connsiteX70" fmla="*/ 1435819 w 1561500"/>
                <a:gd name="connsiteY70" fmla="*/ 249568 h 2460467"/>
                <a:gd name="connsiteX71" fmla="*/ 1274455 w 1561500"/>
                <a:gd name="connsiteY71" fmla="*/ 88203 h 2460467"/>
                <a:gd name="connsiteX72" fmla="*/ 1050337 w 1561500"/>
                <a:gd name="connsiteY72" fmla="*/ 52344 h 2460467"/>
                <a:gd name="connsiteX73" fmla="*/ 868920 w 1561500"/>
                <a:gd name="connsiteY73" fmla="*/ 0 h 2460467"/>
                <a:gd name="connsiteX74" fmla="*/ 718643 w 1561500"/>
                <a:gd name="connsiteY74" fmla="*/ 7521 h 2460467"/>
                <a:gd name="connsiteX75" fmla="*/ 682784 w 1561500"/>
                <a:gd name="connsiteY75"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527102 w 1561500"/>
                <a:gd name="connsiteY13" fmla="*/ 1030787 h 2460467"/>
                <a:gd name="connsiteX14" fmla="*/ 316228 w 1561500"/>
                <a:gd name="connsiteY14" fmla="*/ 804270 h 2460467"/>
                <a:gd name="connsiteX15" fmla="*/ 545032 w 1561500"/>
                <a:gd name="connsiteY15" fmla="*/ 1091338 h 2460467"/>
                <a:gd name="connsiteX16" fmla="*/ 359278 w 1561500"/>
                <a:gd name="connsiteY16" fmla="*/ 875051 h 2460467"/>
                <a:gd name="connsiteX17" fmla="*/ 521419 w 1561500"/>
                <a:gd name="connsiteY17" fmla="*/ 1163968 h 2460467"/>
                <a:gd name="connsiteX18" fmla="*/ 357341 w 1561500"/>
                <a:gd name="connsiteY18" fmla="*/ 962488 h 2460467"/>
                <a:gd name="connsiteX19" fmla="*/ 363459 w 1561500"/>
                <a:gd name="connsiteY19" fmla="*/ 1062135 h 2460467"/>
                <a:gd name="connsiteX20" fmla="*/ 308365 w 1561500"/>
                <a:gd name="connsiteY20" fmla="*/ 1146837 h 2460467"/>
                <a:gd name="connsiteX21" fmla="*/ 301151 w 1561500"/>
                <a:gd name="connsiteY21" fmla="*/ 1254366 h 2460467"/>
                <a:gd name="connsiteX22" fmla="*/ 274963 w 1561500"/>
                <a:gd name="connsiteY22" fmla="*/ 1341507 h 2460467"/>
                <a:gd name="connsiteX23" fmla="*/ 264376 w 1561500"/>
                <a:gd name="connsiteY23" fmla="*/ 1422475 h 2460467"/>
                <a:gd name="connsiteX24" fmla="*/ 238540 w 1561500"/>
                <a:gd name="connsiteY24" fmla="*/ 1528300 h 2460467"/>
                <a:gd name="connsiteX25" fmla="*/ 187228 w 1561500"/>
                <a:gd name="connsiteY25" fmla="*/ 1638107 h 2460467"/>
                <a:gd name="connsiteX26" fmla="*/ 16233 w 1561500"/>
                <a:gd name="connsiteY26" fmla="*/ 1733317 h 2460467"/>
                <a:gd name="connsiteX27" fmla="*/ 44041 w 1561500"/>
                <a:gd name="connsiteY27" fmla="*/ 1862437 h 2460467"/>
                <a:gd name="connsiteX28" fmla="*/ 1 w 1561500"/>
                <a:gd name="connsiteY28" fmla="*/ 1886717 h 2460467"/>
                <a:gd name="connsiteX29" fmla="*/ 82703 w 1561500"/>
                <a:gd name="connsiteY29" fmla="*/ 2023255 h 2460467"/>
                <a:gd name="connsiteX30" fmla="*/ 225584 w 1561500"/>
                <a:gd name="connsiteY30" fmla="*/ 2203874 h 2460467"/>
                <a:gd name="connsiteX31" fmla="*/ 379423 w 1561500"/>
                <a:gd name="connsiteY31" fmla="*/ 2335608 h 2460467"/>
                <a:gd name="connsiteX32" fmla="*/ 537505 w 1561500"/>
                <a:gd name="connsiteY32" fmla="*/ 2372758 h 2460467"/>
                <a:gd name="connsiteX33" fmla="*/ 629274 w 1561500"/>
                <a:gd name="connsiteY33" fmla="*/ 2396006 h 2460467"/>
                <a:gd name="connsiteX34" fmla="*/ 706065 w 1561500"/>
                <a:gd name="connsiteY34" fmla="*/ 2424411 h 2460467"/>
                <a:gd name="connsiteX35" fmla="*/ 837379 w 1561500"/>
                <a:gd name="connsiteY35" fmla="*/ 2447059 h 2460467"/>
                <a:gd name="connsiteX36" fmla="*/ 857154 w 1561500"/>
                <a:gd name="connsiteY36" fmla="*/ 2460427 h 2460467"/>
                <a:gd name="connsiteX37" fmla="*/ 897682 w 1561500"/>
                <a:gd name="connsiteY37" fmla="*/ 2439227 h 2460467"/>
                <a:gd name="connsiteX38" fmla="*/ 946320 w 1561500"/>
                <a:gd name="connsiteY38" fmla="*/ 2448727 h 2460467"/>
                <a:gd name="connsiteX39" fmla="*/ 1041851 w 1561500"/>
                <a:gd name="connsiteY39" fmla="*/ 2431709 h 2460467"/>
                <a:gd name="connsiteX40" fmla="*/ 1124656 w 1561500"/>
                <a:gd name="connsiteY40" fmla="*/ 2395851 h 2460467"/>
                <a:gd name="connsiteX41" fmla="*/ 1192130 w 1561500"/>
                <a:gd name="connsiteY41" fmla="*/ 2393648 h 2460467"/>
                <a:gd name="connsiteX42" fmla="*/ 1221829 w 1561500"/>
                <a:gd name="connsiteY42" fmla="*/ 2356118 h 2460467"/>
                <a:gd name="connsiteX43" fmla="*/ 1288825 w 1561500"/>
                <a:gd name="connsiteY43" fmla="*/ 2301952 h 2460467"/>
                <a:gd name="connsiteX44" fmla="*/ 1412207 w 1561500"/>
                <a:gd name="connsiteY44" fmla="*/ 2216863 h 2460467"/>
                <a:gd name="connsiteX45" fmla="*/ 1431781 w 1561500"/>
                <a:gd name="connsiteY45" fmla="*/ 2111490 h 2460467"/>
                <a:gd name="connsiteX46" fmla="*/ 1525669 w 1561500"/>
                <a:gd name="connsiteY46" fmla="*/ 2020932 h 2460467"/>
                <a:gd name="connsiteX47" fmla="*/ 1561500 w 1561500"/>
                <a:gd name="connsiteY47" fmla="*/ 1940462 h 2460467"/>
                <a:gd name="connsiteX48" fmla="*/ 1529913 w 1561500"/>
                <a:gd name="connsiteY48" fmla="*/ 1899452 h 2460467"/>
                <a:gd name="connsiteX49" fmla="*/ 1536756 w 1561500"/>
                <a:gd name="connsiteY49" fmla="*/ 1878407 h 2460467"/>
                <a:gd name="connsiteX50" fmla="*/ 1493369 w 1561500"/>
                <a:gd name="connsiteY50" fmla="*/ 1831915 h 2460467"/>
                <a:gd name="connsiteX51" fmla="*/ 1466955 w 1561500"/>
                <a:gd name="connsiteY51" fmla="*/ 1783979 h 2460467"/>
                <a:gd name="connsiteX52" fmla="*/ 1346648 w 1561500"/>
                <a:gd name="connsiteY52" fmla="*/ 1748120 h 2460467"/>
                <a:gd name="connsiteX53" fmla="*/ 1184807 w 1561500"/>
                <a:gd name="connsiteY53" fmla="*/ 1732390 h 2460467"/>
                <a:gd name="connsiteX54" fmla="*/ 1195069 w 1561500"/>
                <a:gd name="connsiteY54" fmla="*/ 1666724 h 2460467"/>
                <a:gd name="connsiteX55" fmla="*/ 1188723 w 1561500"/>
                <a:gd name="connsiteY55" fmla="*/ 1640516 h 2460467"/>
                <a:gd name="connsiteX56" fmla="*/ 1195425 w 1561500"/>
                <a:gd name="connsiteY56" fmla="*/ 1562903 h 2460467"/>
                <a:gd name="connsiteX57" fmla="*/ 1211742 w 1561500"/>
                <a:gd name="connsiteY57" fmla="*/ 1472880 h 2460467"/>
                <a:gd name="connsiteX58" fmla="*/ 1224902 w 1561500"/>
                <a:gd name="connsiteY58" fmla="*/ 1353494 h 2460467"/>
                <a:gd name="connsiteX59" fmla="*/ 1229055 w 1561500"/>
                <a:gd name="connsiteY59" fmla="*/ 1299283 h 2460467"/>
                <a:gd name="connsiteX60" fmla="*/ 1245652 w 1561500"/>
                <a:gd name="connsiteY60" fmla="*/ 1261293 h 2460467"/>
                <a:gd name="connsiteX61" fmla="*/ 1272577 w 1561500"/>
                <a:gd name="connsiteY61" fmla="*/ 1217287 h 2460467"/>
                <a:gd name="connsiteX62" fmla="*/ 1256843 w 1561500"/>
                <a:gd name="connsiteY62" fmla="*/ 1158111 h 2460467"/>
                <a:gd name="connsiteX63" fmla="*/ 1307055 w 1561500"/>
                <a:gd name="connsiteY63" fmla="*/ 1081706 h 2460467"/>
                <a:gd name="connsiteX64" fmla="*/ 1305010 w 1561500"/>
                <a:gd name="connsiteY64" fmla="*/ 992856 h 2460467"/>
                <a:gd name="connsiteX65" fmla="*/ 1360389 w 1561500"/>
                <a:gd name="connsiteY65" fmla="*/ 948000 h 2460467"/>
                <a:gd name="connsiteX66" fmla="*/ 1265490 w 1561500"/>
                <a:gd name="connsiteY66" fmla="*/ 868132 h 2460467"/>
                <a:gd name="connsiteX67" fmla="*/ 1274455 w 1561500"/>
                <a:gd name="connsiteY67" fmla="*/ 760556 h 2460467"/>
                <a:gd name="connsiteX68" fmla="*/ 1337208 w 1561500"/>
                <a:gd name="connsiteY68" fmla="*/ 661944 h 2460467"/>
                <a:gd name="connsiteX69" fmla="*/ 1408925 w 1561500"/>
                <a:gd name="connsiteY69" fmla="*/ 581262 h 2460467"/>
                <a:gd name="connsiteX70" fmla="*/ 1462713 w 1561500"/>
                <a:gd name="connsiteY70" fmla="*/ 401968 h 2460467"/>
                <a:gd name="connsiteX71" fmla="*/ 1435819 w 1561500"/>
                <a:gd name="connsiteY71" fmla="*/ 249568 h 2460467"/>
                <a:gd name="connsiteX72" fmla="*/ 1274455 w 1561500"/>
                <a:gd name="connsiteY72" fmla="*/ 88203 h 2460467"/>
                <a:gd name="connsiteX73" fmla="*/ 1050337 w 1561500"/>
                <a:gd name="connsiteY73" fmla="*/ 52344 h 2460467"/>
                <a:gd name="connsiteX74" fmla="*/ 868920 w 1561500"/>
                <a:gd name="connsiteY74" fmla="*/ 0 h 2460467"/>
                <a:gd name="connsiteX75" fmla="*/ 718643 w 1561500"/>
                <a:gd name="connsiteY75" fmla="*/ 7521 h 2460467"/>
                <a:gd name="connsiteX76" fmla="*/ 682784 w 1561500"/>
                <a:gd name="connsiteY76"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362361 w 1561500"/>
                <a:gd name="connsiteY13" fmla="*/ 830661 h 2460467"/>
                <a:gd name="connsiteX14" fmla="*/ 527102 w 1561500"/>
                <a:gd name="connsiteY14" fmla="*/ 1030787 h 2460467"/>
                <a:gd name="connsiteX15" fmla="*/ 316228 w 1561500"/>
                <a:gd name="connsiteY15" fmla="*/ 804270 h 2460467"/>
                <a:gd name="connsiteX16" fmla="*/ 545032 w 1561500"/>
                <a:gd name="connsiteY16" fmla="*/ 1091338 h 2460467"/>
                <a:gd name="connsiteX17" fmla="*/ 359278 w 1561500"/>
                <a:gd name="connsiteY17" fmla="*/ 875051 h 2460467"/>
                <a:gd name="connsiteX18" fmla="*/ 521419 w 1561500"/>
                <a:gd name="connsiteY18" fmla="*/ 1163968 h 2460467"/>
                <a:gd name="connsiteX19" fmla="*/ 357341 w 1561500"/>
                <a:gd name="connsiteY19" fmla="*/ 962488 h 2460467"/>
                <a:gd name="connsiteX20" fmla="*/ 363459 w 1561500"/>
                <a:gd name="connsiteY20" fmla="*/ 1062135 h 2460467"/>
                <a:gd name="connsiteX21" fmla="*/ 308365 w 1561500"/>
                <a:gd name="connsiteY21" fmla="*/ 1146837 h 2460467"/>
                <a:gd name="connsiteX22" fmla="*/ 301151 w 1561500"/>
                <a:gd name="connsiteY22" fmla="*/ 1254366 h 2460467"/>
                <a:gd name="connsiteX23" fmla="*/ 274963 w 1561500"/>
                <a:gd name="connsiteY23" fmla="*/ 1341507 h 2460467"/>
                <a:gd name="connsiteX24" fmla="*/ 264376 w 1561500"/>
                <a:gd name="connsiteY24" fmla="*/ 1422475 h 2460467"/>
                <a:gd name="connsiteX25" fmla="*/ 238540 w 1561500"/>
                <a:gd name="connsiteY25" fmla="*/ 1528300 h 2460467"/>
                <a:gd name="connsiteX26" fmla="*/ 187228 w 1561500"/>
                <a:gd name="connsiteY26" fmla="*/ 1638107 h 2460467"/>
                <a:gd name="connsiteX27" fmla="*/ 16233 w 1561500"/>
                <a:gd name="connsiteY27" fmla="*/ 1733317 h 2460467"/>
                <a:gd name="connsiteX28" fmla="*/ 44041 w 1561500"/>
                <a:gd name="connsiteY28" fmla="*/ 1862437 h 2460467"/>
                <a:gd name="connsiteX29" fmla="*/ 1 w 1561500"/>
                <a:gd name="connsiteY29" fmla="*/ 1886717 h 2460467"/>
                <a:gd name="connsiteX30" fmla="*/ 82703 w 1561500"/>
                <a:gd name="connsiteY30" fmla="*/ 2023255 h 2460467"/>
                <a:gd name="connsiteX31" fmla="*/ 225584 w 1561500"/>
                <a:gd name="connsiteY31" fmla="*/ 2203874 h 2460467"/>
                <a:gd name="connsiteX32" fmla="*/ 379423 w 1561500"/>
                <a:gd name="connsiteY32" fmla="*/ 2335608 h 2460467"/>
                <a:gd name="connsiteX33" fmla="*/ 537505 w 1561500"/>
                <a:gd name="connsiteY33" fmla="*/ 2372758 h 2460467"/>
                <a:gd name="connsiteX34" fmla="*/ 629274 w 1561500"/>
                <a:gd name="connsiteY34" fmla="*/ 2396006 h 2460467"/>
                <a:gd name="connsiteX35" fmla="*/ 706065 w 1561500"/>
                <a:gd name="connsiteY35" fmla="*/ 2424411 h 2460467"/>
                <a:gd name="connsiteX36" fmla="*/ 837379 w 1561500"/>
                <a:gd name="connsiteY36" fmla="*/ 2447059 h 2460467"/>
                <a:gd name="connsiteX37" fmla="*/ 857154 w 1561500"/>
                <a:gd name="connsiteY37" fmla="*/ 2460427 h 2460467"/>
                <a:gd name="connsiteX38" fmla="*/ 897682 w 1561500"/>
                <a:gd name="connsiteY38" fmla="*/ 2439227 h 2460467"/>
                <a:gd name="connsiteX39" fmla="*/ 946320 w 1561500"/>
                <a:gd name="connsiteY39" fmla="*/ 2448727 h 2460467"/>
                <a:gd name="connsiteX40" fmla="*/ 1041851 w 1561500"/>
                <a:gd name="connsiteY40" fmla="*/ 2431709 h 2460467"/>
                <a:gd name="connsiteX41" fmla="*/ 1124656 w 1561500"/>
                <a:gd name="connsiteY41" fmla="*/ 2395851 h 2460467"/>
                <a:gd name="connsiteX42" fmla="*/ 1192130 w 1561500"/>
                <a:gd name="connsiteY42" fmla="*/ 2393648 h 2460467"/>
                <a:gd name="connsiteX43" fmla="*/ 1221829 w 1561500"/>
                <a:gd name="connsiteY43" fmla="*/ 2356118 h 2460467"/>
                <a:gd name="connsiteX44" fmla="*/ 1288825 w 1561500"/>
                <a:gd name="connsiteY44" fmla="*/ 2301952 h 2460467"/>
                <a:gd name="connsiteX45" fmla="*/ 1412207 w 1561500"/>
                <a:gd name="connsiteY45" fmla="*/ 2216863 h 2460467"/>
                <a:gd name="connsiteX46" fmla="*/ 1431781 w 1561500"/>
                <a:gd name="connsiteY46" fmla="*/ 2111490 h 2460467"/>
                <a:gd name="connsiteX47" fmla="*/ 1525669 w 1561500"/>
                <a:gd name="connsiteY47" fmla="*/ 2020932 h 2460467"/>
                <a:gd name="connsiteX48" fmla="*/ 1561500 w 1561500"/>
                <a:gd name="connsiteY48" fmla="*/ 1940462 h 2460467"/>
                <a:gd name="connsiteX49" fmla="*/ 1529913 w 1561500"/>
                <a:gd name="connsiteY49" fmla="*/ 1899452 h 2460467"/>
                <a:gd name="connsiteX50" fmla="*/ 1536756 w 1561500"/>
                <a:gd name="connsiteY50" fmla="*/ 1878407 h 2460467"/>
                <a:gd name="connsiteX51" fmla="*/ 1493369 w 1561500"/>
                <a:gd name="connsiteY51" fmla="*/ 1831915 h 2460467"/>
                <a:gd name="connsiteX52" fmla="*/ 1466955 w 1561500"/>
                <a:gd name="connsiteY52" fmla="*/ 1783979 h 2460467"/>
                <a:gd name="connsiteX53" fmla="*/ 1346648 w 1561500"/>
                <a:gd name="connsiteY53" fmla="*/ 1748120 h 2460467"/>
                <a:gd name="connsiteX54" fmla="*/ 1184807 w 1561500"/>
                <a:gd name="connsiteY54" fmla="*/ 1732390 h 2460467"/>
                <a:gd name="connsiteX55" fmla="*/ 1195069 w 1561500"/>
                <a:gd name="connsiteY55" fmla="*/ 1666724 h 2460467"/>
                <a:gd name="connsiteX56" fmla="*/ 1188723 w 1561500"/>
                <a:gd name="connsiteY56" fmla="*/ 1640516 h 2460467"/>
                <a:gd name="connsiteX57" fmla="*/ 1195425 w 1561500"/>
                <a:gd name="connsiteY57" fmla="*/ 1562903 h 2460467"/>
                <a:gd name="connsiteX58" fmla="*/ 1211742 w 1561500"/>
                <a:gd name="connsiteY58" fmla="*/ 1472880 h 2460467"/>
                <a:gd name="connsiteX59" fmla="*/ 1224902 w 1561500"/>
                <a:gd name="connsiteY59" fmla="*/ 1353494 h 2460467"/>
                <a:gd name="connsiteX60" fmla="*/ 1229055 w 1561500"/>
                <a:gd name="connsiteY60" fmla="*/ 1299283 h 2460467"/>
                <a:gd name="connsiteX61" fmla="*/ 1245652 w 1561500"/>
                <a:gd name="connsiteY61" fmla="*/ 1261293 h 2460467"/>
                <a:gd name="connsiteX62" fmla="*/ 1272577 w 1561500"/>
                <a:gd name="connsiteY62" fmla="*/ 1217287 h 2460467"/>
                <a:gd name="connsiteX63" fmla="*/ 1256843 w 1561500"/>
                <a:gd name="connsiteY63" fmla="*/ 1158111 h 2460467"/>
                <a:gd name="connsiteX64" fmla="*/ 1307055 w 1561500"/>
                <a:gd name="connsiteY64" fmla="*/ 1081706 h 2460467"/>
                <a:gd name="connsiteX65" fmla="*/ 1305010 w 1561500"/>
                <a:gd name="connsiteY65" fmla="*/ 992856 h 2460467"/>
                <a:gd name="connsiteX66" fmla="*/ 1360389 w 1561500"/>
                <a:gd name="connsiteY66" fmla="*/ 948000 h 2460467"/>
                <a:gd name="connsiteX67" fmla="*/ 1265490 w 1561500"/>
                <a:gd name="connsiteY67" fmla="*/ 868132 h 2460467"/>
                <a:gd name="connsiteX68" fmla="*/ 1274455 w 1561500"/>
                <a:gd name="connsiteY68" fmla="*/ 760556 h 2460467"/>
                <a:gd name="connsiteX69" fmla="*/ 1337208 w 1561500"/>
                <a:gd name="connsiteY69" fmla="*/ 661944 h 2460467"/>
                <a:gd name="connsiteX70" fmla="*/ 1408925 w 1561500"/>
                <a:gd name="connsiteY70" fmla="*/ 581262 h 2460467"/>
                <a:gd name="connsiteX71" fmla="*/ 1462713 w 1561500"/>
                <a:gd name="connsiteY71" fmla="*/ 401968 h 2460467"/>
                <a:gd name="connsiteX72" fmla="*/ 1435819 w 1561500"/>
                <a:gd name="connsiteY72" fmla="*/ 249568 h 2460467"/>
                <a:gd name="connsiteX73" fmla="*/ 1274455 w 1561500"/>
                <a:gd name="connsiteY73" fmla="*/ 88203 h 2460467"/>
                <a:gd name="connsiteX74" fmla="*/ 1050337 w 1561500"/>
                <a:gd name="connsiteY74" fmla="*/ 52344 h 2460467"/>
                <a:gd name="connsiteX75" fmla="*/ 868920 w 1561500"/>
                <a:gd name="connsiteY75" fmla="*/ 0 h 2460467"/>
                <a:gd name="connsiteX76" fmla="*/ 718643 w 1561500"/>
                <a:gd name="connsiteY76" fmla="*/ 7521 h 2460467"/>
                <a:gd name="connsiteX77" fmla="*/ 682784 w 1561500"/>
                <a:gd name="connsiteY77"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545032 w 1561500"/>
                <a:gd name="connsiteY16" fmla="*/ 1091338 h 2460467"/>
                <a:gd name="connsiteX17" fmla="*/ 359278 w 1561500"/>
                <a:gd name="connsiteY17" fmla="*/ 875051 h 2460467"/>
                <a:gd name="connsiteX18" fmla="*/ 521419 w 1561500"/>
                <a:gd name="connsiteY18" fmla="*/ 1163968 h 2460467"/>
                <a:gd name="connsiteX19" fmla="*/ 357341 w 1561500"/>
                <a:gd name="connsiteY19" fmla="*/ 962488 h 2460467"/>
                <a:gd name="connsiteX20" fmla="*/ 363459 w 1561500"/>
                <a:gd name="connsiteY20" fmla="*/ 1062135 h 2460467"/>
                <a:gd name="connsiteX21" fmla="*/ 308365 w 1561500"/>
                <a:gd name="connsiteY21" fmla="*/ 1146837 h 2460467"/>
                <a:gd name="connsiteX22" fmla="*/ 301151 w 1561500"/>
                <a:gd name="connsiteY22" fmla="*/ 1254366 h 2460467"/>
                <a:gd name="connsiteX23" fmla="*/ 274963 w 1561500"/>
                <a:gd name="connsiteY23" fmla="*/ 1341507 h 2460467"/>
                <a:gd name="connsiteX24" fmla="*/ 264376 w 1561500"/>
                <a:gd name="connsiteY24" fmla="*/ 1422475 h 2460467"/>
                <a:gd name="connsiteX25" fmla="*/ 238540 w 1561500"/>
                <a:gd name="connsiteY25" fmla="*/ 1528300 h 2460467"/>
                <a:gd name="connsiteX26" fmla="*/ 187228 w 1561500"/>
                <a:gd name="connsiteY26" fmla="*/ 1638107 h 2460467"/>
                <a:gd name="connsiteX27" fmla="*/ 16233 w 1561500"/>
                <a:gd name="connsiteY27" fmla="*/ 1733317 h 2460467"/>
                <a:gd name="connsiteX28" fmla="*/ 44041 w 1561500"/>
                <a:gd name="connsiteY28" fmla="*/ 1862437 h 2460467"/>
                <a:gd name="connsiteX29" fmla="*/ 1 w 1561500"/>
                <a:gd name="connsiteY29" fmla="*/ 1886717 h 2460467"/>
                <a:gd name="connsiteX30" fmla="*/ 82703 w 1561500"/>
                <a:gd name="connsiteY30" fmla="*/ 2023255 h 2460467"/>
                <a:gd name="connsiteX31" fmla="*/ 225584 w 1561500"/>
                <a:gd name="connsiteY31" fmla="*/ 2203874 h 2460467"/>
                <a:gd name="connsiteX32" fmla="*/ 379423 w 1561500"/>
                <a:gd name="connsiteY32" fmla="*/ 2335608 h 2460467"/>
                <a:gd name="connsiteX33" fmla="*/ 537505 w 1561500"/>
                <a:gd name="connsiteY33" fmla="*/ 2372758 h 2460467"/>
                <a:gd name="connsiteX34" fmla="*/ 629274 w 1561500"/>
                <a:gd name="connsiteY34" fmla="*/ 2396006 h 2460467"/>
                <a:gd name="connsiteX35" fmla="*/ 706065 w 1561500"/>
                <a:gd name="connsiteY35" fmla="*/ 2424411 h 2460467"/>
                <a:gd name="connsiteX36" fmla="*/ 837379 w 1561500"/>
                <a:gd name="connsiteY36" fmla="*/ 2447059 h 2460467"/>
                <a:gd name="connsiteX37" fmla="*/ 857154 w 1561500"/>
                <a:gd name="connsiteY37" fmla="*/ 2460427 h 2460467"/>
                <a:gd name="connsiteX38" fmla="*/ 897682 w 1561500"/>
                <a:gd name="connsiteY38" fmla="*/ 2439227 h 2460467"/>
                <a:gd name="connsiteX39" fmla="*/ 946320 w 1561500"/>
                <a:gd name="connsiteY39" fmla="*/ 2448727 h 2460467"/>
                <a:gd name="connsiteX40" fmla="*/ 1041851 w 1561500"/>
                <a:gd name="connsiteY40" fmla="*/ 2431709 h 2460467"/>
                <a:gd name="connsiteX41" fmla="*/ 1124656 w 1561500"/>
                <a:gd name="connsiteY41" fmla="*/ 2395851 h 2460467"/>
                <a:gd name="connsiteX42" fmla="*/ 1192130 w 1561500"/>
                <a:gd name="connsiteY42" fmla="*/ 2393648 h 2460467"/>
                <a:gd name="connsiteX43" fmla="*/ 1221829 w 1561500"/>
                <a:gd name="connsiteY43" fmla="*/ 2356118 h 2460467"/>
                <a:gd name="connsiteX44" fmla="*/ 1288825 w 1561500"/>
                <a:gd name="connsiteY44" fmla="*/ 2301952 h 2460467"/>
                <a:gd name="connsiteX45" fmla="*/ 1412207 w 1561500"/>
                <a:gd name="connsiteY45" fmla="*/ 2216863 h 2460467"/>
                <a:gd name="connsiteX46" fmla="*/ 1431781 w 1561500"/>
                <a:gd name="connsiteY46" fmla="*/ 2111490 h 2460467"/>
                <a:gd name="connsiteX47" fmla="*/ 1525669 w 1561500"/>
                <a:gd name="connsiteY47" fmla="*/ 2020932 h 2460467"/>
                <a:gd name="connsiteX48" fmla="*/ 1561500 w 1561500"/>
                <a:gd name="connsiteY48" fmla="*/ 1940462 h 2460467"/>
                <a:gd name="connsiteX49" fmla="*/ 1529913 w 1561500"/>
                <a:gd name="connsiteY49" fmla="*/ 1899452 h 2460467"/>
                <a:gd name="connsiteX50" fmla="*/ 1536756 w 1561500"/>
                <a:gd name="connsiteY50" fmla="*/ 1878407 h 2460467"/>
                <a:gd name="connsiteX51" fmla="*/ 1493369 w 1561500"/>
                <a:gd name="connsiteY51" fmla="*/ 1831915 h 2460467"/>
                <a:gd name="connsiteX52" fmla="*/ 1466955 w 1561500"/>
                <a:gd name="connsiteY52" fmla="*/ 1783979 h 2460467"/>
                <a:gd name="connsiteX53" fmla="*/ 1346648 w 1561500"/>
                <a:gd name="connsiteY53" fmla="*/ 1748120 h 2460467"/>
                <a:gd name="connsiteX54" fmla="*/ 1184807 w 1561500"/>
                <a:gd name="connsiteY54" fmla="*/ 1732390 h 2460467"/>
                <a:gd name="connsiteX55" fmla="*/ 1195069 w 1561500"/>
                <a:gd name="connsiteY55" fmla="*/ 1666724 h 2460467"/>
                <a:gd name="connsiteX56" fmla="*/ 1188723 w 1561500"/>
                <a:gd name="connsiteY56" fmla="*/ 1640516 h 2460467"/>
                <a:gd name="connsiteX57" fmla="*/ 1195425 w 1561500"/>
                <a:gd name="connsiteY57" fmla="*/ 1562903 h 2460467"/>
                <a:gd name="connsiteX58" fmla="*/ 1211742 w 1561500"/>
                <a:gd name="connsiteY58" fmla="*/ 1472880 h 2460467"/>
                <a:gd name="connsiteX59" fmla="*/ 1224902 w 1561500"/>
                <a:gd name="connsiteY59" fmla="*/ 1353494 h 2460467"/>
                <a:gd name="connsiteX60" fmla="*/ 1229055 w 1561500"/>
                <a:gd name="connsiteY60" fmla="*/ 1299283 h 2460467"/>
                <a:gd name="connsiteX61" fmla="*/ 1245652 w 1561500"/>
                <a:gd name="connsiteY61" fmla="*/ 1261293 h 2460467"/>
                <a:gd name="connsiteX62" fmla="*/ 1272577 w 1561500"/>
                <a:gd name="connsiteY62" fmla="*/ 1217287 h 2460467"/>
                <a:gd name="connsiteX63" fmla="*/ 1256843 w 1561500"/>
                <a:gd name="connsiteY63" fmla="*/ 1158111 h 2460467"/>
                <a:gd name="connsiteX64" fmla="*/ 1307055 w 1561500"/>
                <a:gd name="connsiteY64" fmla="*/ 1081706 h 2460467"/>
                <a:gd name="connsiteX65" fmla="*/ 1305010 w 1561500"/>
                <a:gd name="connsiteY65" fmla="*/ 992856 h 2460467"/>
                <a:gd name="connsiteX66" fmla="*/ 1360389 w 1561500"/>
                <a:gd name="connsiteY66" fmla="*/ 948000 h 2460467"/>
                <a:gd name="connsiteX67" fmla="*/ 1265490 w 1561500"/>
                <a:gd name="connsiteY67" fmla="*/ 868132 h 2460467"/>
                <a:gd name="connsiteX68" fmla="*/ 1274455 w 1561500"/>
                <a:gd name="connsiteY68" fmla="*/ 760556 h 2460467"/>
                <a:gd name="connsiteX69" fmla="*/ 1337208 w 1561500"/>
                <a:gd name="connsiteY69" fmla="*/ 661944 h 2460467"/>
                <a:gd name="connsiteX70" fmla="*/ 1408925 w 1561500"/>
                <a:gd name="connsiteY70" fmla="*/ 581262 h 2460467"/>
                <a:gd name="connsiteX71" fmla="*/ 1462713 w 1561500"/>
                <a:gd name="connsiteY71" fmla="*/ 401968 h 2460467"/>
                <a:gd name="connsiteX72" fmla="*/ 1435819 w 1561500"/>
                <a:gd name="connsiteY72" fmla="*/ 249568 h 2460467"/>
                <a:gd name="connsiteX73" fmla="*/ 1274455 w 1561500"/>
                <a:gd name="connsiteY73" fmla="*/ 88203 h 2460467"/>
                <a:gd name="connsiteX74" fmla="*/ 1050337 w 1561500"/>
                <a:gd name="connsiteY74" fmla="*/ 52344 h 2460467"/>
                <a:gd name="connsiteX75" fmla="*/ 868920 w 1561500"/>
                <a:gd name="connsiteY75" fmla="*/ 0 h 2460467"/>
                <a:gd name="connsiteX76" fmla="*/ 718643 w 1561500"/>
                <a:gd name="connsiteY76" fmla="*/ 7521 h 2460467"/>
                <a:gd name="connsiteX77" fmla="*/ 682784 w 1561500"/>
                <a:gd name="connsiteY77"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396066 w 1561500"/>
                <a:gd name="connsiteY16" fmla="*/ 868393 h 2460467"/>
                <a:gd name="connsiteX17" fmla="*/ 359278 w 1561500"/>
                <a:gd name="connsiteY17" fmla="*/ 875051 h 2460467"/>
                <a:gd name="connsiteX18" fmla="*/ 521419 w 1561500"/>
                <a:gd name="connsiteY18" fmla="*/ 1163968 h 2460467"/>
                <a:gd name="connsiteX19" fmla="*/ 357341 w 1561500"/>
                <a:gd name="connsiteY19" fmla="*/ 962488 h 2460467"/>
                <a:gd name="connsiteX20" fmla="*/ 363459 w 1561500"/>
                <a:gd name="connsiteY20" fmla="*/ 1062135 h 2460467"/>
                <a:gd name="connsiteX21" fmla="*/ 308365 w 1561500"/>
                <a:gd name="connsiteY21" fmla="*/ 1146837 h 2460467"/>
                <a:gd name="connsiteX22" fmla="*/ 301151 w 1561500"/>
                <a:gd name="connsiteY22" fmla="*/ 1254366 h 2460467"/>
                <a:gd name="connsiteX23" fmla="*/ 274963 w 1561500"/>
                <a:gd name="connsiteY23" fmla="*/ 1341507 h 2460467"/>
                <a:gd name="connsiteX24" fmla="*/ 264376 w 1561500"/>
                <a:gd name="connsiteY24" fmla="*/ 1422475 h 2460467"/>
                <a:gd name="connsiteX25" fmla="*/ 238540 w 1561500"/>
                <a:gd name="connsiteY25" fmla="*/ 1528300 h 2460467"/>
                <a:gd name="connsiteX26" fmla="*/ 187228 w 1561500"/>
                <a:gd name="connsiteY26" fmla="*/ 1638107 h 2460467"/>
                <a:gd name="connsiteX27" fmla="*/ 16233 w 1561500"/>
                <a:gd name="connsiteY27" fmla="*/ 1733317 h 2460467"/>
                <a:gd name="connsiteX28" fmla="*/ 44041 w 1561500"/>
                <a:gd name="connsiteY28" fmla="*/ 1862437 h 2460467"/>
                <a:gd name="connsiteX29" fmla="*/ 1 w 1561500"/>
                <a:gd name="connsiteY29" fmla="*/ 1886717 h 2460467"/>
                <a:gd name="connsiteX30" fmla="*/ 82703 w 1561500"/>
                <a:gd name="connsiteY30" fmla="*/ 2023255 h 2460467"/>
                <a:gd name="connsiteX31" fmla="*/ 225584 w 1561500"/>
                <a:gd name="connsiteY31" fmla="*/ 2203874 h 2460467"/>
                <a:gd name="connsiteX32" fmla="*/ 379423 w 1561500"/>
                <a:gd name="connsiteY32" fmla="*/ 2335608 h 2460467"/>
                <a:gd name="connsiteX33" fmla="*/ 537505 w 1561500"/>
                <a:gd name="connsiteY33" fmla="*/ 2372758 h 2460467"/>
                <a:gd name="connsiteX34" fmla="*/ 629274 w 1561500"/>
                <a:gd name="connsiteY34" fmla="*/ 2396006 h 2460467"/>
                <a:gd name="connsiteX35" fmla="*/ 706065 w 1561500"/>
                <a:gd name="connsiteY35" fmla="*/ 2424411 h 2460467"/>
                <a:gd name="connsiteX36" fmla="*/ 837379 w 1561500"/>
                <a:gd name="connsiteY36" fmla="*/ 2447059 h 2460467"/>
                <a:gd name="connsiteX37" fmla="*/ 857154 w 1561500"/>
                <a:gd name="connsiteY37" fmla="*/ 2460427 h 2460467"/>
                <a:gd name="connsiteX38" fmla="*/ 897682 w 1561500"/>
                <a:gd name="connsiteY38" fmla="*/ 2439227 h 2460467"/>
                <a:gd name="connsiteX39" fmla="*/ 946320 w 1561500"/>
                <a:gd name="connsiteY39" fmla="*/ 2448727 h 2460467"/>
                <a:gd name="connsiteX40" fmla="*/ 1041851 w 1561500"/>
                <a:gd name="connsiteY40" fmla="*/ 2431709 h 2460467"/>
                <a:gd name="connsiteX41" fmla="*/ 1124656 w 1561500"/>
                <a:gd name="connsiteY41" fmla="*/ 2395851 h 2460467"/>
                <a:gd name="connsiteX42" fmla="*/ 1192130 w 1561500"/>
                <a:gd name="connsiteY42" fmla="*/ 2393648 h 2460467"/>
                <a:gd name="connsiteX43" fmla="*/ 1221829 w 1561500"/>
                <a:gd name="connsiteY43" fmla="*/ 2356118 h 2460467"/>
                <a:gd name="connsiteX44" fmla="*/ 1288825 w 1561500"/>
                <a:gd name="connsiteY44" fmla="*/ 2301952 h 2460467"/>
                <a:gd name="connsiteX45" fmla="*/ 1412207 w 1561500"/>
                <a:gd name="connsiteY45" fmla="*/ 2216863 h 2460467"/>
                <a:gd name="connsiteX46" fmla="*/ 1431781 w 1561500"/>
                <a:gd name="connsiteY46" fmla="*/ 2111490 h 2460467"/>
                <a:gd name="connsiteX47" fmla="*/ 1525669 w 1561500"/>
                <a:gd name="connsiteY47" fmla="*/ 2020932 h 2460467"/>
                <a:gd name="connsiteX48" fmla="*/ 1561500 w 1561500"/>
                <a:gd name="connsiteY48" fmla="*/ 1940462 h 2460467"/>
                <a:gd name="connsiteX49" fmla="*/ 1529913 w 1561500"/>
                <a:gd name="connsiteY49" fmla="*/ 1899452 h 2460467"/>
                <a:gd name="connsiteX50" fmla="*/ 1536756 w 1561500"/>
                <a:gd name="connsiteY50" fmla="*/ 1878407 h 2460467"/>
                <a:gd name="connsiteX51" fmla="*/ 1493369 w 1561500"/>
                <a:gd name="connsiteY51" fmla="*/ 1831915 h 2460467"/>
                <a:gd name="connsiteX52" fmla="*/ 1466955 w 1561500"/>
                <a:gd name="connsiteY52" fmla="*/ 1783979 h 2460467"/>
                <a:gd name="connsiteX53" fmla="*/ 1346648 w 1561500"/>
                <a:gd name="connsiteY53" fmla="*/ 1748120 h 2460467"/>
                <a:gd name="connsiteX54" fmla="*/ 1184807 w 1561500"/>
                <a:gd name="connsiteY54" fmla="*/ 1732390 h 2460467"/>
                <a:gd name="connsiteX55" fmla="*/ 1195069 w 1561500"/>
                <a:gd name="connsiteY55" fmla="*/ 1666724 h 2460467"/>
                <a:gd name="connsiteX56" fmla="*/ 1188723 w 1561500"/>
                <a:gd name="connsiteY56" fmla="*/ 1640516 h 2460467"/>
                <a:gd name="connsiteX57" fmla="*/ 1195425 w 1561500"/>
                <a:gd name="connsiteY57" fmla="*/ 1562903 h 2460467"/>
                <a:gd name="connsiteX58" fmla="*/ 1211742 w 1561500"/>
                <a:gd name="connsiteY58" fmla="*/ 1472880 h 2460467"/>
                <a:gd name="connsiteX59" fmla="*/ 1224902 w 1561500"/>
                <a:gd name="connsiteY59" fmla="*/ 1353494 h 2460467"/>
                <a:gd name="connsiteX60" fmla="*/ 1229055 w 1561500"/>
                <a:gd name="connsiteY60" fmla="*/ 1299283 h 2460467"/>
                <a:gd name="connsiteX61" fmla="*/ 1245652 w 1561500"/>
                <a:gd name="connsiteY61" fmla="*/ 1261293 h 2460467"/>
                <a:gd name="connsiteX62" fmla="*/ 1272577 w 1561500"/>
                <a:gd name="connsiteY62" fmla="*/ 1217287 h 2460467"/>
                <a:gd name="connsiteX63" fmla="*/ 1256843 w 1561500"/>
                <a:gd name="connsiteY63" fmla="*/ 1158111 h 2460467"/>
                <a:gd name="connsiteX64" fmla="*/ 1307055 w 1561500"/>
                <a:gd name="connsiteY64" fmla="*/ 1081706 h 2460467"/>
                <a:gd name="connsiteX65" fmla="*/ 1305010 w 1561500"/>
                <a:gd name="connsiteY65" fmla="*/ 992856 h 2460467"/>
                <a:gd name="connsiteX66" fmla="*/ 1360389 w 1561500"/>
                <a:gd name="connsiteY66" fmla="*/ 948000 h 2460467"/>
                <a:gd name="connsiteX67" fmla="*/ 1265490 w 1561500"/>
                <a:gd name="connsiteY67" fmla="*/ 868132 h 2460467"/>
                <a:gd name="connsiteX68" fmla="*/ 1274455 w 1561500"/>
                <a:gd name="connsiteY68" fmla="*/ 760556 h 2460467"/>
                <a:gd name="connsiteX69" fmla="*/ 1337208 w 1561500"/>
                <a:gd name="connsiteY69" fmla="*/ 661944 h 2460467"/>
                <a:gd name="connsiteX70" fmla="*/ 1408925 w 1561500"/>
                <a:gd name="connsiteY70" fmla="*/ 581262 h 2460467"/>
                <a:gd name="connsiteX71" fmla="*/ 1462713 w 1561500"/>
                <a:gd name="connsiteY71" fmla="*/ 401968 h 2460467"/>
                <a:gd name="connsiteX72" fmla="*/ 1435819 w 1561500"/>
                <a:gd name="connsiteY72" fmla="*/ 249568 h 2460467"/>
                <a:gd name="connsiteX73" fmla="*/ 1274455 w 1561500"/>
                <a:gd name="connsiteY73" fmla="*/ 88203 h 2460467"/>
                <a:gd name="connsiteX74" fmla="*/ 1050337 w 1561500"/>
                <a:gd name="connsiteY74" fmla="*/ 52344 h 2460467"/>
                <a:gd name="connsiteX75" fmla="*/ 868920 w 1561500"/>
                <a:gd name="connsiteY75" fmla="*/ 0 h 2460467"/>
                <a:gd name="connsiteX76" fmla="*/ 718643 w 1561500"/>
                <a:gd name="connsiteY76" fmla="*/ 7521 h 2460467"/>
                <a:gd name="connsiteX77" fmla="*/ 682784 w 1561500"/>
                <a:gd name="connsiteY77"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396066 w 1561500"/>
                <a:gd name="connsiteY16" fmla="*/ 868393 h 2460467"/>
                <a:gd name="connsiteX17" fmla="*/ 359278 w 1561500"/>
                <a:gd name="connsiteY17" fmla="*/ 875051 h 2460467"/>
                <a:gd name="connsiteX18" fmla="*/ 355719 w 1561500"/>
                <a:gd name="connsiteY18" fmla="*/ 886027 h 2460467"/>
                <a:gd name="connsiteX19" fmla="*/ 357341 w 1561500"/>
                <a:gd name="connsiteY19" fmla="*/ 962488 h 2460467"/>
                <a:gd name="connsiteX20" fmla="*/ 363459 w 1561500"/>
                <a:gd name="connsiteY20" fmla="*/ 1062135 h 2460467"/>
                <a:gd name="connsiteX21" fmla="*/ 308365 w 1561500"/>
                <a:gd name="connsiteY21" fmla="*/ 1146837 h 2460467"/>
                <a:gd name="connsiteX22" fmla="*/ 301151 w 1561500"/>
                <a:gd name="connsiteY22" fmla="*/ 1254366 h 2460467"/>
                <a:gd name="connsiteX23" fmla="*/ 274963 w 1561500"/>
                <a:gd name="connsiteY23" fmla="*/ 1341507 h 2460467"/>
                <a:gd name="connsiteX24" fmla="*/ 264376 w 1561500"/>
                <a:gd name="connsiteY24" fmla="*/ 1422475 h 2460467"/>
                <a:gd name="connsiteX25" fmla="*/ 238540 w 1561500"/>
                <a:gd name="connsiteY25" fmla="*/ 1528300 h 2460467"/>
                <a:gd name="connsiteX26" fmla="*/ 187228 w 1561500"/>
                <a:gd name="connsiteY26" fmla="*/ 1638107 h 2460467"/>
                <a:gd name="connsiteX27" fmla="*/ 16233 w 1561500"/>
                <a:gd name="connsiteY27" fmla="*/ 1733317 h 2460467"/>
                <a:gd name="connsiteX28" fmla="*/ 44041 w 1561500"/>
                <a:gd name="connsiteY28" fmla="*/ 1862437 h 2460467"/>
                <a:gd name="connsiteX29" fmla="*/ 1 w 1561500"/>
                <a:gd name="connsiteY29" fmla="*/ 1886717 h 2460467"/>
                <a:gd name="connsiteX30" fmla="*/ 82703 w 1561500"/>
                <a:gd name="connsiteY30" fmla="*/ 2023255 h 2460467"/>
                <a:gd name="connsiteX31" fmla="*/ 225584 w 1561500"/>
                <a:gd name="connsiteY31" fmla="*/ 2203874 h 2460467"/>
                <a:gd name="connsiteX32" fmla="*/ 379423 w 1561500"/>
                <a:gd name="connsiteY32" fmla="*/ 2335608 h 2460467"/>
                <a:gd name="connsiteX33" fmla="*/ 537505 w 1561500"/>
                <a:gd name="connsiteY33" fmla="*/ 2372758 h 2460467"/>
                <a:gd name="connsiteX34" fmla="*/ 629274 w 1561500"/>
                <a:gd name="connsiteY34" fmla="*/ 2396006 h 2460467"/>
                <a:gd name="connsiteX35" fmla="*/ 706065 w 1561500"/>
                <a:gd name="connsiteY35" fmla="*/ 2424411 h 2460467"/>
                <a:gd name="connsiteX36" fmla="*/ 837379 w 1561500"/>
                <a:gd name="connsiteY36" fmla="*/ 2447059 h 2460467"/>
                <a:gd name="connsiteX37" fmla="*/ 857154 w 1561500"/>
                <a:gd name="connsiteY37" fmla="*/ 2460427 h 2460467"/>
                <a:gd name="connsiteX38" fmla="*/ 897682 w 1561500"/>
                <a:gd name="connsiteY38" fmla="*/ 2439227 h 2460467"/>
                <a:gd name="connsiteX39" fmla="*/ 946320 w 1561500"/>
                <a:gd name="connsiteY39" fmla="*/ 2448727 h 2460467"/>
                <a:gd name="connsiteX40" fmla="*/ 1041851 w 1561500"/>
                <a:gd name="connsiteY40" fmla="*/ 2431709 h 2460467"/>
                <a:gd name="connsiteX41" fmla="*/ 1124656 w 1561500"/>
                <a:gd name="connsiteY41" fmla="*/ 2395851 h 2460467"/>
                <a:gd name="connsiteX42" fmla="*/ 1192130 w 1561500"/>
                <a:gd name="connsiteY42" fmla="*/ 2393648 h 2460467"/>
                <a:gd name="connsiteX43" fmla="*/ 1221829 w 1561500"/>
                <a:gd name="connsiteY43" fmla="*/ 2356118 h 2460467"/>
                <a:gd name="connsiteX44" fmla="*/ 1288825 w 1561500"/>
                <a:gd name="connsiteY44" fmla="*/ 2301952 h 2460467"/>
                <a:gd name="connsiteX45" fmla="*/ 1412207 w 1561500"/>
                <a:gd name="connsiteY45" fmla="*/ 2216863 h 2460467"/>
                <a:gd name="connsiteX46" fmla="*/ 1431781 w 1561500"/>
                <a:gd name="connsiteY46" fmla="*/ 2111490 h 2460467"/>
                <a:gd name="connsiteX47" fmla="*/ 1525669 w 1561500"/>
                <a:gd name="connsiteY47" fmla="*/ 2020932 h 2460467"/>
                <a:gd name="connsiteX48" fmla="*/ 1561500 w 1561500"/>
                <a:gd name="connsiteY48" fmla="*/ 1940462 h 2460467"/>
                <a:gd name="connsiteX49" fmla="*/ 1529913 w 1561500"/>
                <a:gd name="connsiteY49" fmla="*/ 1899452 h 2460467"/>
                <a:gd name="connsiteX50" fmla="*/ 1536756 w 1561500"/>
                <a:gd name="connsiteY50" fmla="*/ 1878407 h 2460467"/>
                <a:gd name="connsiteX51" fmla="*/ 1493369 w 1561500"/>
                <a:gd name="connsiteY51" fmla="*/ 1831915 h 2460467"/>
                <a:gd name="connsiteX52" fmla="*/ 1466955 w 1561500"/>
                <a:gd name="connsiteY52" fmla="*/ 1783979 h 2460467"/>
                <a:gd name="connsiteX53" fmla="*/ 1346648 w 1561500"/>
                <a:gd name="connsiteY53" fmla="*/ 1748120 h 2460467"/>
                <a:gd name="connsiteX54" fmla="*/ 1184807 w 1561500"/>
                <a:gd name="connsiteY54" fmla="*/ 1732390 h 2460467"/>
                <a:gd name="connsiteX55" fmla="*/ 1195069 w 1561500"/>
                <a:gd name="connsiteY55" fmla="*/ 1666724 h 2460467"/>
                <a:gd name="connsiteX56" fmla="*/ 1188723 w 1561500"/>
                <a:gd name="connsiteY56" fmla="*/ 1640516 h 2460467"/>
                <a:gd name="connsiteX57" fmla="*/ 1195425 w 1561500"/>
                <a:gd name="connsiteY57" fmla="*/ 1562903 h 2460467"/>
                <a:gd name="connsiteX58" fmla="*/ 1211742 w 1561500"/>
                <a:gd name="connsiteY58" fmla="*/ 1472880 h 2460467"/>
                <a:gd name="connsiteX59" fmla="*/ 1224902 w 1561500"/>
                <a:gd name="connsiteY59" fmla="*/ 1353494 h 2460467"/>
                <a:gd name="connsiteX60" fmla="*/ 1229055 w 1561500"/>
                <a:gd name="connsiteY60" fmla="*/ 1299283 h 2460467"/>
                <a:gd name="connsiteX61" fmla="*/ 1245652 w 1561500"/>
                <a:gd name="connsiteY61" fmla="*/ 1261293 h 2460467"/>
                <a:gd name="connsiteX62" fmla="*/ 1272577 w 1561500"/>
                <a:gd name="connsiteY62" fmla="*/ 1217287 h 2460467"/>
                <a:gd name="connsiteX63" fmla="*/ 1256843 w 1561500"/>
                <a:gd name="connsiteY63" fmla="*/ 1158111 h 2460467"/>
                <a:gd name="connsiteX64" fmla="*/ 1307055 w 1561500"/>
                <a:gd name="connsiteY64" fmla="*/ 1081706 h 2460467"/>
                <a:gd name="connsiteX65" fmla="*/ 1305010 w 1561500"/>
                <a:gd name="connsiteY65" fmla="*/ 992856 h 2460467"/>
                <a:gd name="connsiteX66" fmla="*/ 1360389 w 1561500"/>
                <a:gd name="connsiteY66" fmla="*/ 948000 h 2460467"/>
                <a:gd name="connsiteX67" fmla="*/ 1265490 w 1561500"/>
                <a:gd name="connsiteY67" fmla="*/ 868132 h 2460467"/>
                <a:gd name="connsiteX68" fmla="*/ 1274455 w 1561500"/>
                <a:gd name="connsiteY68" fmla="*/ 760556 h 2460467"/>
                <a:gd name="connsiteX69" fmla="*/ 1337208 w 1561500"/>
                <a:gd name="connsiteY69" fmla="*/ 661944 h 2460467"/>
                <a:gd name="connsiteX70" fmla="*/ 1408925 w 1561500"/>
                <a:gd name="connsiteY70" fmla="*/ 581262 h 2460467"/>
                <a:gd name="connsiteX71" fmla="*/ 1462713 w 1561500"/>
                <a:gd name="connsiteY71" fmla="*/ 401968 h 2460467"/>
                <a:gd name="connsiteX72" fmla="*/ 1435819 w 1561500"/>
                <a:gd name="connsiteY72" fmla="*/ 249568 h 2460467"/>
                <a:gd name="connsiteX73" fmla="*/ 1274455 w 1561500"/>
                <a:gd name="connsiteY73" fmla="*/ 88203 h 2460467"/>
                <a:gd name="connsiteX74" fmla="*/ 1050337 w 1561500"/>
                <a:gd name="connsiteY74" fmla="*/ 52344 h 2460467"/>
                <a:gd name="connsiteX75" fmla="*/ 868920 w 1561500"/>
                <a:gd name="connsiteY75" fmla="*/ 0 h 2460467"/>
                <a:gd name="connsiteX76" fmla="*/ 718643 w 1561500"/>
                <a:gd name="connsiteY76" fmla="*/ 7521 h 2460467"/>
                <a:gd name="connsiteX77" fmla="*/ 682784 w 1561500"/>
                <a:gd name="connsiteY77"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396066 w 1561500"/>
                <a:gd name="connsiteY16" fmla="*/ 868393 h 2460467"/>
                <a:gd name="connsiteX17" fmla="*/ 359278 w 1561500"/>
                <a:gd name="connsiteY17" fmla="*/ 875051 h 2460467"/>
                <a:gd name="connsiteX18" fmla="*/ 274043 w 1561500"/>
                <a:gd name="connsiteY18" fmla="*/ 878130 h 2460467"/>
                <a:gd name="connsiteX19" fmla="*/ 357341 w 1561500"/>
                <a:gd name="connsiteY19" fmla="*/ 962488 h 2460467"/>
                <a:gd name="connsiteX20" fmla="*/ 363459 w 1561500"/>
                <a:gd name="connsiteY20" fmla="*/ 1062135 h 2460467"/>
                <a:gd name="connsiteX21" fmla="*/ 308365 w 1561500"/>
                <a:gd name="connsiteY21" fmla="*/ 1146837 h 2460467"/>
                <a:gd name="connsiteX22" fmla="*/ 301151 w 1561500"/>
                <a:gd name="connsiteY22" fmla="*/ 1254366 h 2460467"/>
                <a:gd name="connsiteX23" fmla="*/ 274963 w 1561500"/>
                <a:gd name="connsiteY23" fmla="*/ 1341507 h 2460467"/>
                <a:gd name="connsiteX24" fmla="*/ 264376 w 1561500"/>
                <a:gd name="connsiteY24" fmla="*/ 1422475 h 2460467"/>
                <a:gd name="connsiteX25" fmla="*/ 238540 w 1561500"/>
                <a:gd name="connsiteY25" fmla="*/ 1528300 h 2460467"/>
                <a:gd name="connsiteX26" fmla="*/ 187228 w 1561500"/>
                <a:gd name="connsiteY26" fmla="*/ 1638107 h 2460467"/>
                <a:gd name="connsiteX27" fmla="*/ 16233 w 1561500"/>
                <a:gd name="connsiteY27" fmla="*/ 1733317 h 2460467"/>
                <a:gd name="connsiteX28" fmla="*/ 44041 w 1561500"/>
                <a:gd name="connsiteY28" fmla="*/ 1862437 h 2460467"/>
                <a:gd name="connsiteX29" fmla="*/ 1 w 1561500"/>
                <a:gd name="connsiteY29" fmla="*/ 1886717 h 2460467"/>
                <a:gd name="connsiteX30" fmla="*/ 82703 w 1561500"/>
                <a:gd name="connsiteY30" fmla="*/ 2023255 h 2460467"/>
                <a:gd name="connsiteX31" fmla="*/ 225584 w 1561500"/>
                <a:gd name="connsiteY31" fmla="*/ 2203874 h 2460467"/>
                <a:gd name="connsiteX32" fmla="*/ 379423 w 1561500"/>
                <a:gd name="connsiteY32" fmla="*/ 2335608 h 2460467"/>
                <a:gd name="connsiteX33" fmla="*/ 537505 w 1561500"/>
                <a:gd name="connsiteY33" fmla="*/ 2372758 h 2460467"/>
                <a:gd name="connsiteX34" fmla="*/ 629274 w 1561500"/>
                <a:gd name="connsiteY34" fmla="*/ 2396006 h 2460467"/>
                <a:gd name="connsiteX35" fmla="*/ 706065 w 1561500"/>
                <a:gd name="connsiteY35" fmla="*/ 2424411 h 2460467"/>
                <a:gd name="connsiteX36" fmla="*/ 837379 w 1561500"/>
                <a:gd name="connsiteY36" fmla="*/ 2447059 h 2460467"/>
                <a:gd name="connsiteX37" fmla="*/ 857154 w 1561500"/>
                <a:gd name="connsiteY37" fmla="*/ 2460427 h 2460467"/>
                <a:gd name="connsiteX38" fmla="*/ 897682 w 1561500"/>
                <a:gd name="connsiteY38" fmla="*/ 2439227 h 2460467"/>
                <a:gd name="connsiteX39" fmla="*/ 946320 w 1561500"/>
                <a:gd name="connsiteY39" fmla="*/ 2448727 h 2460467"/>
                <a:gd name="connsiteX40" fmla="*/ 1041851 w 1561500"/>
                <a:gd name="connsiteY40" fmla="*/ 2431709 h 2460467"/>
                <a:gd name="connsiteX41" fmla="*/ 1124656 w 1561500"/>
                <a:gd name="connsiteY41" fmla="*/ 2395851 h 2460467"/>
                <a:gd name="connsiteX42" fmla="*/ 1192130 w 1561500"/>
                <a:gd name="connsiteY42" fmla="*/ 2393648 h 2460467"/>
                <a:gd name="connsiteX43" fmla="*/ 1221829 w 1561500"/>
                <a:gd name="connsiteY43" fmla="*/ 2356118 h 2460467"/>
                <a:gd name="connsiteX44" fmla="*/ 1288825 w 1561500"/>
                <a:gd name="connsiteY44" fmla="*/ 2301952 h 2460467"/>
                <a:gd name="connsiteX45" fmla="*/ 1412207 w 1561500"/>
                <a:gd name="connsiteY45" fmla="*/ 2216863 h 2460467"/>
                <a:gd name="connsiteX46" fmla="*/ 1431781 w 1561500"/>
                <a:gd name="connsiteY46" fmla="*/ 2111490 h 2460467"/>
                <a:gd name="connsiteX47" fmla="*/ 1525669 w 1561500"/>
                <a:gd name="connsiteY47" fmla="*/ 2020932 h 2460467"/>
                <a:gd name="connsiteX48" fmla="*/ 1561500 w 1561500"/>
                <a:gd name="connsiteY48" fmla="*/ 1940462 h 2460467"/>
                <a:gd name="connsiteX49" fmla="*/ 1529913 w 1561500"/>
                <a:gd name="connsiteY49" fmla="*/ 1899452 h 2460467"/>
                <a:gd name="connsiteX50" fmla="*/ 1536756 w 1561500"/>
                <a:gd name="connsiteY50" fmla="*/ 1878407 h 2460467"/>
                <a:gd name="connsiteX51" fmla="*/ 1493369 w 1561500"/>
                <a:gd name="connsiteY51" fmla="*/ 1831915 h 2460467"/>
                <a:gd name="connsiteX52" fmla="*/ 1466955 w 1561500"/>
                <a:gd name="connsiteY52" fmla="*/ 1783979 h 2460467"/>
                <a:gd name="connsiteX53" fmla="*/ 1346648 w 1561500"/>
                <a:gd name="connsiteY53" fmla="*/ 1748120 h 2460467"/>
                <a:gd name="connsiteX54" fmla="*/ 1184807 w 1561500"/>
                <a:gd name="connsiteY54" fmla="*/ 1732390 h 2460467"/>
                <a:gd name="connsiteX55" fmla="*/ 1195069 w 1561500"/>
                <a:gd name="connsiteY55" fmla="*/ 1666724 h 2460467"/>
                <a:gd name="connsiteX56" fmla="*/ 1188723 w 1561500"/>
                <a:gd name="connsiteY56" fmla="*/ 1640516 h 2460467"/>
                <a:gd name="connsiteX57" fmla="*/ 1195425 w 1561500"/>
                <a:gd name="connsiteY57" fmla="*/ 1562903 h 2460467"/>
                <a:gd name="connsiteX58" fmla="*/ 1211742 w 1561500"/>
                <a:gd name="connsiteY58" fmla="*/ 1472880 h 2460467"/>
                <a:gd name="connsiteX59" fmla="*/ 1224902 w 1561500"/>
                <a:gd name="connsiteY59" fmla="*/ 1353494 h 2460467"/>
                <a:gd name="connsiteX60" fmla="*/ 1229055 w 1561500"/>
                <a:gd name="connsiteY60" fmla="*/ 1299283 h 2460467"/>
                <a:gd name="connsiteX61" fmla="*/ 1245652 w 1561500"/>
                <a:gd name="connsiteY61" fmla="*/ 1261293 h 2460467"/>
                <a:gd name="connsiteX62" fmla="*/ 1272577 w 1561500"/>
                <a:gd name="connsiteY62" fmla="*/ 1217287 h 2460467"/>
                <a:gd name="connsiteX63" fmla="*/ 1256843 w 1561500"/>
                <a:gd name="connsiteY63" fmla="*/ 1158111 h 2460467"/>
                <a:gd name="connsiteX64" fmla="*/ 1307055 w 1561500"/>
                <a:gd name="connsiteY64" fmla="*/ 1081706 h 2460467"/>
                <a:gd name="connsiteX65" fmla="*/ 1305010 w 1561500"/>
                <a:gd name="connsiteY65" fmla="*/ 992856 h 2460467"/>
                <a:gd name="connsiteX66" fmla="*/ 1360389 w 1561500"/>
                <a:gd name="connsiteY66" fmla="*/ 948000 h 2460467"/>
                <a:gd name="connsiteX67" fmla="*/ 1265490 w 1561500"/>
                <a:gd name="connsiteY67" fmla="*/ 868132 h 2460467"/>
                <a:gd name="connsiteX68" fmla="*/ 1274455 w 1561500"/>
                <a:gd name="connsiteY68" fmla="*/ 760556 h 2460467"/>
                <a:gd name="connsiteX69" fmla="*/ 1337208 w 1561500"/>
                <a:gd name="connsiteY69" fmla="*/ 661944 h 2460467"/>
                <a:gd name="connsiteX70" fmla="*/ 1408925 w 1561500"/>
                <a:gd name="connsiteY70" fmla="*/ 581262 h 2460467"/>
                <a:gd name="connsiteX71" fmla="*/ 1462713 w 1561500"/>
                <a:gd name="connsiteY71" fmla="*/ 401968 h 2460467"/>
                <a:gd name="connsiteX72" fmla="*/ 1435819 w 1561500"/>
                <a:gd name="connsiteY72" fmla="*/ 249568 h 2460467"/>
                <a:gd name="connsiteX73" fmla="*/ 1274455 w 1561500"/>
                <a:gd name="connsiteY73" fmla="*/ 88203 h 2460467"/>
                <a:gd name="connsiteX74" fmla="*/ 1050337 w 1561500"/>
                <a:gd name="connsiteY74" fmla="*/ 52344 h 2460467"/>
                <a:gd name="connsiteX75" fmla="*/ 868920 w 1561500"/>
                <a:gd name="connsiteY75" fmla="*/ 0 h 2460467"/>
                <a:gd name="connsiteX76" fmla="*/ 718643 w 1561500"/>
                <a:gd name="connsiteY76" fmla="*/ 7521 h 2460467"/>
                <a:gd name="connsiteX77" fmla="*/ 682784 w 1561500"/>
                <a:gd name="connsiteY77"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267359 w 1561500"/>
                <a:gd name="connsiteY16" fmla="*/ 817337 h 2460467"/>
                <a:gd name="connsiteX17" fmla="*/ 396066 w 1561500"/>
                <a:gd name="connsiteY17" fmla="*/ 868393 h 2460467"/>
                <a:gd name="connsiteX18" fmla="*/ 359278 w 1561500"/>
                <a:gd name="connsiteY18" fmla="*/ 875051 h 2460467"/>
                <a:gd name="connsiteX19" fmla="*/ 274043 w 1561500"/>
                <a:gd name="connsiteY19" fmla="*/ 878130 h 2460467"/>
                <a:gd name="connsiteX20" fmla="*/ 357341 w 1561500"/>
                <a:gd name="connsiteY20" fmla="*/ 962488 h 2460467"/>
                <a:gd name="connsiteX21" fmla="*/ 363459 w 1561500"/>
                <a:gd name="connsiteY21" fmla="*/ 1062135 h 2460467"/>
                <a:gd name="connsiteX22" fmla="*/ 308365 w 1561500"/>
                <a:gd name="connsiteY22" fmla="*/ 1146837 h 2460467"/>
                <a:gd name="connsiteX23" fmla="*/ 301151 w 1561500"/>
                <a:gd name="connsiteY23" fmla="*/ 1254366 h 2460467"/>
                <a:gd name="connsiteX24" fmla="*/ 274963 w 1561500"/>
                <a:gd name="connsiteY24" fmla="*/ 1341507 h 2460467"/>
                <a:gd name="connsiteX25" fmla="*/ 264376 w 1561500"/>
                <a:gd name="connsiteY25" fmla="*/ 1422475 h 2460467"/>
                <a:gd name="connsiteX26" fmla="*/ 238540 w 1561500"/>
                <a:gd name="connsiteY26" fmla="*/ 1528300 h 2460467"/>
                <a:gd name="connsiteX27" fmla="*/ 187228 w 1561500"/>
                <a:gd name="connsiteY27" fmla="*/ 1638107 h 2460467"/>
                <a:gd name="connsiteX28" fmla="*/ 16233 w 1561500"/>
                <a:gd name="connsiteY28" fmla="*/ 1733317 h 2460467"/>
                <a:gd name="connsiteX29" fmla="*/ 44041 w 1561500"/>
                <a:gd name="connsiteY29" fmla="*/ 1862437 h 2460467"/>
                <a:gd name="connsiteX30" fmla="*/ 1 w 1561500"/>
                <a:gd name="connsiteY30" fmla="*/ 1886717 h 2460467"/>
                <a:gd name="connsiteX31" fmla="*/ 82703 w 1561500"/>
                <a:gd name="connsiteY31" fmla="*/ 2023255 h 2460467"/>
                <a:gd name="connsiteX32" fmla="*/ 225584 w 1561500"/>
                <a:gd name="connsiteY32" fmla="*/ 2203874 h 2460467"/>
                <a:gd name="connsiteX33" fmla="*/ 379423 w 1561500"/>
                <a:gd name="connsiteY33" fmla="*/ 2335608 h 2460467"/>
                <a:gd name="connsiteX34" fmla="*/ 537505 w 1561500"/>
                <a:gd name="connsiteY34" fmla="*/ 2372758 h 2460467"/>
                <a:gd name="connsiteX35" fmla="*/ 629274 w 1561500"/>
                <a:gd name="connsiteY35" fmla="*/ 2396006 h 2460467"/>
                <a:gd name="connsiteX36" fmla="*/ 706065 w 1561500"/>
                <a:gd name="connsiteY36" fmla="*/ 2424411 h 2460467"/>
                <a:gd name="connsiteX37" fmla="*/ 837379 w 1561500"/>
                <a:gd name="connsiteY37" fmla="*/ 2447059 h 2460467"/>
                <a:gd name="connsiteX38" fmla="*/ 857154 w 1561500"/>
                <a:gd name="connsiteY38" fmla="*/ 2460427 h 2460467"/>
                <a:gd name="connsiteX39" fmla="*/ 897682 w 1561500"/>
                <a:gd name="connsiteY39" fmla="*/ 2439227 h 2460467"/>
                <a:gd name="connsiteX40" fmla="*/ 946320 w 1561500"/>
                <a:gd name="connsiteY40" fmla="*/ 2448727 h 2460467"/>
                <a:gd name="connsiteX41" fmla="*/ 1041851 w 1561500"/>
                <a:gd name="connsiteY41" fmla="*/ 2431709 h 2460467"/>
                <a:gd name="connsiteX42" fmla="*/ 1124656 w 1561500"/>
                <a:gd name="connsiteY42" fmla="*/ 2395851 h 2460467"/>
                <a:gd name="connsiteX43" fmla="*/ 1192130 w 1561500"/>
                <a:gd name="connsiteY43" fmla="*/ 2393648 h 2460467"/>
                <a:gd name="connsiteX44" fmla="*/ 1221829 w 1561500"/>
                <a:gd name="connsiteY44" fmla="*/ 2356118 h 2460467"/>
                <a:gd name="connsiteX45" fmla="*/ 1288825 w 1561500"/>
                <a:gd name="connsiteY45" fmla="*/ 2301952 h 2460467"/>
                <a:gd name="connsiteX46" fmla="*/ 1412207 w 1561500"/>
                <a:gd name="connsiteY46" fmla="*/ 2216863 h 2460467"/>
                <a:gd name="connsiteX47" fmla="*/ 1431781 w 1561500"/>
                <a:gd name="connsiteY47" fmla="*/ 2111490 h 2460467"/>
                <a:gd name="connsiteX48" fmla="*/ 1525669 w 1561500"/>
                <a:gd name="connsiteY48" fmla="*/ 2020932 h 2460467"/>
                <a:gd name="connsiteX49" fmla="*/ 1561500 w 1561500"/>
                <a:gd name="connsiteY49" fmla="*/ 1940462 h 2460467"/>
                <a:gd name="connsiteX50" fmla="*/ 1529913 w 1561500"/>
                <a:gd name="connsiteY50" fmla="*/ 1899452 h 2460467"/>
                <a:gd name="connsiteX51" fmla="*/ 1536756 w 1561500"/>
                <a:gd name="connsiteY51" fmla="*/ 1878407 h 2460467"/>
                <a:gd name="connsiteX52" fmla="*/ 1493369 w 1561500"/>
                <a:gd name="connsiteY52" fmla="*/ 1831915 h 2460467"/>
                <a:gd name="connsiteX53" fmla="*/ 1466955 w 1561500"/>
                <a:gd name="connsiteY53" fmla="*/ 1783979 h 2460467"/>
                <a:gd name="connsiteX54" fmla="*/ 1346648 w 1561500"/>
                <a:gd name="connsiteY54" fmla="*/ 1748120 h 2460467"/>
                <a:gd name="connsiteX55" fmla="*/ 1184807 w 1561500"/>
                <a:gd name="connsiteY55" fmla="*/ 1732390 h 2460467"/>
                <a:gd name="connsiteX56" fmla="*/ 1195069 w 1561500"/>
                <a:gd name="connsiteY56" fmla="*/ 1666724 h 2460467"/>
                <a:gd name="connsiteX57" fmla="*/ 1188723 w 1561500"/>
                <a:gd name="connsiteY57" fmla="*/ 1640516 h 2460467"/>
                <a:gd name="connsiteX58" fmla="*/ 1195425 w 1561500"/>
                <a:gd name="connsiteY58" fmla="*/ 1562903 h 2460467"/>
                <a:gd name="connsiteX59" fmla="*/ 1211742 w 1561500"/>
                <a:gd name="connsiteY59" fmla="*/ 1472880 h 2460467"/>
                <a:gd name="connsiteX60" fmla="*/ 1224902 w 1561500"/>
                <a:gd name="connsiteY60" fmla="*/ 1353494 h 2460467"/>
                <a:gd name="connsiteX61" fmla="*/ 1229055 w 1561500"/>
                <a:gd name="connsiteY61" fmla="*/ 1299283 h 2460467"/>
                <a:gd name="connsiteX62" fmla="*/ 1245652 w 1561500"/>
                <a:gd name="connsiteY62" fmla="*/ 1261293 h 2460467"/>
                <a:gd name="connsiteX63" fmla="*/ 1272577 w 1561500"/>
                <a:gd name="connsiteY63" fmla="*/ 1217287 h 2460467"/>
                <a:gd name="connsiteX64" fmla="*/ 1256843 w 1561500"/>
                <a:gd name="connsiteY64" fmla="*/ 1158111 h 2460467"/>
                <a:gd name="connsiteX65" fmla="*/ 1307055 w 1561500"/>
                <a:gd name="connsiteY65" fmla="*/ 1081706 h 2460467"/>
                <a:gd name="connsiteX66" fmla="*/ 1305010 w 1561500"/>
                <a:gd name="connsiteY66" fmla="*/ 992856 h 2460467"/>
                <a:gd name="connsiteX67" fmla="*/ 1360389 w 1561500"/>
                <a:gd name="connsiteY67" fmla="*/ 948000 h 2460467"/>
                <a:gd name="connsiteX68" fmla="*/ 1265490 w 1561500"/>
                <a:gd name="connsiteY68" fmla="*/ 868132 h 2460467"/>
                <a:gd name="connsiteX69" fmla="*/ 1274455 w 1561500"/>
                <a:gd name="connsiteY69" fmla="*/ 760556 h 2460467"/>
                <a:gd name="connsiteX70" fmla="*/ 1337208 w 1561500"/>
                <a:gd name="connsiteY70" fmla="*/ 661944 h 2460467"/>
                <a:gd name="connsiteX71" fmla="*/ 1408925 w 1561500"/>
                <a:gd name="connsiteY71" fmla="*/ 581262 h 2460467"/>
                <a:gd name="connsiteX72" fmla="*/ 1462713 w 1561500"/>
                <a:gd name="connsiteY72" fmla="*/ 401968 h 2460467"/>
                <a:gd name="connsiteX73" fmla="*/ 1435819 w 1561500"/>
                <a:gd name="connsiteY73" fmla="*/ 249568 h 2460467"/>
                <a:gd name="connsiteX74" fmla="*/ 1274455 w 1561500"/>
                <a:gd name="connsiteY74" fmla="*/ 88203 h 2460467"/>
                <a:gd name="connsiteX75" fmla="*/ 1050337 w 1561500"/>
                <a:gd name="connsiteY75" fmla="*/ 52344 h 2460467"/>
                <a:gd name="connsiteX76" fmla="*/ 868920 w 1561500"/>
                <a:gd name="connsiteY76" fmla="*/ 0 h 2460467"/>
                <a:gd name="connsiteX77" fmla="*/ 718643 w 1561500"/>
                <a:gd name="connsiteY77" fmla="*/ 7521 h 2460467"/>
                <a:gd name="connsiteX78" fmla="*/ 682784 w 1561500"/>
                <a:gd name="connsiteY78"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267359 w 1561500"/>
                <a:gd name="connsiteY16" fmla="*/ 817337 h 2460467"/>
                <a:gd name="connsiteX17" fmla="*/ 258696 w 1561500"/>
                <a:gd name="connsiteY17" fmla="*/ 774426 h 2460467"/>
                <a:gd name="connsiteX18" fmla="*/ 359278 w 1561500"/>
                <a:gd name="connsiteY18" fmla="*/ 875051 h 2460467"/>
                <a:gd name="connsiteX19" fmla="*/ 274043 w 1561500"/>
                <a:gd name="connsiteY19" fmla="*/ 878130 h 2460467"/>
                <a:gd name="connsiteX20" fmla="*/ 357341 w 1561500"/>
                <a:gd name="connsiteY20" fmla="*/ 962488 h 2460467"/>
                <a:gd name="connsiteX21" fmla="*/ 363459 w 1561500"/>
                <a:gd name="connsiteY21" fmla="*/ 1062135 h 2460467"/>
                <a:gd name="connsiteX22" fmla="*/ 308365 w 1561500"/>
                <a:gd name="connsiteY22" fmla="*/ 1146837 h 2460467"/>
                <a:gd name="connsiteX23" fmla="*/ 301151 w 1561500"/>
                <a:gd name="connsiteY23" fmla="*/ 1254366 h 2460467"/>
                <a:gd name="connsiteX24" fmla="*/ 274963 w 1561500"/>
                <a:gd name="connsiteY24" fmla="*/ 1341507 h 2460467"/>
                <a:gd name="connsiteX25" fmla="*/ 264376 w 1561500"/>
                <a:gd name="connsiteY25" fmla="*/ 1422475 h 2460467"/>
                <a:gd name="connsiteX26" fmla="*/ 238540 w 1561500"/>
                <a:gd name="connsiteY26" fmla="*/ 1528300 h 2460467"/>
                <a:gd name="connsiteX27" fmla="*/ 187228 w 1561500"/>
                <a:gd name="connsiteY27" fmla="*/ 1638107 h 2460467"/>
                <a:gd name="connsiteX28" fmla="*/ 16233 w 1561500"/>
                <a:gd name="connsiteY28" fmla="*/ 1733317 h 2460467"/>
                <a:gd name="connsiteX29" fmla="*/ 44041 w 1561500"/>
                <a:gd name="connsiteY29" fmla="*/ 1862437 h 2460467"/>
                <a:gd name="connsiteX30" fmla="*/ 1 w 1561500"/>
                <a:gd name="connsiteY30" fmla="*/ 1886717 h 2460467"/>
                <a:gd name="connsiteX31" fmla="*/ 82703 w 1561500"/>
                <a:gd name="connsiteY31" fmla="*/ 2023255 h 2460467"/>
                <a:gd name="connsiteX32" fmla="*/ 225584 w 1561500"/>
                <a:gd name="connsiteY32" fmla="*/ 2203874 h 2460467"/>
                <a:gd name="connsiteX33" fmla="*/ 379423 w 1561500"/>
                <a:gd name="connsiteY33" fmla="*/ 2335608 h 2460467"/>
                <a:gd name="connsiteX34" fmla="*/ 537505 w 1561500"/>
                <a:gd name="connsiteY34" fmla="*/ 2372758 h 2460467"/>
                <a:gd name="connsiteX35" fmla="*/ 629274 w 1561500"/>
                <a:gd name="connsiteY35" fmla="*/ 2396006 h 2460467"/>
                <a:gd name="connsiteX36" fmla="*/ 706065 w 1561500"/>
                <a:gd name="connsiteY36" fmla="*/ 2424411 h 2460467"/>
                <a:gd name="connsiteX37" fmla="*/ 837379 w 1561500"/>
                <a:gd name="connsiteY37" fmla="*/ 2447059 h 2460467"/>
                <a:gd name="connsiteX38" fmla="*/ 857154 w 1561500"/>
                <a:gd name="connsiteY38" fmla="*/ 2460427 h 2460467"/>
                <a:gd name="connsiteX39" fmla="*/ 897682 w 1561500"/>
                <a:gd name="connsiteY39" fmla="*/ 2439227 h 2460467"/>
                <a:gd name="connsiteX40" fmla="*/ 946320 w 1561500"/>
                <a:gd name="connsiteY40" fmla="*/ 2448727 h 2460467"/>
                <a:gd name="connsiteX41" fmla="*/ 1041851 w 1561500"/>
                <a:gd name="connsiteY41" fmla="*/ 2431709 h 2460467"/>
                <a:gd name="connsiteX42" fmla="*/ 1124656 w 1561500"/>
                <a:gd name="connsiteY42" fmla="*/ 2395851 h 2460467"/>
                <a:gd name="connsiteX43" fmla="*/ 1192130 w 1561500"/>
                <a:gd name="connsiteY43" fmla="*/ 2393648 h 2460467"/>
                <a:gd name="connsiteX44" fmla="*/ 1221829 w 1561500"/>
                <a:gd name="connsiteY44" fmla="*/ 2356118 h 2460467"/>
                <a:gd name="connsiteX45" fmla="*/ 1288825 w 1561500"/>
                <a:gd name="connsiteY45" fmla="*/ 2301952 h 2460467"/>
                <a:gd name="connsiteX46" fmla="*/ 1412207 w 1561500"/>
                <a:gd name="connsiteY46" fmla="*/ 2216863 h 2460467"/>
                <a:gd name="connsiteX47" fmla="*/ 1431781 w 1561500"/>
                <a:gd name="connsiteY47" fmla="*/ 2111490 h 2460467"/>
                <a:gd name="connsiteX48" fmla="*/ 1525669 w 1561500"/>
                <a:gd name="connsiteY48" fmla="*/ 2020932 h 2460467"/>
                <a:gd name="connsiteX49" fmla="*/ 1561500 w 1561500"/>
                <a:gd name="connsiteY49" fmla="*/ 1940462 h 2460467"/>
                <a:gd name="connsiteX50" fmla="*/ 1529913 w 1561500"/>
                <a:gd name="connsiteY50" fmla="*/ 1899452 h 2460467"/>
                <a:gd name="connsiteX51" fmla="*/ 1536756 w 1561500"/>
                <a:gd name="connsiteY51" fmla="*/ 1878407 h 2460467"/>
                <a:gd name="connsiteX52" fmla="*/ 1493369 w 1561500"/>
                <a:gd name="connsiteY52" fmla="*/ 1831915 h 2460467"/>
                <a:gd name="connsiteX53" fmla="*/ 1466955 w 1561500"/>
                <a:gd name="connsiteY53" fmla="*/ 1783979 h 2460467"/>
                <a:gd name="connsiteX54" fmla="*/ 1346648 w 1561500"/>
                <a:gd name="connsiteY54" fmla="*/ 1748120 h 2460467"/>
                <a:gd name="connsiteX55" fmla="*/ 1184807 w 1561500"/>
                <a:gd name="connsiteY55" fmla="*/ 1732390 h 2460467"/>
                <a:gd name="connsiteX56" fmla="*/ 1195069 w 1561500"/>
                <a:gd name="connsiteY56" fmla="*/ 1666724 h 2460467"/>
                <a:gd name="connsiteX57" fmla="*/ 1188723 w 1561500"/>
                <a:gd name="connsiteY57" fmla="*/ 1640516 h 2460467"/>
                <a:gd name="connsiteX58" fmla="*/ 1195425 w 1561500"/>
                <a:gd name="connsiteY58" fmla="*/ 1562903 h 2460467"/>
                <a:gd name="connsiteX59" fmla="*/ 1211742 w 1561500"/>
                <a:gd name="connsiteY59" fmla="*/ 1472880 h 2460467"/>
                <a:gd name="connsiteX60" fmla="*/ 1224902 w 1561500"/>
                <a:gd name="connsiteY60" fmla="*/ 1353494 h 2460467"/>
                <a:gd name="connsiteX61" fmla="*/ 1229055 w 1561500"/>
                <a:gd name="connsiteY61" fmla="*/ 1299283 h 2460467"/>
                <a:gd name="connsiteX62" fmla="*/ 1245652 w 1561500"/>
                <a:gd name="connsiteY62" fmla="*/ 1261293 h 2460467"/>
                <a:gd name="connsiteX63" fmla="*/ 1272577 w 1561500"/>
                <a:gd name="connsiteY63" fmla="*/ 1217287 h 2460467"/>
                <a:gd name="connsiteX64" fmla="*/ 1256843 w 1561500"/>
                <a:gd name="connsiteY64" fmla="*/ 1158111 h 2460467"/>
                <a:gd name="connsiteX65" fmla="*/ 1307055 w 1561500"/>
                <a:gd name="connsiteY65" fmla="*/ 1081706 h 2460467"/>
                <a:gd name="connsiteX66" fmla="*/ 1305010 w 1561500"/>
                <a:gd name="connsiteY66" fmla="*/ 992856 h 2460467"/>
                <a:gd name="connsiteX67" fmla="*/ 1360389 w 1561500"/>
                <a:gd name="connsiteY67" fmla="*/ 948000 h 2460467"/>
                <a:gd name="connsiteX68" fmla="*/ 1265490 w 1561500"/>
                <a:gd name="connsiteY68" fmla="*/ 868132 h 2460467"/>
                <a:gd name="connsiteX69" fmla="*/ 1274455 w 1561500"/>
                <a:gd name="connsiteY69" fmla="*/ 760556 h 2460467"/>
                <a:gd name="connsiteX70" fmla="*/ 1337208 w 1561500"/>
                <a:gd name="connsiteY70" fmla="*/ 661944 h 2460467"/>
                <a:gd name="connsiteX71" fmla="*/ 1408925 w 1561500"/>
                <a:gd name="connsiteY71" fmla="*/ 581262 h 2460467"/>
                <a:gd name="connsiteX72" fmla="*/ 1462713 w 1561500"/>
                <a:gd name="connsiteY72" fmla="*/ 401968 h 2460467"/>
                <a:gd name="connsiteX73" fmla="*/ 1435819 w 1561500"/>
                <a:gd name="connsiteY73" fmla="*/ 249568 h 2460467"/>
                <a:gd name="connsiteX74" fmla="*/ 1274455 w 1561500"/>
                <a:gd name="connsiteY74" fmla="*/ 88203 h 2460467"/>
                <a:gd name="connsiteX75" fmla="*/ 1050337 w 1561500"/>
                <a:gd name="connsiteY75" fmla="*/ 52344 h 2460467"/>
                <a:gd name="connsiteX76" fmla="*/ 868920 w 1561500"/>
                <a:gd name="connsiteY76" fmla="*/ 0 h 2460467"/>
                <a:gd name="connsiteX77" fmla="*/ 718643 w 1561500"/>
                <a:gd name="connsiteY77" fmla="*/ 7521 h 2460467"/>
                <a:gd name="connsiteX78" fmla="*/ 682784 w 1561500"/>
                <a:gd name="connsiteY78"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273442 w 1561500"/>
                <a:gd name="connsiteY10" fmla="*/ 735173 h 2460467"/>
                <a:gd name="connsiteX11" fmla="*/ 418767 w 1561500"/>
                <a:gd name="connsiteY11" fmla="*/ 878387 h 2460467"/>
                <a:gd name="connsiteX12" fmla="*/ 452857 w 1561500"/>
                <a:gd name="connsiteY12" fmla="*/ 913292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267359 w 1561500"/>
                <a:gd name="connsiteY16" fmla="*/ 817337 h 2460467"/>
                <a:gd name="connsiteX17" fmla="*/ 258696 w 1561500"/>
                <a:gd name="connsiteY17" fmla="*/ 774426 h 2460467"/>
                <a:gd name="connsiteX18" fmla="*/ 359278 w 1561500"/>
                <a:gd name="connsiteY18" fmla="*/ 875051 h 2460467"/>
                <a:gd name="connsiteX19" fmla="*/ 274043 w 1561500"/>
                <a:gd name="connsiteY19" fmla="*/ 878130 h 2460467"/>
                <a:gd name="connsiteX20" fmla="*/ 357341 w 1561500"/>
                <a:gd name="connsiteY20" fmla="*/ 962488 h 2460467"/>
                <a:gd name="connsiteX21" fmla="*/ 363459 w 1561500"/>
                <a:gd name="connsiteY21" fmla="*/ 1062135 h 2460467"/>
                <a:gd name="connsiteX22" fmla="*/ 308365 w 1561500"/>
                <a:gd name="connsiteY22" fmla="*/ 1146837 h 2460467"/>
                <a:gd name="connsiteX23" fmla="*/ 301151 w 1561500"/>
                <a:gd name="connsiteY23" fmla="*/ 1254366 h 2460467"/>
                <a:gd name="connsiteX24" fmla="*/ 274963 w 1561500"/>
                <a:gd name="connsiteY24" fmla="*/ 1341507 h 2460467"/>
                <a:gd name="connsiteX25" fmla="*/ 264376 w 1561500"/>
                <a:gd name="connsiteY25" fmla="*/ 1422475 h 2460467"/>
                <a:gd name="connsiteX26" fmla="*/ 238540 w 1561500"/>
                <a:gd name="connsiteY26" fmla="*/ 1528300 h 2460467"/>
                <a:gd name="connsiteX27" fmla="*/ 187228 w 1561500"/>
                <a:gd name="connsiteY27" fmla="*/ 1638107 h 2460467"/>
                <a:gd name="connsiteX28" fmla="*/ 16233 w 1561500"/>
                <a:gd name="connsiteY28" fmla="*/ 1733317 h 2460467"/>
                <a:gd name="connsiteX29" fmla="*/ 44041 w 1561500"/>
                <a:gd name="connsiteY29" fmla="*/ 1862437 h 2460467"/>
                <a:gd name="connsiteX30" fmla="*/ 1 w 1561500"/>
                <a:gd name="connsiteY30" fmla="*/ 1886717 h 2460467"/>
                <a:gd name="connsiteX31" fmla="*/ 82703 w 1561500"/>
                <a:gd name="connsiteY31" fmla="*/ 2023255 h 2460467"/>
                <a:gd name="connsiteX32" fmla="*/ 225584 w 1561500"/>
                <a:gd name="connsiteY32" fmla="*/ 2203874 h 2460467"/>
                <a:gd name="connsiteX33" fmla="*/ 379423 w 1561500"/>
                <a:gd name="connsiteY33" fmla="*/ 2335608 h 2460467"/>
                <a:gd name="connsiteX34" fmla="*/ 537505 w 1561500"/>
                <a:gd name="connsiteY34" fmla="*/ 2372758 h 2460467"/>
                <a:gd name="connsiteX35" fmla="*/ 629274 w 1561500"/>
                <a:gd name="connsiteY35" fmla="*/ 2396006 h 2460467"/>
                <a:gd name="connsiteX36" fmla="*/ 706065 w 1561500"/>
                <a:gd name="connsiteY36" fmla="*/ 2424411 h 2460467"/>
                <a:gd name="connsiteX37" fmla="*/ 837379 w 1561500"/>
                <a:gd name="connsiteY37" fmla="*/ 2447059 h 2460467"/>
                <a:gd name="connsiteX38" fmla="*/ 857154 w 1561500"/>
                <a:gd name="connsiteY38" fmla="*/ 2460427 h 2460467"/>
                <a:gd name="connsiteX39" fmla="*/ 897682 w 1561500"/>
                <a:gd name="connsiteY39" fmla="*/ 2439227 h 2460467"/>
                <a:gd name="connsiteX40" fmla="*/ 946320 w 1561500"/>
                <a:gd name="connsiteY40" fmla="*/ 2448727 h 2460467"/>
                <a:gd name="connsiteX41" fmla="*/ 1041851 w 1561500"/>
                <a:gd name="connsiteY41" fmla="*/ 2431709 h 2460467"/>
                <a:gd name="connsiteX42" fmla="*/ 1124656 w 1561500"/>
                <a:gd name="connsiteY42" fmla="*/ 2395851 h 2460467"/>
                <a:gd name="connsiteX43" fmla="*/ 1192130 w 1561500"/>
                <a:gd name="connsiteY43" fmla="*/ 2393648 h 2460467"/>
                <a:gd name="connsiteX44" fmla="*/ 1221829 w 1561500"/>
                <a:gd name="connsiteY44" fmla="*/ 2356118 h 2460467"/>
                <a:gd name="connsiteX45" fmla="*/ 1288825 w 1561500"/>
                <a:gd name="connsiteY45" fmla="*/ 2301952 h 2460467"/>
                <a:gd name="connsiteX46" fmla="*/ 1412207 w 1561500"/>
                <a:gd name="connsiteY46" fmla="*/ 2216863 h 2460467"/>
                <a:gd name="connsiteX47" fmla="*/ 1431781 w 1561500"/>
                <a:gd name="connsiteY47" fmla="*/ 2111490 h 2460467"/>
                <a:gd name="connsiteX48" fmla="*/ 1525669 w 1561500"/>
                <a:gd name="connsiteY48" fmla="*/ 2020932 h 2460467"/>
                <a:gd name="connsiteX49" fmla="*/ 1561500 w 1561500"/>
                <a:gd name="connsiteY49" fmla="*/ 1940462 h 2460467"/>
                <a:gd name="connsiteX50" fmla="*/ 1529913 w 1561500"/>
                <a:gd name="connsiteY50" fmla="*/ 1899452 h 2460467"/>
                <a:gd name="connsiteX51" fmla="*/ 1536756 w 1561500"/>
                <a:gd name="connsiteY51" fmla="*/ 1878407 h 2460467"/>
                <a:gd name="connsiteX52" fmla="*/ 1493369 w 1561500"/>
                <a:gd name="connsiteY52" fmla="*/ 1831915 h 2460467"/>
                <a:gd name="connsiteX53" fmla="*/ 1466955 w 1561500"/>
                <a:gd name="connsiteY53" fmla="*/ 1783979 h 2460467"/>
                <a:gd name="connsiteX54" fmla="*/ 1346648 w 1561500"/>
                <a:gd name="connsiteY54" fmla="*/ 1748120 h 2460467"/>
                <a:gd name="connsiteX55" fmla="*/ 1184807 w 1561500"/>
                <a:gd name="connsiteY55" fmla="*/ 1732390 h 2460467"/>
                <a:gd name="connsiteX56" fmla="*/ 1195069 w 1561500"/>
                <a:gd name="connsiteY56" fmla="*/ 1666724 h 2460467"/>
                <a:gd name="connsiteX57" fmla="*/ 1188723 w 1561500"/>
                <a:gd name="connsiteY57" fmla="*/ 1640516 h 2460467"/>
                <a:gd name="connsiteX58" fmla="*/ 1195425 w 1561500"/>
                <a:gd name="connsiteY58" fmla="*/ 1562903 h 2460467"/>
                <a:gd name="connsiteX59" fmla="*/ 1211742 w 1561500"/>
                <a:gd name="connsiteY59" fmla="*/ 1472880 h 2460467"/>
                <a:gd name="connsiteX60" fmla="*/ 1224902 w 1561500"/>
                <a:gd name="connsiteY60" fmla="*/ 1353494 h 2460467"/>
                <a:gd name="connsiteX61" fmla="*/ 1229055 w 1561500"/>
                <a:gd name="connsiteY61" fmla="*/ 1299283 h 2460467"/>
                <a:gd name="connsiteX62" fmla="*/ 1245652 w 1561500"/>
                <a:gd name="connsiteY62" fmla="*/ 1261293 h 2460467"/>
                <a:gd name="connsiteX63" fmla="*/ 1272577 w 1561500"/>
                <a:gd name="connsiteY63" fmla="*/ 1217287 h 2460467"/>
                <a:gd name="connsiteX64" fmla="*/ 1256843 w 1561500"/>
                <a:gd name="connsiteY64" fmla="*/ 1158111 h 2460467"/>
                <a:gd name="connsiteX65" fmla="*/ 1307055 w 1561500"/>
                <a:gd name="connsiteY65" fmla="*/ 1081706 h 2460467"/>
                <a:gd name="connsiteX66" fmla="*/ 1305010 w 1561500"/>
                <a:gd name="connsiteY66" fmla="*/ 992856 h 2460467"/>
                <a:gd name="connsiteX67" fmla="*/ 1360389 w 1561500"/>
                <a:gd name="connsiteY67" fmla="*/ 948000 h 2460467"/>
                <a:gd name="connsiteX68" fmla="*/ 1265490 w 1561500"/>
                <a:gd name="connsiteY68" fmla="*/ 868132 h 2460467"/>
                <a:gd name="connsiteX69" fmla="*/ 1274455 w 1561500"/>
                <a:gd name="connsiteY69" fmla="*/ 760556 h 2460467"/>
                <a:gd name="connsiteX70" fmla="*/ 1337208 w 1561500"/>
                <a:gd name="connsiteY70" fmla="*/ 661944 h 2460467"/>
                <a:gd name="connsiteX71" fmla="*/ 1408925 w 1561500"/>
                <a:gd name="connsiteY71" fmla="*/ 581262 h 2460467"/>
                <a:gd name="connsiteX72" fmla="*/ 1462713 w 1561500"/>
                <a:gd name="connsiteY72" fmla="*/ 401968 h 2460467"/>
                <a:gd name="connsiteX73" fmla="*/ 1435819 w 1561500"/>
                <a:gd name="connsiteY73" fmla="*/ 249568 h 2460467"/>
                <a:gd name="connsiteX74" fmla="*/ 1274455 w 1561500"/>
                <a:gd name="connsiteY74" fmla="*/ 88203 h 2460467"/>
                <a:gd name="connsiteX75" fmla="*/ 1050337 w 1561500"/>
                <a:gd name="connsiteY75" fmla="*/ 52344 h 2460467"/>
                <a:gd name="connsiteX76" fmla="*/ 868920 w 1561500"/>
                <a:gd name="connsiteY76" fmla="*/ 0 h 2460467"/>
                <a:gd name="connsiteX77" fmla="*/ 718643 w 1561500"/>
                <a:gd name="connsiteY77" fmla="*/ 7521 h 2460467"/>
                <a:gd name="connsiteX78" fmla="*/ 682784 w 1561500"/>
                <a:gd name="connsiteY78"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255864 w 1561500"/>
                <a:gd name="connsiteY9" fmla="*/ 637448 h 2460467"/>
                <a:gd name="connsiteX10" fmla="*/ 273442 w 1561500"/>
                <a:gd name="connsiteY10" fmla="*/ 735173 h 2460467"/>
                <a:gd name="connsiteX11" fmla="*/ 418767 w 1561500"/>
                <a:gd name="connsiteY11" fmla="*/ 878387 h 2460467"/>
                <a:gd name="connsiteX12" fmla="*/ 452857 w 1561500"/>
                <a:gd name="connsiteY12" fmla="*/ 913292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267359 w 1561500"/>
                <a:gd name="connsiteY16" fmla="*/ 817337 h 2460467"/>
                <a:gd name="connsiteX17" fmla="*/ 258696 w 1561500"/>
                <a:gd name="connsiteY17" fmla="*/ 774426 h 2460467"/>
                <a:gd name="connsiteX18" fmla="*/ 359278 w 1561500"/>
                <a:gd name="connsiteY18" fmla="*/ 875051 h 2460467"/>
                <a:gd name="connsiteX19" fmla="*/ 274043 w 1561500"/>
                <a:gd name="connsiteY19" fmla="*/ 878130 h 2460467"/>
                <a:gd name="connsiteX20" fmla="*/ 357341 w 1561500"/>
                <a:gd name="connsiteY20" fmla="*/ 962488 h 2460467"/>
                <a:gd name="connsiteX21" fmla="*/ 363459 w 1561500"/>
                <a:gd name="connsiteY21" fmla="*/ 1062135 h 2460467"/>
                <a:gd name="connsiteX22" fmla="*/ 308365 w 1561500"/>
                <a:gd name="connsiteY22" fmla="*/ 1146837 h 2460467"/>
                <a:gd name="connsiteX23" fmla="*/ 301151 w 1561500"/>
                <a:gd name="connsiteY23" fmla="*/ 1254366 h 2460467"/>
                <a:gd name="connsiteX24" fmla="*/ 274963 w 1561500"/>
                <a:gd name="connsiteY24" fmla="*/ 1341507 h 2460467"/>
                <a:gd name="connsiteX25" fmla="*/ 264376 w 1561500"/>
                <a:gd name="connsiteY25" fmla="*/ 1422475 h 2460467"/>
                <a:gd name="connsiteX26" fmla="*/ 238540 w 1561500"/>
                <a:gd name="connsiteY26" fmla="*/ 1528300 h 2460467"/>
                <a:gd name="connsiteX27" fmla="*/ 187228 w 1561500"/>
                <a:gd name="connsiteY27" fmla="*/ 1638107 h 2460467"/>
                <a:gd name="connsiteX28" fmla="*/ 16233 w 1561500"/>
                <a:gd name="connsiteY28" fmla="*/ 1733317 h 2460467"/>
                <a:gd name="connsiteX29" fmla="*/ 44041 w 1561500"/>
                <a:gd name="connsiteY29" fmla="*/ 1862437 h 2460467"/>
                <a:gd name="connsiteX30" fmla="*/ 1 w 1561500"/>
                <a:gd name="connsiteY30" fmla="*/ 1886717 h 2460467"/>
                <a:gd name="connsiteX31" fmla="*/ 82703 w 1561500"/>
                <a:gd name="connsiteY31" fmla="*/ 2023255 h 2460467"/>
                <a:gd name="connsiteX32" fmla="*/ 225584 w 1561500"/>
                <a:gd name="connsiteY32" fmla="*/ 2203874 h 2460467"/>
                <a:gd name="connsiteX33" fmla="*/ 379423 w 1561500"/>
                <a:gd name="connsiteY33" fmla="*/ 2335608 h 2460467"/>
                <a:gd name="connsiteX34" fmla="*/ 537505 w 1561500"/>
                <a:gd name="connsiteY34" fmla="*/ 2372758 h 2460467"/>
                <a:gd name="connsiteX35" fmla="*/ 629274 w 1561500"/>
                <a:gd name="connsiteY35" fmla="*/ 2396006 h 2460467"/>
                <a:gd name="connsiteX36" fmla="*/ 706065 w 1561500"/>
                <a:gd name="connsiteY36" fmla="*/ 2424411 h 2460467"/>
                <a:gd name="connsiteX37" fmla="*/ 837379 w 1561500"/>
                <a:gd name="connsiteY37" fmla="*/ 2447059 h 2460467"/>
                <a:gd name="connsiteX38" fmla="*/ 857154 w 1561500"/>
                <a:gd name="connsiteY38" fmla="*/ 2460427 h 2460467"/>
                <a:gd name="connsiteX39" fmla="*/ 897682 w 1561500"/>
                <a:gd name="connsiteY39" fmla="*/ 2439227 h 2460467"/>
                <a:gd name="connsiteX40" fmla="*/ 946320 w 1561500"/>
                <a:gd name="connsiteY40" fmla="*/ 2448727 h 2460467"/>
                <a:gd name="connsiteX41" fmla="*/ 1041851 w 1561500"/>
                <a:gd name="connsiteY41" fmla="*/ 2431709 h 2460467"/>
                <a:gd name="connsiteX42" fmla="*/ 1124656 w 1561500"/>
                <a:gd name="connsiteY42" fmla="*/ 2395851 h 2460467"/>
                <a:gd name="connsiteX43" fmla="*/ 1192130 w 1561500"/>
                <a:gd name="connsiteY43" fmla="*/ 2393648 h 2460467"/>
                <a:gd name="connsiteX44" fmla="*/ 1221829 w 1561500"/>
                <a:gd name="connsiteY44" fmla="*/ 2356118 h 2460467"/>
                <a:gd name="connsiteX45" fmla="*/ 1288825 w 1561500"/>
                <a:gd name="connsiteY45" fmla="*/ 2301952 h 2460467"/>
                <a:gd name="connsiteX46" fmla="*/ 1412207 w 1561500"/>
                <a:gd name="connsiteY46" fmla="*/ 2216863 h 2460467"/>
                <a:gd name="connsiteX47" fmla="*/ 1431781 w 1561500"/>
                <a:gd name="connsiteY47" fmla="*/ 2111490 h 2460467"/>
                <a:gd name="connsiteX48" fmla="*/ 1525669 w 1561500"/>
                <a:gd name="connsiteY48" fmla="*/ 2020932 h 2460467"/>
                <a:gd name="connsiteX49" fmla="*/ 1561500 w 1561500"/>
                <a:gd name="connsiteY49" fmla="*/ 1940462 h 2460467"/>
                <a:gd name="connsiteX50" fmla="*/ 1529913 w 1561500"/>
                <a:gd name="connsiteY50" fmla="*/ 1899452 h 2460467"/>
                <a:gd name="connsiteX51" fmla="*/ 1536756 w 1561500"/>
                <a:gd name="connsiteY51" fmla="*/ 1878407 h 2460467"/>
                <a:gd name="connsiteX52" fmla="*/ 1493369 w 1561500"/>
                <a:gd name="connsiteY52" fmla="*/ 1831915 h 2460467"/>
                <a:gd name="connsiteX53" fmla="*/ 1466955 w 1561500"/>
                <a:gd name="connsiteY53" fmla="*/ 1783979 h 2460467"/>
                <a:gd name="connsiteX54" fmla="*/ 1346648 w 1561500"/>
                <a:gd name="connsiteY54" fmla="*/ 1748120 h 2460467"/>
                <a:gd name="connsiteX55" fmla="*/ 1184807 w 1561500"/>
                <a:gd name="connsiteY55" fmla="*/ 1732390 h 2460467"/>
                <a:gd name="connsiteX56" fmla="*/ 1195069 w 1561500"/>
                <a:gd name="connsiteY56" fmla="*/ 1666724 h 2460467"/>
                <a:gd name="connsiteX57" fmla="*/ 1188723 w 1561500"/>
                <a:gd name="connsiteY57" fmla="*/ 1640516 h 2460467"/>
                <a:gd name="connsiteX58" fmla="*/ 1195425 w 1561500"/>
                <a:gd name="connsiteY58" fmla="*/ 1562903 h 2460467"/>
                <a:gd name="connsiteX59" fmla="*/ 1211742 w 1561500"/>
                <a:gd name="connsiteY59" fmla="*/ 1472880 h 2460467"/>
                <a:gd name="connsiteX60" fmla="*/ 1224902 w 1561500"/>
                <a:gd name="connsiteY60" fmla="*/ 1353494 h 2460467"/>
                <a:gd name="connsiteX61" fmla="*/ 1229055 w 1561500"/>
                <a:gd name="connsiteY61" fmla="*/ 1299283 h 2460467"/>
                <a:gd name="connsiteX62" fmla="*/ 1245652 w 1561500"/>
                <a:gd name="connsiteY62" fmla="*/ 1261293 h 2460467"/>
                <a:gd name="connsiteX63" fmla="*/ 1272577 w 1561500"/>
                <a:gd name="connsiteY63" fmla="*/ 1217287 h 2460467"/>
                <a:gd name="connsiteX64" fmla="*/ 1256843 w 1561500"/>
                <a:gd name="connsiteY64" fmla="*/ 1158111 h 2460467"/>
                <a:gd name="connsiteX65" fmla="*/ 1307055 w 1561500"/>
                <a:gd name="connsiteY65" fmla="*/ 1081706 h 2460467"/>
                <a:gd name="connsiteX66" fmla="*/ 1305010 w 1561500"/>
                <a:gd name="connsiteY66" fmla="*/ 992856 h 2460467"/>
                <a:gd name="connsiteX67" fmla="*/ 1360389 w 1561500"/>
                <a:gd name="connsiteY67" fmla="*/ 948000 h 2460467"/>
                <a:gd name="connsiteX68" fmla="*/ 1265490 w 1561500"/>
                <a:gd name="connsiteY68" fmla="*/ 868132 h 2460467"/>
                <a:gd name="connsiteX69" fmla="*/ 1274455 w 1561500"/>
                <a:gd name="connsiteY69" fmla="*/ 760556 h 2460467"/>
                <a:gd name="connsiteX70" fmla="*/ 1337208 w 1561500"/>
                <a:gd name="connsiteY70" fmla="*/ 661944 h 2460467"/>
                <a:gd name="connsiteX71" fmla="*/ 1408925 w 1561500"/>
                <a:gd name="connsiteY71" fmla="*/ 581262 h 2460467"/>
                <a:gd name="connsiteX72" fmla="*/ 1462713 w 1561500"/>
                <a:gd name="connsiteY72" fmla="*/ 401968 h 2460467"/>
                <a:gd name="connsiteX73" fmla="*/ 1435819 w 1561500"/>
                <a:gd name="connsiteY73" fmla="*/ 249568 h 2460467"/>
                <a:gd name="connsiteX74" fmla="*/ 1274455 w 1561500"/>
                <a:gd name="connsiteY74" fmla="*/ 88203 h 2460467"/>
                <a:gd name="connsiteX75" fmla="*/ 1050337 w 1561500"/>
                <a:gd name="connsiteY75" fmla="*/ 52344 h 2460467"/>
                <a:gd name="connsiteX76" fmla="*/ 868920 w 1561500"/>
                <a:gd name="connsiteY76" fmla="*/ 0 h 2460467"/>
                <a:gd name="connsiteX77" fmla="*/ 718643 w 1561500"/>
                <a:gd name="connsiteY77" fmla="*/ 7521 h 2460467"/>
                <a:gd name="connsiteX78" fmla="*/ 682784 w 1561500"/>
                <a:gd name="connsiteY78"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274352 w 1561500"/>
                <a:gd name="connsiteY8" fmla="*/ 631976 h 2460467"/>
                <a:gd name="connsiteX9" fmla="*/ 255864 w 1561500"/>
                <a:gd name="connsiteY9" fmla="*/ 637448 h 2460467"/>
                <a:gd name="connsiteX10" fmla="*/ 273442 w 1561500"/>
                <a:gd name="connsiteY10" fmla="*/ 735173 h 2460467"/>
                <a:gd name="connsiteX11" fmla="*/ 418767 w 1561500"/>
                <a:gd name="connsiteY11" fmla="*/ 878387 h 2460467"/>
                <a:gd name="connsiteX12" fmla="*/ 452857 w 1561500"/>
                <a:gd name="connsiteY12" fmla="*/ 913292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267359 w 1561500"/>
                <a:gd name="connsiteY16" fmla="*/ 817337 h 2460467"/>
                <a:gd name="connsiteX17" fmla="*/ 258696 w 1561500"/>
                <a:gd name="connsiteY17" fmla="*/ 774426 h 2460467"/>
                <a:gd name="connsiteX18" fmla="*/ 359278 w 1561500"/>
                <a:gd name="connsiteY18" fmla="*/ 875051 h 2460467"/>
                <a:gd name="connsiteX19" fmla="*/ 274043 w 1561500"/>
                <a:gd name="connsiteY19" fmla="*/ 878130 h 2460467"/>
                <a:gd name="connsiteX20" fmla="*/ 357341 w 1561500"/>
                <a:gd name="connsiteY20" fmla="*/ 962488 h 2460467"/>
                <a:gd name="connsiteX21" fmla="*/ 363459 w 1561500"/>
                <a:gd name="connsiteY21" fmla="*/ 1062135 h 2460467"/>
                <a:gd name="connsiteX22" fmla="*/ 308365 w 1561500"/>
                <a:gd name="connsiteY22" fmla="*/ 1146837 h 2460467"/>
                <a:gd name="connsiteX23" fmla="*/ 301151 w 1561500"/>
                <a:gd name="connsiteY23" fmla="*/ 1254366 h 2460467"/>
                <a:gd name="connsiteX24" fmla="*/ 274963 w 1561500"/>
                <a:gd name="connsiteY24" fmla="*/ 1341507 h 2460467"/>
                <a:gd name="connsiteX25" fmla="*/ 264376 w 1561500"/>
                <a:gd name="connsiteY25" fmla="*/ 1422475 h 2460467"/>
                <a:gd name="connsiteX26" fmla="*/ 238540 w 1561500"/>
                <a:gd name="connsiteY26" fmla="*/ 1528300 h 2460467"/>
                <a:gd name="connsiteX27" fmla="*/ 187228 w 1561500"/>
                <a:gd name="connsiteY27" fmla="*/ 1638107 h 2460467"/>
                <a:gd name="connsiteX28" fmla="*/ 16233 w 1561500"/>
                <a:gd name="connsiteY28" fmla="*/ 1733317 h 2460467"/>
                <a:gd name="connsiteX29" fmla="*/ 44041 w 1561500"/>
                <a:gd name="connsiteY29" fmla="*/ 1862437 h 2460467"/>
                <a:gd name="connsiteX30" fmla="*/ 1 w 1561500"/>
                <a:gd name="connsiteY30" fmla="*/ 1886717 h 2460467"/>
                <a:gd name="connsiteX31" fmla="*/ 82703 w 1561500"/>
                <a:gd name="connsiteY31" fmla="*/ 2023255 h 2460467"/>
                <a:gd name="connsiteX32" fmla="*/ 225584 w 1561500"/>
                <a:gd name="connsiteY32" fmla="*/ 2203874 h 2460467"/>
                <a:gd name="connsiteX33" fmla="*/ 379423 w 1561500"/>
                <a:gd name="connsiteY33" fmla="*/ 2335608 h 2460467"/>
                <a:gd name="connsiteX34" fmla="*/ 537505 w 1561500"/>
                <a:gd name="connsiteY34" fmla="*/ 2372758 h 2460467"/>
                <a:gd name="connsiteX35" fmla="*/ 629274 w 1561500"/>
                <a:gd name="connsiteY35" fmla="*/ 2396006 h 2460467"/>
                <a:gd name="connsiteX36" fmla="*/ 706065 w 1561500"/>
                <a:gd name="connsiteY36" fmla="*/ 2424411 h 2460467"/>
                <a:gd name="connsiteX37" fmla="*/ 837379 w 1561500"/>
                <a:gd name="connsiteY37" fmla="*/ 2447059 h 2460467"/>
                <a:gd name="connsiteX38" fmla="*/ 857154 w 1561500"/>
                <a:gd name="connsiteY38" fmla="*/ 2460427 h 2460467"/>
                <a:gd name="connsiteX39" fmla="*/ 897682 w 1561500"/>
                <a:gd name="connsiteY39" fmla="*/ 2439227 h 2460467"/>
                <a:gd name="connsiteX40" fmla="*/ 946320 w 1561500"/>
                <a:gd name="connsiteY40" fmla="*/ 2448727 h 2460467"/>
                <a:gd name="connsiteX41" fmla="*/ 1041851 w 1561500"/>
                <a:gd name="connsiteY41" fmla="*/ 2431709 h 2460467"/>
                <a:gd name="connsiteX42" fmla="*/ 1124656 w 1561500"/>
                <a:gd name="connsiteY42" fmla="*/ 2395851 h 2460467"/>
                <a:gd name="connsiteX43" fmla="*/ 1192130 w 1561500"/>
                <a:gd name="connsiteY43" fmla="*/ 2393648 h 2460467"/>
                <a:gd name="connsiteX44" fmla="*/ 1221829 w 1561500"/>
                <a:gd name="connsiteY44" fmla="*/ 2356118 h 2460467"/>
                <a:gd name="connsiteX45" fmla="*/ 1288825 w 1561500"/>
                <a:gd name="connsiteY45" fmla="*/ 2301952 h 2460467"/>
                <a:gd name="connsiteX46" fmla="*/ 1412207 w 1561500"/>
                <a:gd name="connsiteY46" fmla="*/ 2216863 h 2460467"/>
                <a:gd name="connsiteX47" fmla="*/ 1431781 w 1561500"/>
                <a:gd name="connsiteY47" fmla="*/ 2111490 h 2460467"/>
                <a:gd name="connsiteX48" fmla="*/ 1525669 w 1561500"/>
                <a:gd name="connsiteY48" fmla="*/ 2020932 h 2460467"/>
                <a:gd name="connsiteX49" fmla="*/ 1561500 w 1561500"/>
                <a:gd name="connsiteY49" fmla="*/ 1940462 h 2460467"/>
                <a:gd name="connsiteX50" fmla="*/ 1529913 w 1561500"/>
                <a:gd name="connsiteY50" fmla="*/ 1899452 h 2460467"/>
                <a:gd name="connsiteX51" fmla="*/ 1536756 w 1561500"/>
                <a:gd name="connsiteY51" fmla="*/ 1878407 h 2460467"/>
                <a:gd name="connsiteX52" fmla="*/ 1493369 w 1561500"/>
                <a:gd name="connsiteY52" fmla="*/ 1831915 h 2460467"/>
                <a:gd name="connsiteX53" fmla="*/ 1466955 w 1561500"/>
                <a:gd name="connsiteY53" fmla="*/ 1783979 h 2460467"/>
                <a:gd name="connsiteX54" fmla="*/ 1346648 w 1561500"/>
                <a:gd name="connsiteY54" fmla="*/ 1748120 h 2460467"/>
                <a:gd name="connsiteX55" fmla="*/ 1184807 w 1561500"/>
                <a:gd name="connsiteY55" fmla="*/ 1732390 h 2460467"/>
                <a:gd name="connsiteX56" fmla="*/ 1195069 w 1561500"/>
                <a:gd name="connsiteY56" fmla="*/ 1666724 h 2460467"/>
                <a:gd name="connsiteX57" fmla="*/ 1188723 w 1561500"/>
                <a:gd name="connsiteY57" fmla="*/ 1640516 h 2460467"/>
                <a:gd name="connsiteX58" fmla="*/ 1195425 w 1561500"/>
                <a:gd name="connsiteY58" fmla="*/ 1562903 h 2460467"/>
                <a:gd name="connsiteX59" fmla="*/ 1211742 w 1561500"/>
                <a:gd name="connsiteY59" fmla="*/ 1472880 h 2460467"/>
                <a:gd name="connsiteX60" fmla="*/ 1224902 w 1561500"/>
                <a:gd name="connsiteY60" fmla="*/ 1353494 h 2460467"/>
                <a:gd name="connsiteX61" fmla="*/ 1229055 w 1561500"/>
                <a:gd name="connsiteY61" fmla="*/ 1299283 h 2460467"/>
                <a:gd name="connsiteX62" fmla="*/ 1245652 w 1561500"/>
                <a:gd name="connsiteY62" fmla="*/ 1261293 h 2460467"/>
                <a:gd name="connsiteX63" fmla="*/ 1272577 w 1561500"/>
                <a:gd name="connsiteY63" fmla="*/ 1217287 h 2460467"/>
                <a:gd name="connsiteX64" fmla="*/ 1256843 w 1561500"/>
                <a:gd name="connsiteY64" fmla="*/ 1158111 h 2460467"/>
                <a:gd name="connsiteX65" fmla="*/ 1307055 w 1561500"/>
                <a:gd name="connsiteY65" fmla="*/ 1081706 h 2460467"/>
                <a:gd name="connsiteX66" fmla="*/ 1305010 w 1561500"/>
                <a:gd name="connsiteY66" fmla="*/ 992856 h 2460467"/>
                <a:gd name="connsiteX67" fmla="*/ 1360389 w 1561500"/>
                <a:gd name="connsiteY67" fmla="*/ 948000 h 2460467"/>
                <a:gd name="connsiteX68" fmla="*/ 1265490 w 1561500"/>
                <a:gd name="connsiteY68" fmla="*/ 868132 h 2460467"/>
                <a:gd name="connsiteX69" fmla="*/ 1274455 w 1561500"/>
                <a:gd name="connsiteY69" fmla="*/ 760556 h 2460467"/>
                <a:gd name="connsiteX70" fmla="*/ 1337208 w 1561500"/>
                <a:gd name="connsiteY70" fmla="*/ 661944 h 2460467"/>
                <a:gd name="connsiteX71" fmla="*/ 1408925 w 1561500"/>
                <a:gd name="connsiteY71" fmla="*/ 581262 h 2460467"/>
                <a:gd name="connsiteX72" fmla="*/ 1462713 w 1561500"/>
                <a:gd name="connsiteY72" fmla="*/ 401968 h 2460467"/>
                <a:gd name="connsiteX73" fmla="*/ 1435819 w 1561500"/>
                <a:gd name="connsiteY73" fmla="*/ 249568 h 2460467"/>
                <a:gd name="connsiteX74" fmla="*/ 1274455 w 1561500"/>
                <a:gd name="connsiteY74" fmla="*/ 88203 h 2460467"/>
                <a:gd name="connsiteX75" fmla="*/ 1050337 w 1561500"/>
                <a:gd name="connsiteY75" fmla="*/ 52344 h 2460467"/>
                <a:gd name="connsiteX76" fmla="*/ 868920 w 1561500"/>
                <a:gd name="connsiteY76" fmla="*/ 0 h 2460467"/>
                <a:gd name="connsiteX77" fmla="*/ 718643 w 1561500"/>
                <a:gd name="connsiteY77" fmla="*/ 7521 h 2460467"/>
                <a:gd name="connsiteX78" fmla="*/ 682784 w 1561500"/>
                <a:gd name="connsiteY78"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274352 w 1561500"/>
                <a:gd name="connsiteY8" fmla="*/ 631976 h 2460467"/>
                <a:gd name="connsiteX9" fmla="*/ 255864 w 1561500"/>
                <a:gd name="connsiteY9" fmla="*/ 637448 h 2460467"/>
                <a:gd name="connsiteX10" fmla="*/ 273442 w 1561500"/>
                <a:gd name="connsiteY10" fmla="*/ 735173 h 2460467"/>
                <a:gd name="connsiteX11" fmla="*/ 418767 w 1561500"/>
                <a:gd name="connsiteY11" fmla="*/ 878387 h 2460467"/>
                <a:gd name="connsiteX12" fmla="*/ 287124 w 1561500"/>
                <a:gd name="connsiteY12" fmla="*/ 833131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267359 w 1561500"/>
                <a:gd name="connsiteY16" fmla="*/ 817337 h 2460467"/>
                <a:gd name="connsiteX17" fmla="*/ 258696 w 1561500"/>
                <a:gd name="connsiteY17" fmla="*/ 774426 h 2460467"/>
                <a:gd name="connsiteX18" fmla="*/ 359278 w 1561500"/>
                <a:gd name="connsiteY18" fmla="*/ 875051 h 2460467"/>
                <a:gd name="connsiteX19" fmla="*/ 274043 w 1561500"/>
                <a:gd name="connsiteY19" fmla="*/ 878130 h 2460467"/>
                <a:gd name="connsiteX20" fmla="*/ 357341 w 1561500"/>
                <a:gd name="connsiteY20" fmla="*/ 962488 h 2460467"/>
                <a:gd name="connsiteX21" fmla="*/ 363459 w 1561500"/>
                <a:gd name="connsiteY21" fmla="*/ 1062135 h 2460467"/>
                <a:gd name="connsiteX22" fmla="*/ 308365 w 1561500"/>
                <a:gd name="connsiteY22" fmla="*/ 1146837 h 2460467"/>
                <a:gd name="connsiteX23" fmla="*/ 301151 w 1561500"/>
                <a:gd name="connsiteY23" fmla="*/ 1254366 h 2460467"/>
                <a:gd name="connsiteX24" fmla="*/ 274963 w 1561500"/>
                <a:gd name="connsiteY24" fmla="*/ 1341507 h 2460467"/>
                <a:gd name="connsiteX25" fmla="*/ 264376 w 1561500"/>
                <a:gd name="connsiteY25" fmla="*/ 1422475 h 2460467"/>
                <a:gd name="connsiteX26" fmla="*/ 238540 w 1561500"/>
                <a:gd name="connsiteY26" fmla="*/ 1528300 h 2460467"/>
                <a:gd name="connsiteX27" fmla="*/ 187228 w 1561500"/>
                <a:gd name="connsiteY27" fmla="*/ 1638107 h 2460467"/>
                <a:gd name="connsiteX28" fmla="*/ 16233 w 1561500"/>
                <a:gd name="connsiteY28" fmla="*/ 1733317 h 2460467"/>
                <a:gd name="connsiteX29" fmla="*/ 44041 w 1561500"/>
                <a:gd name="connsiteY29" fmla="*/ 1862437 h 2460467"/>
                <a:gd name="connsiteX30" fmla="*/ 1 w 1561500"/>
                <a:gd name="connsiteY30" fmla="*/ 1886717 h 2460467"/>
                <a:gd name="connsiteX31" fmla="*/ 82703 w 1561500"/>
                <a:gd name="connsiteY31" fmla="*/ 2023255 h 2460467"/>
                <a:gd name="connsiteX32" fmla="*/ 225584 w 1561500"/>
                <a:gd name="connsiteY32" fmla="*/ 2203874 h 2460467"/>
                <a:gd name="connsiteX33" fmla="*/ 379423 w 1561500"/>
                <a:gd name="connsiteY33" fmla="*/ 2335608 h 2460467"/>
                <a:gd name="connsiteX34" fmla="*/ 537505 w 1561500"/>
                <a:gd name="connsiteY34" fmla="*/ 2372758 h 2460467"/>
                <a:gd name="connsiteX35" fmla="*/ 629274 w 1561500"/>
                <a:gd name="connsiteY35" fmla="*/ 2396006 h 2460467"/>
                <a:gd name="connsiteX36" fmla="*/ 706065 w 1561500"/>
                <a:gd name="connsiteY36" fmla="*/ 2424411 h 2460467"/>
                <a:gd name="connsiteX37" fmla="*/ 837379 w 1561500"/>
                <a:gd name="connsiteY37" fmla="*/ 2447059 h 2460467"/>
                <a:gd name="connsiteX38" fmla="*/ 857154 w 1561500"/>
                <a:gd name="connsiteY38" fmla="*/ 2460427 h 2460467"/>
                <a:gd name="connsiteX39" fmla="*/ 897682 w 1561500"/>
                <a:gd name="connsiteY39" fmla="*/ 2439227 h 2460467"/>
                <a:gd name="connsiteX40" fmla="*/ 946320 w 1561500"/>
                <a:gd name="connsiteY40" fmla="*/ 2448727 h 2460467"/>
                <a:gd name="connsiteX41" fmla="*/ 1041851 w 1561500"/>
                <a:gd name="connsiteY41" fmla="*/ 2431709 h 2460467"/>
                <a:gd name="connsiteX42" fmla="*/ 1124656 w 1561500"/>
                <a:gd name="connsiteY42" fmla="*/ 2395851 h 2460467"/>
                <a:gd name="connsiteX43" fmla="*/ 1192130 w 1561500"/>
                <a:gd name="connsiteY43" fmla="*/ 2393648 h 2460467"/>
                <a:gd name="connsiteX44" fmla="*/ 1221829 w 1561500"/>
                <a:gd name="connsiteY44" fmla="*/ 2356118 h 2460467"/>
                <a:gd name="connsiteX45" fmla="*/ 1288825 w 1561500"/>
                <a:gd name="connsiteY45" fmla="*/ 2301952 h 2460467"/>
                <a:gd name="connsiteX46" fmla="*/ 1412207 w 1561500"/>
                <a:gd name="connsiteY46" fmla="*/ 2216863 h 2460467"/>
                <a:gd name="connsiteX47" fmla="*/ 1431781 w 1561500"/>
                <a:gd name="connsiteY47" fmla="*/ 2111490 h 2460467"/>
                <a:gd name="connsiteX48" fmla="*/ 1525669 w 1561500"/>
                <a:gd name="connsiteY48" fmla="*/ 2020932 h 2460467"/>
                <a:gd name="connsiteX49" fmla="*/ 1561500 w 1561500"/>
                <a:gd name="connsiteY49" fmla="*/ 1940462 h 2460467"/>
                <a:gd name="connsiteX50" fmla="*/ 1529913 w 1561500"/>
                <a:gd name="connsiteY50" fmla="*/ 1899452 h 2460467"/>
                <a:gd name="connsiteX51" fmla="*/ 1536756 w 1561500"/>
                <a:gd name="connsiteY51" fmla="*/ 1878407 h 2460467"/>
                <a:gd name="connsiteX52" fmla="*/ 1493369 w 1561500"/>
                <a:gd name="connsiteY52" fmla="*/ 1831915 h 2460467"/>
                <a:gd name="connsiteX53" fmla="*/ 1466955 w 1561500"/>
                <a:gd name="connsiteY53" fmla="*/ 1783979 h 2460467"/>
                <a:gd name="connsiteX54" fmla="*/ 1346648 w 1561500"/>
                <a:gd name="connsiteY54" fmla="*/ 1748120 h 2460467"/>
                <a:gd name="connsiteX55" fmla="*/ 1184807 w 1561500"/>
                <a:gd name="connsiteY55" fmla="*/ 1732390 h 2460467"/>
                <a:gd name="connsiteX56" fmla="*/ 1195069 w 1561500"/>
                <a:gd name="connsiteY56" fmla="*/ 1666724 h 2460467"/>
                <a:gd name="connsiteX57" fmla="*/ 1188723 w 1561500"/>
                <a:gd name="connsiteY57" fmla="*/ 1640516 h 2460467"/>
                <a:gd name="connsiteX58" fmla="*/ 1195425 w 1561500"/>
                <a:gd name="connsiteY58" fmla="*/ 1562903 h 2460467"/>
                <a:gd name="connsiteX59" fmla="*/ 1211742 w 1561500"/>
                <a:gd name="connsiteY59" fmla="*/ 1472880 h 2460467"/>
                <a:gd name="connsiteX60" fmla="*/ 1224902 w 1561500"/>
                <a:gd name="connsiteY60" fmla="*/ 1353494 h 2460467"/>
                <a:gd name="connsiteX61" fmla="*/ 1229055 w 1561500"/>
                <a:gd name="connsiteY61" fmla="*/ 1299283 h 2460467"/>
                <a:gd name="connsiteX62" fmla="*/ 1245652 w 1561500"/>
                <a:gd name="connsiteY62" fmla="*/ 1261293 h 2460467"/>
                <a:gd name="connsiteX63" fmla="*/ 1272577 w 1561500"/>
                <a:gd name="connsiteY63" fmla="*/ 1217287 h 2460467"/>
                <a:gd name="connsiteX64" fmla="*/ 1256843 w 1561500"/>
                <a:gd name="connsiteY64" fmla="*/ 1158111 h 2460467"/>
                <a:gd name="connsiteX65" fmla="*/ 1307055 w 1561500"/>
                <a:gd name="connsiteY65" fmla="*/ 1081706 h 2460467"/>
                <a:gd name="connsiteX66" fmla="*/ 1305010 w 1561500"/>
                <a:gd name="connsiteY66" fmla="*/ 992856 h 2460467"/>
                <a:gd name="connsiteX67" fmla="*/ 1360389 w 1561500"/>
                <a:gd name="connsiteY67" fmla="*/ 948000 h 2460467"/>
                <a:gd name="connsiteX68" fmla="*/ 1265490 w 1561500"/>
                <a:gd name="connsiteY68" fmla="*/ 868132 h 2460467"/>
                <a:gd name="connsiteX69" fmla="*/ 1274455 w 1561500"/>
                <a:gd name="connsiteY69" fmla="*/ 760556 h 2460467"/>
                <a:gd name="connsiteX70" fmla="*/ 1337208 w 1561500"/>
                <a:gd name="connsiteY70" fmla="*/ 661944 h 2460467"/>
                <a:gd name="connsiteX71" fmla="*/ 1408925 w 1561500"/>
                <a:gd name="connsiteY71" fmla="*/ 581262 h 2460467"/>
                <a:gd name="connsiteX72" fmla="*/ 1462713 w 1561500"/>
                <a:gd name="connsiteY72" fmla="*/ 401968 h 2460467"/>
                <a:gd name="connsiteX73" fmla="*/ 1435819 w 1561500"/>
                <a:gd name="connsiteY73" fmla="*/ 249568 h 2460467"/>
                <a:gd name="connsiteX74" fmla="*/ 1274455 w 1561500"/>
                <a:gd name="connsiteY74" fmla="*/ 88203 h 2460467"/>
                <a:gd name="connsiteX75" fmla="*/ 1050337 w 1561500"/>
                <a:gd name="connsiteY75" fmla="*/ 52344 h 2460467"/>
                <a:gd name="connsiteX76" fmla="*/ 868920 w 1561500"/>
                <a:gd name="connsiteY76" fmla="*/ 0 h 2460467"/>
                <a:gd name="connsiteX77" fmla="*/ 718643 w 1561500"/>
                <a:gd name="connsiteY77" fmla="*/ 7521 h 2460467"/>
                <a:gd name="connsiteX78" fmla="*/ 682784 w 1561500"/>
                <a:gd name="connsiteY78"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274352 w 1561500"/>
                <a:gd name="connsiteY8" fmla="*/ 631976 h 2460467"/>
                <a:gd name="connsiteX9" fmla="*/ 255864 w 1561500"/>
                <a:gd name="connsiteY9" fmla="*/ 637448 h 2460467"/>
                <a:gd name="connsiteX10" fmla="*/ 273442 w 1561500"/>
                <a:gd name="connsiteY10" fmla="*/ 735173 h 2460467"/>
                <a:gd name="connsiteX11" fmla="*/ 280029 w 1561500"/>
                <a:gd name="connsiteY11" fmla="*/ 804149 h 2460467"/>
                <a:gd name="connsiteX12" fmla="*/ 287124 w 1561500"/>
                <a:gd name="connsiteY12" fmla="*/ 833131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267359 w 1561500"/>
                <a:gd name="connsiteY16" fmla="*/ 817337 h 2460467"/>
                <a:gd name="connsiteX17" fmla="*/ 258696 w 1561500"/>
                <a:gd name="connsiteY17" fmla="*/ 774426 h 2460467"/>
                <a:gd name="connsiteX18" fmla="*/ 359278 w 1561500"/>
                <a:gd name="connsiteY18" fmla="*/ 875051 h 2460467"/>
                <a:gd name="connsiteX19" fmla="*/ 274043 w 1561500"/>
                <a:gd name="connsiteY19" fmla="*/ 878130 h 2460467"/>
                <a:gd name="connsiteX20" fmla="*/ 357341 w 1561500"/>
                <a:gd name="connsiteY20" fmla="*/ 962488 h 2460467"/>
                <a:gd name="connsiteX21" fmla="*/ 363459 w 1561500"/>
                <a:gd name="connsiteY21" fmla="*/ 1062135 h 2460467"/>
                <a:gd name="connsiteX22" fmla="*/ 308365 w 1561500"/>
                <a:gd name="connsiteY22" fmla="*/ 1146837 h 2460467"/>
                <a:gd name="connsiteX23" fmla="*/ 301151 w 1561500"/>
                <a:gd name="connsiteY23" fmla="*/ 1254366 h 2460467"/>
                <a:gd name="connsiteX24" fmla="*/ 274963 w 1561500"/>
                <a:gd name="connsiteY24" fmla="*/ 1341507 h 2460467"/>
                <a:gd name="connsiteX25" fmla="*/ 264376 w 1561500"/>
                <a:gd name="connsiteY25" fmla="*/ 1422475 h 2460467"/>
                <a:gd name="connsiteX26" fmla="*/ 238540 w 1561500"/>
                <a:gd name="connsiteY26" fmla="*/ 1528300 h 2460467"/>
                <a:gd name="connsiteX27" fmla="*/ 187228 w 1561500"/>
                <a:gd name="connsiteY27" fmla="*/ 1638107 h 2460467"/>
                <a:gd name="connsiteX28" fmla="*/ 16233 w 1561500"/>
                <a:gd name="connsiteY28" fmla="*/ 1733317 h 2460467"/>
                <a:gd name="connsiteX29" fmla="*/ 44041 w 1561500"/>
                <a:gd name="connsiteY29" fmla="*/ 1862437 h 2460467"/>
                <a:gd name="connsiteX30" fmla="*/ 1 w 1561500"/>
                <a:gd name="connsiteY30" fmla="*/ 1886717 h 2460467"/>
                <a:gd name="connsiteX31" fmla="*/ 82703 w 1561500"/>
                <a:gd name="connsiteY31" fmla="*/ 2023255 h 2460467"/>
                <a:gd name="connsiteX32" fmla="*/ 225584 w 1561500"/>
                <a:gd name="connsiteY32" fmla="*/ 2203874 h 2460467"/>
                <a:gd name="connsiteX33" fmla="*/ 379423 w 1561500"/>
                <a:gd name="connsiteY33" fmla="*/ 2335608 h 2460467"/>
                <a:gd name="connsiteX34" fmla="*/ 537505 w 1561500"/>
                <a:gd name="connsiteY34" fmla="*/ 2372758 h 2460467"/>
                <a:gd name="connsiteX35" fmla="*/ 629274 w 1561500"/>
                <a:gd name="connsiteY35" fmla="*/ 2396006 h 2460467"/>
                <a:gd name="connsiteX36" fmla="*/ 706065 w 1561500"/>
                <a:gd name="connsiteY36" fmla="*/ 2424411 h 2460467"/>
                <a:gd name="connsiteX37" fmla="*/ 837379 w 1561500"/>
                <a:gd name="connsiteY37" fmla="*/ 2447059 h 2460467"/>
                <a:gd name="connsiteX38" fmla="*/ 857154 w 1561500"/>
                <a:gd name="connsiteY38" fmla="*/ 2460427 h 2460467"/>
                <a:gd name="connsiteX39" fmla="*/ 897682 w 1561500"/>
                <a:gd name="connsiteY39" fmla="*/ 2439227 h 2460467"/>
                <a:gd name="connsiteX40" fmla="*/ 946320 w 1561500"/>
                <a:gd name="connsiteY40" fmla="*/ 2448727 h 2460467"/>
                <a:gd name="connsiteX41" fmla="*/ 1041851 w 1561500"/>
                <a:gd name="connsiteY41" fmla="*/ 2431709 h 2460467"/>
                <a:gd name="connsiteX42" fmla="*/ 1124656 w 1561500"/>
                <a:gd name="connsiteY42" fmla="*/ 2395851 h 2460467"/>
                <a:gd name="connsiteX43" fmla="*/ 1192130 w 1561500"/>
                <a:gd name="connsiteY43" fmla="*/ 2393648 h 2460467"/>
                <a:gd name="connsiteX44" fmla="*/ 1221829 w 1561500"/>
                <a:gd name="connsiteY44" fmla="*/ 2356118 h 2460467"/>
                <a:gd name="connsiteX45" fmla="*/ 1288825 w 1561500"/>
                <a:gd name="connsiteY45" fmla="*/ 2301952 h 2460467"/>
                <a:gd name="connsiteX46" fmla="*/ 1412207 w 1561500"/>
                <a:gd name="connsiteY46" fmla="*/ 2216863 h 2460467"/>
                <a:gd name="connsiteX47" fmla="*/ 1431781 w 1561500"/>
                <a:gd name="connsiteY47" fmla="*/ 2111490 h 2460467"/>
                <a:gd name="connsiteX48" fmla="*/ 1525669 w 1561500"/>
                <a:gd name="connsiteY48" fmla="*/ 2020932 h 2460467"/>
                <a:gd name="connsiteX49" fmla="*/ 1561500 w 1561500"/>
                <a:gd name="connsiteY49" fmla="*/ 1940462 h 2460467"/>
                <a:gd name="connsiteX50" fmla="*/ 1529913 w 1561500"/>
                <a:gd name="connsiteY50" fmla="*/ 1899452 h 2460467"/>
                <a:gd name="connsiteX51" fmla="*/ 1536756 w 1561500"/>
                <a:gd name="connsiteY51" fmla="*/ 1878407 h 2460467"/>
                <a:gd name="connsiteX52" fmla="*/ 1493369 w 1561500"/>
                <a:gd name="connsiteY52" fmla="*/ 1831915 h 2460467"/>
                <a:gd name="connsiteX53" fmla="*/ 1466955 w 1561500"/>
                <a:gd name="connsiteY53" fmla="*/ 1783979 h 2460467"/>
                <a:gd name="connsiteX54" fmla="*/ 1346648 w 1561500"/>
                <a:gd name="connsiteY54" fmla="*/ 1748120 h 2460467"/>
                <a:gd name="connsiteX55" fmla="*/ 1184807 w 1561500"/>
                <a:gd name="connsiteY55" fmla="*/ 1732390 h 2460467"/>
                <a:gd name="connsiteX56" fmla="*/ 1195069 w 1561500"/>
                <a:gd name="connsiteY56" fmla="*/ 1666724 h 2460467"/>
                <a:gd name="connsiteX57" fmla="*/ 1188723 w 1561500"/>
                <a:gd name="connsiteY57" fmla="*/ 1640516 h 2460467"/>
                <a:gd name="connsiteX58" fmla="*/ 1195425 w 1561500"/>
                <a:gd name="connsiteY58" fmla="*/ 1562903 h 2460467"/>
                <a:gd name="connsiteX59" fmla="*/ 1211742 w 1561500"/>
                <a:gd name="connsiteY59" fmla="*/ 1472880 h 2460467"/>
                <a:gd name="connsiteX60" fmla="*/ 1224902 w 1561500"/>
                <a:gd name="connsiteY60" fmla="*/ 1353494 h 2460467"/>
                <a:gd name="connsiteX61" fmla="*/ 1229055 w 1561500"/>
                <a:gd name="connsiteY61" fmla="*/ 1299283 h 2460467"/>
                <a:gd name="connsiteX62" fmla="*/ 1245652 w 1561500"/>
                <a:gd name="connsiteY62" fmla="*/ 1261293 h 2460467"/>
                <a:gd name="connsiteX63" fmla="*/ 1272577 w 1561500"/>
                <a:gd name="connsiteY63" fmla="*/ 1217287 h 2460467"/>
                <a:gd name="connsiteX64" fmla="*/ 1256843 w 1561500"/>
                <a:gd name="connsiteY64" fmla="*/ 1158111 h 2460467"/>
                <a:gd name="connsiteX65" fmla="*/ 1307055 w 1561500"/>
                <a:gd name="connsiteY65" fmla="*/ 1081706 h 2460467"/>
                <a:gd name="connsiteX66" fmla="*/ 1305010 w 1561500"/>
                <a:gd name="connsiteY66" fmla="*/ 992856 h 2460467"/>
                <a:gd name="connsiteX67" fmla="*/ 1360389 w 1561500"/>
                <a:gd name="connsiteY67" fmla="*/ 948000 h 2460467"/>
                <a:gd name="connsiteX68" fmla="*/ 1265490 w 1561500"/>
                <a:gd name="connsiteY68" fmla="*/ 868132 h 2460467"/>
                <a:gd name="connsiteX69" fmla="*/ 1274455 w 1561500"/>
                <a:gd name="connsiteY69" fmla="*/ 760556 h 2460467"/>
                <a:gd name="connsiteX70" fmla="*/ 1337208 w 1561500"/>
                <a:gd name="connsiteY70" fmla="*/ 661944 h 2460467"/>
                <a:gd name="connsiteX71" fmla="*/ 1408925 w 1561500"/>
                <a:gd name="connsiteY71" fmla="*/ 581262 h 2460467"/>
                <a:gd name="connsiteX72" fmla="*/ 1462713 w 1561500"/>
                <a:gd name="connsiteY72" fmla="*/ 401968 h 2460467"/>
                <a:gd name="connsiteX73" fmla="*/ 1435819 w 1561500"/>
                <a:gd name="connsiteY73" fmla="*/ 249568 h 2460467"/>
                <a:gd name="connsiteX74" fmla="*/ 1274455 w 1561500"/>
                <a:gd name="connsiteY74" fmla="*/ 88203 h 2460467"/>
                <a:gd name="connsiteX75" fmla="*/ 1050337 w 1561500"/>
                <a:gd name="connsiteY75" fmla="*/ 52344 h 2460467"/>
                <a:gd name="connsiteX76" fmla="*/ 868920 w 1561500"/>
                <a:gd name="connsiteY76" fmla="*/ 0 h 2460467"/>
                <a:gd name="connsiteX77" fmla="*/ 718643 w 1561500"/>
                <a:gd name="connsiteY77" fmla="*/ 7521 h 2460467"/>
                <a:gd name="connsiteX78" fmla="*/ 682784 w 1561500"/>
                <a:gd name="connsiteY78"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274352 w 1561500"/>
                <a:gd name="connsiteY8" fmla="*/ 631976 h 2460467"/>
                <a:gd name="connsiteX9" fmla="*/ 255864 w 1561500"/>
                <a:gd name="connsiteY9" fmla="*/ 637448 h 2460467"/>
                <a:gd name="connsiteX10" fmla="*/ 273442 w 1561500"/>
                <a:gd name="connsiteY10" fmla="*/ 735173 h 2460467"/>
                <a:gd name="connsiteX11" fmla="*/ 280029 w 1561500"/>
                <a:gd name="connsiteY11" fmla="*/ 804149 h 2460467"/>
                <a:gd name="connsiteX12" fmla="*/ 287124 w 1561500"/>
                <a:gd name="connsiteY12" fmla="*/ 833131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267359 w 1561500"/>
                <a:gd name="connsiteY16" fmla="*/ 817337 h 2460467"/>
                <a:gd name="connsiteX17" fmla="*/ 258696 w 1561500"/>
                <a:gd name="connsiteY17" fmla="*/ 774426 h 2460467"/>
                <a:gd name="connsiteX18" fmla="*/ 259836 w 1561500"/>
                <a:gd name="connsiteY18" fmla="*/ 826955 h 2460467"/>
                <a:gd name="connsiteX19" fmla="*/ 274043 w 1561500"/>
                <a:gd name="connsiteY19" fmla="*/ 878130 h 2460467"/>
                <a:gd name="connsiteX20" fmla="*/ 357341 w 1561500"/>
                <a:gd name="connsiteY20" fmla="*/ 962488 h 2460467"/>
                <a:gd name="connsiteX21" fmla="*/ 363459 w 1561500"/>
                <a:gd name="connsiteY21" fmla="*/ 1062135 h 2460467"/>
                <a:gd name="connsiteX22" fmla="*/ 308365 w 1561500"/>
                <a:gd name="connsiteY22" fmla="*/ 1146837 h 2460467"/>
                <a:gd name="connsiteX23" fmla="*/ 301151 w 1561500"/>
                <a:gd name="connsiteY23" fmla="*/ 1254366 h 2460467"/>
                <a:gd name="connsiteX24" fmla="*/ 274963 w 1561500"/>
                <a:gd name="connsiteY24" fmla="*/ 1341507 h 2460467"/>
                <a:gd name="connsiteX25" fmla="*/ 264376 w 1561500"/>
                <a:gd name="connsiteY25" fmla="*/ 1422475 h 2460467"/>
                <a:gd name="connsiteX26" fmla="*/ 238540 w 1561500"/>
                <a:gd name="connsiteY26" fmla="*/ 1528300 h 2460467"/>
                <a:gd name="connsiteX27" fmla="*/ 187228 w 1561500"/>
                <a:gd name="connsiteY27" fmla="*/ 1638107 h 2460467"/>
                <a:gd name="connsiteX28" fmla="*/ 16233 w 1561500"/>
                <a:gd name="connsiteY28" fmla="*/ 1733317 h 2460467"/>
                <a:gd name="connsiteX29" fmla="*/ 44041 w 1561500"/>
                <a:gd name="connsiteY29" fmla="*/ 1862437 h 2460467"/>
                <a:gd name="connsiteX30" fmla="*/ 1 w 1561500"/>
                <a:gd name="connsiteY30" fmla="*/ 1886717 h 2460467"/>
                <a:gd name="connsiteX31" fmla="*/ 82703 w 1561500"/>
                <a:gd name="connsiteY31" fmla="*/ 2023255 h 2460467"/>
                <a:gd name="connsiteX32" fmla="*/ 225584 w 1561500"/>
                <a:gd name="connsiteY32" fmla="*/ 2203874 h 2460467"/>
                <a:gd name="connsiteX33" fmla="*/ 379423 w 1561500"/>
                <a:gd name="connsiteY33" fmla="*/ 2335608 h 2460467"/>
                <a:gd name="connsiteX34" fmla="*/ 537505 w 1561500"/>
                <a:gd name="connsiteY34" fmla="*/ 2372758 h 2460467"/>
                <a:gd name="connsiteX35" fmla="*/ 629274 w 1561500"/>
                <a:gd name="connsiteY35" fmla="*/ 2396006 h 2460467"/>
                <a:gd name="connsiteX36" fmla="*/ 706065 w 1561500"/>
                <a:gd name="connsiteY36" fmla="*/ 2424411 h 2460467"/>
                <a:gd name="connsiteX37" fmla="*/ 837379 w 1561500"/>
                <a:gd name="connsiteY37" fmla="*/ 2447059 h 2460467"/>
                <a:gd name="connsiteX38" fmla="*/ 857154 w 1561500"/>
                <a:gd name="connsiteY38" fmla="*/ 2460427 h 2460467"/>
                <a:gd name="connsiteX39" fmla="*/ 897682 w 1561500"/>
                <a:gd name="connsiteY39" fmla="*/ 2439227 h 2460467"/>
                <a:gd name="connsiteX40" fmla="*/ 946320 w 1561500"/>
                <a:gd name="connsiteY40" fmla="*/ 2448727 h 2460467"/>
                <a:gd name="connsiteX41" fmla="*/ 1041851 w 1561500"/>
                <a:gd name="connsiteY41" fmla="*/ 2431709 h 2460467"/>
                <a:gd name="connsiteX42" fmla="*/ 1124656 w 1561500"/>
                <a:gd name="connsiteY42" fmla="*/ 2395851 h 2460467"/>
                <a:gd name="connsiteX43" fmla="*/ 1192130 w 1561500"/>
                <a:gd name="connsiteY43" fmla="*/ 2393648 h 2460467"/>
                <a:gd name="connsiteX44" fmla="*/ 1221829 w 1561500"/>
                <a:gd name="connsiteY44" fmla="*/ 2356118 h 2460467"/>
                <a:gd name="connsiteX45" fmla="*/ 1288825 w 1561500"/>
                <a:gd name="connsiteY45" fmla="*/ 2301952 h 2460467"/>
                <a:gd name="connsiteX46" fmla="*/ 1412207 w 1561500"/>
                <a:gd name="connsiteY46" fmla="*/ 2216863 h 2460467"/>
                <a:gd name="connsiteX47" fmla="*/ 1431781 w 1561500"/>
                <a:gd name="connsiteY47" fmla="*/ 2111490 h 2460467"/>
                <a:gd name="connsiteX48" fmla="*/ 1525669 w 1561500"/>
                <a:gd name="connsiteY48" fmla="*/ 2020932 h 2460467"/>
                <a:gd name="connsiteX49" fmla="*/ 1561500 w 1561500"/>
                <a:gd name="connsiteY49" fmla="*/ 1940462 h 2460467"/>
                <a:gd name="connsiteX50" fmla="*/ 1529913 w 1561500"/>
                <a:gd name="connsiteY50" fmla="*/ 1899452 h 2460467"/>
                <a:gd name="connsiteX51" fmla="*/ 1536756 w 1561500"/>
                <a:gd name="connsiteY51" fmla="*/ 1878407 h 2460467"/>
                <a:gd name="connsiteX52" fmla="*/ 1493369 w 1561500"/>
                <a:gd name="connsiteY52" fmla="*/ 1831915 h 2460467"/>
                <a:gd name="connsiteX53" fmla="*/ 1466955 w 1561500"/>
                <a:gd name="connsiteY53" fmla="*/ 1783979 h 2460467"/>
                <a:gd name="connsiteX54" fmla="*/ 1346648 w 1561500"/>
                <a:gd name="connsiteY54" fmla="*/ 1748120 h 2460467"/>
                <a:gd name="connsiteX55" fmla="*/ 1184807 w 1561500"/>
                <a:gd name="connsiteY55" fmla="*/ 1732390 h 2460467"/>
                <a:gd name="connsiteX56" fmla="*/ 1195069 w 1561500"/>
                <a:gd name="connsiteY56" fmla="*/ 1666724 h 2460467"/>
                <a:gd name="connsiteX57" fmla="*/ 1188723 w 1561500"/>
                <a:gd name="connsiteY57" fmla="*/ 1640516 h 2460467"/>
                <a:gd name="connsiteX58" fmla="*/ 1195425 w 1561500"/>
                <a:gd name="connsiteY58" fmla="*/ 1562903 h 2460467"/>
                <a:gd name="connsiteX59" fmla="*/ 1211742 w 1561500"/>
                <a:gd name="connsiteY59" fmla="*/ 1472880 h 2460467"/>
                <a:gd name="connsiteX60" fmla="*/ 1224902 w 1561500"/>
                <a:gd name="connsiteY60" fmla="*/ 1353494 h 2460467"/>
                <a:gd name="connsiteX61" fmla="*/ 1229055 w 1561500"/>
                <a:gd name="connsiteY61" fmla="*/ 1299283 h 2460467"/>
                <a:gd name="connsiteX62" fmla="*/ 1245652 w 1561500"/>
                <a:gd name="connsiteY62" fmla="*/ 1261293 h 2460467"/>
                <a:gd name="connsiteX63" fmla="*/ 1272577 w 1561500"/>
                <a:gd name="connsiteY63" fmla="*/ 1217287 h 2460467"/>
                <a:gd name="connsiteX64" fmla="*/ 1256843 w 1561500"/>
                <a:gd name="connsiteY64" fmla="*/ 1158111 h 2460467"/>
                <a:gd name="connsiteX65" fmla="*/ 1307055 w 1561500"/>
                <a:gd name="connsiteY65" fmla="*/ 1081706 h 2460467"/>
                <a:gd name="connsiteX66" fmla="*/ 1305010 w 1561500"/>
                <a:gd name="connsiteY66" fmla="*/ 992856 h 2460467"/>
                <a:gd name="connsiteX67" fmla="*/ 1360389 w 1561500"/>
                <a:gd name="connsiteY67" fmla="*/ 948000 h 2460467"/>
                <a:gd name="connsiteX68" fmla="*/ 1265490 w 1561500"/>
                <a:gd name="connsiteY68" fmla="*/ 868132 h 2460467"/>
                <a:gd name="connsiteX69" fmla="*/ 1274455 w 1561500"/>
                <a:gd name="connsiteY69" fmla="*/ 760556 h 2460467"/>
                <a:gd name="connsiteX70" fmla="*/ 1337208 w 1561500"/>
                <a:gd name="connsiteY70" fmla="*/ 661944 h 2460467"/>
                <a:gd name="connsiteX71" fmla="*/ 1408925 w 1561500"/>
                <a:gd name="connsiteY71" fmla="*/ 581262 h 2460467"/>
                <a:gd name="connsiteX72" fmla="*/ 1462713 w 1561500"/>
                <a:gd name="connsiteY72" fmla="*/ 401968 h 2460467"/>
                <a:gd name="connsiteX73" fmla="*/ 1435819 w 1561500"/>
                <a:gd name="connsiteY73" fmla="*/ 249568 h 2460467"/>
                <a:gd name="connsiteX74" fmla="*/ 1274455 w 1561500"/>
                <a:gd name="connsiteY74" fmla="*/ 88203 h 2460467"/>
                <a:gd name="connsiteX75" fmla="*/ 1050337 w 1561500"/>
                <a:gd name="connsiteY75" fmla="*/ 52344 h 2460467"/>
                <a:gd name="connsiteX76" fmla="*/ 868920 w 1561500"/>
                <a:gd name="connsiteY76" fmla="*/ 0 h 2460467"/>
                <a:gd name="connsiteX77" fmla="*/ 718643 w 1561500"/>
                <a:gd name="connsiteY77" fmla="*/ 7521 h 2460467"/>
                <a:gd name="connsiteX78" fmla="*/ 682784 w 1561500"/>
                <a:gd name="connsiteY78"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274352 w 1561500"/>
                <a:gd name="connsiteY8" fmla="*/ 631976 h 2460467"/>
                <a:gd name="connsiteX9" fmla="*/ 255864 w 1561500"/>
                <a:gd name="connsiteY9" fmla="*/ 637448 h 2460467"/>
                <a:gd name="connsiteX10" fmla="*/ 273442 w 1561500"/>
                <a:gd name="connsiteY10" fmla="*/ 735173 h 2460467"/>
                <a:gd name="connsiteX11" fmla="*/ 280029 w 1561500"/>
                <a:gd name="connsiteY11" fmla="*/ 804149 h 2460467"/>
                <a:gd name="connsiteX12" fmla="*/ 287124 w 1561500"/>
                <a:gd name="connsiteY12" fmla="*/ 833131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267359 w 1561500"/>
                <a:gd name="connsiteY16" fmla="*/ 817337 h 2460467"/>
                <a:gd name="connsiteX17" fmla="*/ 258696 w 1561500"/>
                <a:gd name="connsiteY17" fmla="*/ 774426 h 2460467"/>
                <a:gd name="connsiteX18" fmla="*/ 259836 w 1561500"/>
                <a:gd name="connsiteY18" fmla="*/ 826955 h 2460467"/>
                <a:gd name="connsiteX19" fmla="*/ 274043 w 1561500"/>
                <a:gd name="connsiteY19" fmla="*/ 878130 h 2460467"/>
                <a:gd name="connsiteX20" fmla="*/ 357341 w 1561500"/>
                <a:gd name="connsiteY20" fmla="*/ 962488 h 2460467"/>
                <a:gd name="connsiteX21" fmla="*/ 363459 w 1561500"/>
                <a:gd name="connsiteY21" fmla="*/ 1062135 h 2460467"/>
                <a:gd name="connsiteX22" fmla="*/ 308365 w 1561500"/>
                <a:gd name="connsiteY22" fmla="*/ 1146837 h 2460467"/>
                <a:gd name="connsiteX23" fmla="*/ 301151 w 1561500"/>
                <a:gd name="connsiteY23" fmla="*/ 1254366 h 2460467"/>
                <a:gd name="connsiteX24" fmla="*/ 274963 w 1561500"/>
                <a:gd name="connsiteY24" fmla="*/ 1341507 h 2460467"/>
                <a:gd name="connsiteX25" fmla="*/ 264376 w 1561500"/>
                <a:gd name="connsiteY25" fmla="*/ 1422475 h 2460467"/>
                <a:gd name="connsiteX26" fmla="*/ 238540 w 1561500"/>
                <a:gd name="connsiteY26" fmla="*/ 1528300 h 2460467"/>
                <a:gd name="connsiteX27" fmla="*/ 187228 w 1561500"/>
                <a:gd name="connsiteY27" fmla="*/ 1638107 h 2460467"/>
                <a:gd name="connsiteX28" fmla="*/ 16233 w 1561500"/>
                <a:gd name="connsiteY28" fmla="*/ 1733317 h 2460467"/>
                <a:gd name="connsiteX29" fmla="*/ 44041 w 1561500"/>
                <a:gd name="connsiteY29" fmla="*/ 1862437 h 2460467"/>
                <a:gd name="connsiteX30" fmla="*/ 1 w 1561500"/>
                <a:gd name="connsiteY30" fmla="*/ 1886717 h 2460467"/>
                <a:gd name="connsiteX31" fmla="*/ 82703 w 1561500"/>
                <a:gd name="connsiteY31" fmla="*/ 2023255 h 2460467"/>
                <a:gd name="connsiteX32" fmla="*/ 225584 w 1561500"/>
                <a:gd name="connsiteY32" fmla="*/ 2203874 h 2460467"/>
                <a:gd name="connsiteX33" fmla="*/ 379423 w 1561500"/>
                <a:gd name="connsiteY33" fmla="*/ 2335608 h 2460467"/>
                <a:gd name="connsiteX34" fmla="*/ 537505 w 1561500"/>
                <a:gd name="connsiteY34" fmla="*/ 2372758 h 2460467"/>
                <a:gd name="connsiteX35" fmla="*/ 629274 w 1561500"/>
                <a:gd name="connsiteY35" fmla="*/ 2396006 h 2460467"/>
                <a:gd name="connsiteX36" fmla="*/ 706065 w 1561500"/>
                <a:gd name="connsiteY36" fmla="*/ 2424411 h 2460467"/>
                <a:gd name="connsiteX37" fmla="*/ 837379 w 1561500"/>
                <a:gd name="connsiteY37" fmla="*/ 2447059 h 2460467"/>
                <a:gd name="connsiteX38" fmla="*/ 857154 w 1561500"/>
                <a:gd name="connsiteY38" fmla="*/ 2460427 h 2460467"/>
                <a:gd name="connsiteX39" fmla="*/ 897682 w 1561500"/>
                <a:gd name="connsiteY39" fmla="*/ 2439227 h 2460467"/>
                <a:gd name="connsiteX40" fmla="*/ 946320 w 1561500"/>
                <a:gd name="connsiteY40" fmla="*/ 2448727 h 2460467"/>
                <a:gd name="connsiteX41" fmla="*/ 1041851 w 1561500"/>
                <a:gd name="connsiteY41" fmla="*/ 2431709 h 2460467"/>
                <a:gd name="connsiteX42" fmla="*/ 1124656 w 1561500"/>
                <a:gd name="connsiteY42" fmla="*/ 2395851 h 2460467"/>
                <a:gd name="connsiteX43" fmla="*/ 1192130 w 1561500"/>
                <a:gd name="connsiteY43" fmla="*/ 2393648 h 2460467"/>
                <a:gd name="connsiteX44" fmla="*/ 1221829 w 1561500"/>
                <a:gd name="connsiteY44" fmla="*/ 2356118 h 2460467"/>
                <a:gd name="connsiteX45" fmla="*/ 1288825 w 1561500"/>
                <a:gd name="connsiteY45" fmla="*/ 2301952 h 2460467"/>
                <a:gd name="connsiteX46" fmla="*/ 1412207 w 1561500"/>
                <a:gd name="connsiteY46" fmla="*/ 2216863 h 2460467"/>
                <a:gd name="connsiteX47" fmla="*/ 1431781 w 1561500"/>
                <a:gd name="connsiteY47" fmla="*/ 2111490 h 2460467"/>
                <a:gd name="connsiteX48" fmla="*/ 1525669 w 1561500"/>
                <a:gd name="connsiteY48" fmla="*/ 2020932 h 2460467"/>
                <a:gd name="connsiteX49" fmla="*/ 1561500 w 1561500"/>
                <a:gd name="connsiteY49" fmla="*/ 1940462 h 2460467"/>
                <a:gd name="connsiteX50" fmla="*/ 1529913 w 1561500"/>
                <a:gd name="connsiteY50" fmla="*/ 1899452 h 2460467"/>
                <a:gd name="connsiteX51" fmla="*/ 1536756 w 1561500"/>
                <a:gd name="connsiteY51" fmla="*/ 1878407 h 2460467"/>
                <a:gd name="connsiteX52" fmla="*/ 1493369 w 1561500"/>
                <a:gd name="connsiteY52" fmla="*/ 1831915 h 2460467"/>
                <a:gd name="connsiteX53" fmla="*/ 1466955 w 1561500"/>
                <a:gd name="connsiteY53" fmla="*/ 1783979 h 2460467"/>
                <a:gd name="connsiteX54" fmla="*/ 1346648 w 1561500"/>
                <a:gd name="connsiteY54" fmla="*/ 1748120 h 2460467"/>
                <a:gd name="connsiteX55" fmla="*/ 1184807 w 1561500"/>
                <a:gd name="connsiteY55" fmla="*/ 1732390 h 2460467"/>
                <a:gd name="connsiteX56" fmla="*/ 1195069 w 1561500"/>
                <a:gd name="connsiteY56" fmla="*/ 1666724 h 2460467"/>
                <a:gd name="connsiteX57" fmla="*/ 1188723 w 1561500"/>
                <a:gd name="connsiteY57" fmla="*/ 1640516 h 2460467"/>
                <a:gd name="connsiteX58" fmla="*/ 1195425 w 1561500"/>
                <a:gd name="connsiteY58" fmla="*/ 1562903 h 2460467"/>
                <a:gd name="connsiteX59" fmla="*/ 1211742 w 1561500"/>
                <a:gd name="connsiteY59" fmla="*/ 1472880 h 2460467"/>
                <a:gd name="connsiteX60" fmla="*/ 1224902 w 1561500"/>
                <a:gd name="connsiteY60" fmla="*/ 1353494 h 2460467"/>
                <a:gd name="connsiteX61" fmla="*/ 1229055 w 1561500"/>
                <a:gd name="connsiteY61" fmla="*/ 1299283 h 2460467"/>
                <a:gd name="connsiteX62" fmla="*/ 1245652 w 1561500"/>
                <a:gd name="connsiteY62" fmla="*/ 1261293 h 2460467"/>
                <a:gd name="connsiteX63" fmla="*/ 1272577 w 1561500"/>
                <a:gd name="connsiteY63" fmla="*/ 1217287 h 2460467"/>
                <a:gd name="connsiteX64" fmla="*/ 1256843 w 1561500"/>
                <a:gd name="connsiteY64" fmla="*/ 1158111 h 2460467"/>
                <a:gd name="connsiteX65" fmla="*/ 1307055 w 1561500"/>
                <a:gd name="connsiteY65" fmla="*/ 1081706 h 2460467"/>
                <a:gd name="connsiteX66" fmla="*/ 1305010 w 1561500"/>
                <a:gd name="connsiteY66" fmla="*/ 992856 h 2460467"/>
                <a:gd name="connsiteX67" fmla="*/ 1360389 w 1561500"/>
                <a:gd name="connsiteY67" fmla="*/ 948000 h 2460467"/>
                <a:gd name="connsiteX68" fmla="*/ 1434646 w 1561500"/>
                <a:gd name="connsiteY68" fmla="*/ 898969 h 2460467"/>
                <a:gd name="connsiteX69" fmla="*/ 1274455 w 1561500"/>
                <a:gd name="connsiteY69" fmla="*/ 760556 h 2460467"/>
                <a:gd name="connsiteX70" fmla="*/ 1337208 w 1561500"/>
                <a:gd name="connsiteY70" fmla="*/ 661944 h 2460467"/>
                <a:gd name="connsiteX71" fmla="*/ 1408925 w 1561500"/>
                <a:gd name="connsiteY71" fmla="*/ 581262 h 2460467"/>
                <a:gd name="connsiteX72" fmla="*/ 1462713 w 1561500"/>
                <a:gd name="connsiteY72" fmla="*/ 401968 h 2460467"/>
                <a:gd name="connsiteX73" fmla="*/ 1435819 w 1561500"/>
                <a:gd name="connsiteY73" fmla="*/ 249568 h 2460467"/>
                <a:gd name="connsiteX74" fmla="*/ 1274455 w 1561500"/>
                <a:gd name="connsiteY74" fmla="*/ 88203 h 2460467"/>
                <a:gd name="connsiteX75" fmla="*/ 1050337 w 1561500"/>
                <a:gd name="connsiteY75" fmla="*/ 52344 h 2460467"/>
                <a:gd name="connsiteX76" fmla="*/ 868920 w 1561500"/>
                <a:gd name="connsiteY76" fmla="*/ 0 h 2460467"/>
                <a:gd name="connsiteX77" fmla="*/ 718643 w 1561500"/>
                <a:gd name="connsiteY77" fmla="*/ 7521 h 2460467"/>
                <a:gd name="connsiteX78" fmla="*/ 682784 w 1561500"/>
                <a:gd name="connsiteY78" fmla="*/ 88203 h 246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561500" h="2460467">
                  <a:moveTo>
                    <a:pt x="682784" y="88203"/>
                  </a:moveTo>
                  <a:cubicBezTo>
                    <a:pt x="679139" y="93272"/>
                    <a:pt x="668650" y="73651"/>
                    <a:pt x="665005" y="78720"/>
                  </a:cubicBezTo>
                  <a:lnTo>
                    <a:pt x="526823" y="150043"/>
                  </a:lnTo>
                  <a:lnTo>
                    <a:pt x="499929" y="234755"/>
                  </a:lnTo>
                  <a:lnTo>
                    <a:pt x="430814" y="340505"/>
                  </a:lnTo>
                  <a:cubicBezTo>
                    <a:pt x="430814" y="367399"/>
                    <a:pt x="433096" y="392104"/>
                    <a:pt x="423972" y="411312"/>
                  </a:cubicBezTo>
                  <a:cubicBezTo>
                    <a:pt x="414848" y="430520"/>
                    <a:pt x="387314" y="427583"/>
                    <a:pt x="376067" y="455756"/>
                  </a:cubicBezTo>
                  <a:cubicBezTo>
                    <a:pt x="364821" y="483929"/>
                    <a:pt x="363018" y="538820"/>
                    <a:pt x="356493" y="580352"/>
                  </a:cubicBezTo>
                  <a:cubicBezTo>
                    <a:pt x="365458" y="610234"/>
                    <a:pt x="291124" y="622460"/>
                    <a:pt x="274352" y="631976"/>
                  </a:cubicBezTo>
                  <a:cubicBezTo>
                    <a:pt x="257581" y="641492"/>
                    <a:pt x="256016" y="620249"/>
                    <a:pt x="255864" y="637448"/>
                  </a:cubicBezTo>
                  <a:cubicBezTo>
                    <a:pt x="255712" y="654647"/>
                    <a:pt x="253232" y="679005"/>
                    <a:pt x="273442" y="735173"/>
                  </a:cubicBezTo>
                  <a:lnTo>
                    <a:pt x="280029" y="804149"/>
                  </a:lnTo>
                  <a:cubicBezTo>
                    <a:pt x="279987" y="809199"/>
                    <a:pt x="287166" y="828081"/>
                    <a:pt x="287124" y="833131"/>
                  </a:cubicBezTo>
                  <a:cubicBezTo>
                    <a:pt x="314363" y="866997"/>
                    <a:pt x="335122" y="796795"/>
                    <a:pt x="362361" y="830661"/>
                  </a:cubicBezTo>
                  <a:lnTo>
                    <a:pt x="369245" y="837187"/>
                  </a:lnTo>
                  <a:cubicBezTo>
                    <a:pt x="375150" y="848493"/>
                    <a:pt x="310323" y="792964"/>
                    <a:pt x="316228" y="804270"/>
                  </a:cubicBezTo>
                  <a:cubicBezTo>
                    <a:pt x="318050" y="810929"/>
                    <a:pt x="265537" y="810678"/>
                    <a:pt x="267359" y="817337"/>
                  </a:cubicBezTo>
                  <a:lnTo>
                    <a:pt x="258696" y="774426"/>
                  </a:lnTo>
                  <a:cubicBezTo>
                    <a:pt x="262785" y="796602"/>
                    <a:pt x="263772" y="814850"/>
                    <a:pt x="259836" y="826955"/>
                  </a:cubicBezTo>
                  <a:cubicBezTo>
                    <a:pt x="255900" y="839060"/>
                    <a:pt x="257792" y="855541"/>
                    <a:pt x="274043" y="878130"/>
                  </a:cubicBezTo>
                  <a:cubicBezTo>
                    <a:pt x="290294" y="900719"/>
                    <a:pt x="357821" y="955169"/>
                    <a:pt x="357341" y="962488"/>
                  </a:cubicBezTo>
                  <a:lnTo>
                    <a:pt x="363459" y="1062135"/>
                  </a:lnTo>
                  <a:lnTo>
                    <a:pt x="308365" y="1146837"/>
                  </a:lnTo>
                  <a:lnTo>
                    <a:pt x="301151" y="1254366"/>
                  </a:lnTo>
                  <a:lnTo>
                    <a:pt x="274963" y="1341507"/>
                  </a:lnTo>
                  <a:lnTo>
                    <a:pt x="264376" y="1422475"/>
                  </a:lnTo>
                  <a:cubicBezTo>
                    <a:pt x="251556" y="1419691"/>
                    <a:pt x="251360" y="1531084"/>
                    <a:pt x="238540" y="1528300"/>
                  </a:cubicBezTo>
                  <a:lnTo>
                    <a:pt x="187228" y="1638107"/>
                  </a:lnTo>
                  <a:lnTo>
                    <a:pt x="16233" y="1733317"/>
                  </a:lnTo>
                  <a:cubicBezTo>
                    <a:pt x="55346" y="1774140"/>
                    <a:pt x="4928" y="1821614"/>
                    <a:pt x="44041" y="1862437"/>
                  </a:cubicBezTo>
                  <a:lnTo>
                    <a:pt x="1" y="1886717"/>
                  </a:lnTo>
                  <a:lnTo>
                    <a:pt x="82703" y="2023255"/>
                  </a:lnTo>
                  <a:lnTo>
                    <a:pt x="225584" y="2203874"/>
                  </a:lnTo>
                  <a:lnTo>
                    <a:pt x="379423" y="2335608"/>
                  </a:lnTo>
                  <a:lnTo>
                    <a:pt x="537505" y="2372758"/>
                  </a:lnTo>
                  <a:lnTo>
                    <a:pt x="629274" y="2396006"/>
                  </a:lnTo>
                  <a:cubicBezTo>
                    <a:pt x="636622" y="2397244"/>
                    <a:pt x="698717" y="2423173"/>
                    <a:pt x="706065" y="2424411"/>
                  </a:cubicBezTo>
                  <a:lnTo>
                    <a:pt x="837379" y="2447059"/>
                  </a:lnTo>
                  <a:lnTo>
                    <a:pt x="857154" y="2460427"/>
                  </a:lnTo>
                  <a:cubicBezTo>
                    <a:pt x="872945" y="2461590"/>
                    <a:pt x="881891" y="2438064"/>
                    <a:pt x="897682" y="2439227"/>
                  </a:cubicBezTo>
                  <a:lnTo>
                    <a:pt x="946320" y="2448727"/>
                  </a:lnTo>
                  <a:lnTo>
                    <a:pt x="1041851" y="2431709"/>
                  </a:lnTo>
                  <a:cubicBezTo>
                    <a:pt x="1129057" y="2412331"/>
                    <a:pt x="1103372" y="2438422"/>
                    <a:pt x="1124656" y="2395851"/>
                  </a:cubicBezTo>
                  <a:lnTo>
                    <a:pt x="1192130" y="2393648"/>
                  </a:lnTo>
                  <a:lnTo>
                    <a:pt x="1221829" y="2356118"/>
                  </a:lnTo>
                  <a:lnTo>
                    <a:pt x="1288825" y="2301952"/>
                  </a:lnTo>
                  <a:lnTo>
                    <a:pt x="1412207" y="2216863"/>
                  </a:lnTo>
                  <a:lnTo>
                    <a:pt x="1431781" y="2111490"/>
                  </a:lnTo>
                  <a:lnTo>
                    <a:pt x="1525669" y="2020932"/>
                  </a:lnTo>
                  <a:cubicBezTo>
                    <a:pt x="1562705" y="2000693"/>
                    <a:pt x="1524464" y="1960701"/>
                    <a:pt x="1561500" y="1940462"/>
                  </a:cubicBezTo>
                  <a:lnTo>
                    <a:pt x="1529913" y="1899452"/>
                  </a:lnTo>
                  <a:lnTo>
                    <a:pt x="1536756" y="1878407"/>
                  </a:lnTo>
                  <a:lnTo>
                    <a:pt x="1493369" y="1831915"/>
                  </a:lnTo>
                  <a:cubicBezTo>
                    <a:pt x="1475440" y="1810997"/>
                    <a:pt x="1491408" y="1797945"/>
                    <a:pt x="1466955" y="1783979"/>
                  </a:cubicBezTo>
                  <a:cubicBezTo>
                    <a:pt x="1442502" y="1770013"/>
                    <a:pt x="1395875" y="1733735"/>
                    <a:pt x="1346648" y="1748120"/>
                  </a:cubicBezTo>
                  <a:lnTo>
                    <a:pt x="1184807" y="1732390"/>
                  </a:lnTo>
                  <a:cubicBezTo>
                    <a:pt x="1160203" y="1719377"/>
                    <a:pt x="1219673" y="1679737"/>
                    <a:pt x="1195069" y="1666724"/>
                  </a:cubicBezTo>
                  <a:lnTo>
                    <a:pt x="1188723" y="1640516"/>
                  </a:lnTo>
                  <a:cubicBezTo>
                    <a:pt x="1198021" y="1611604"/>
                    <a:pt x="1186127" y="1591815"/>
                    <a:pt x="1195425" y="1562903"/>
                  </a:cubicBezTo>
                  <a:lnTo>
                    <a:pt x="1211742" y="1472880"/>
                  </a:lnTo>
                  <a:lnTo>
                    <a:pt x="1224902" y="1353494"/>
                  </a:lnTo>
                  <a:cubicBezTo>
                    <a:pt x="1226873" y="1321854"/>
                    <a:pt x="1268146" y="1330924"/>
                    <a:pt x="1229055" y="1299283"/>
                  </a:cubicBezTo>
                  <a:lnTo>
                    <a:pt x="1245652" y="1261293"/>
                  </a:lnTo>
                  <a:cubicBezTo>
                    <a:pt x="1274892" y="1183319"/>
                    <a:pt x="1270712" y="1234484"/>
                    <a:pt x="1272577" y="1217287"/>
                  </a:cubicBezTo>
                  <a:cubicBezTo>
                    <a:pt x="1274442" y="1200090"/>
                    <a:pt x="1251097" y="1180708"/>
                    <a:pt x="1256843" y="1158111"/>
                  </a:cubicBezTo>
                  <a:cubicBezTo>
                    <a:pt x="1262589" y="1135514"/>
                    <a:pt x="1292594" y="1107258"/>
                    <a:pt x="1307055" y="1081706"/>
                  </a:cubicBezTo>
                  <a:cubicBezTo>
                    <a:pt x="1306373" y="1052089"/>
                    <a:pt x="1305692" y="1022473"/>
                    <a:pt x="1305010" y="992856"/>
                  </a:cubicBezTo>
                  <a:lnTo>
                    <a:pt x="1360389" y="948000"/>
                  </a:lnTo>
                  <a:lnTo>
                    <a:pt x="1434646" y="898969"/>
                  </a:lnTo>
                  <a:lnTo>
                    <a:pt x="1274455" y="760556"/>
                  </a:lnTo>
                  <a:lnTo>
                    <a:pt x="1337208" y="661944"/>
                  </a:lnTo>
                  <a:lnTo>
                    <a:pt x="1408925" y="581262"/>
                  </a:lnTo>
                  <a:lnTo>
                    <a:pt x="1462713" y="401968"/>
                  </a:lnTo>
                  <a:lnTo>
                    <a:pt x="1435819" y="249568"/>
                  </a:lnTo>
                  <a:lnTo>
                    <a:pt x="1274455" y="88203"/>
                  </a:lnTo>
                  <a:lnTo>
                    <a:pt x="1050337" y="52344"/>
                  </a:lnTo>
                  <a:lnTo>
                    <a:pt x="868920" y="0"/>
                  </a:lnTo>
                  <a:lnTo>
                    <a:pt x="718643" y="7521"/>
                  </a:lnTo>
                  <a:lnTo>
                    <a:pt x="682784" y="88203"/>
                  </a:lnTo>
                  <a:close/>
                </a:path>
              </a:pathLst>
            </a:custGeom>
            <a:solidFill>
              <a:srgbClr val="A9D28F"/>
            </a:solidFill>
            <a:ln w="952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40">
                <a:defRPr/>
              </a:pPr>
              <a:endParaRPr lang="en-US" sz="2159">
                <a:solidFill>
                  <a:srgbClr val="FFFFFF"/>
                </a:solidFill>
                <a:latin typeface="Trebuchet MS"/>
              </a:endParaRPr>
            </a:p>
          </p:txBody>
        </p:sp>
        <p:sp>
          <p:nvSpPr>
            <p:cNvPr id="1834" name="Freeform 888"/>
            <p:cNvSpPr/>
            <p:nvPr/>
          </p:nvSpPr>
          <p:spPr>
            <a:xfrm rot="10627869">
              <a:off x="3405933" y="3684461"/>
              <a:ext cx="186019" cy="564539"/>
            </a:xfrm>
            <a:custGeom>
              <a:avLst/>
              <a:gdLst>
                <a:gd name="connsiteX0" fmla="*/ 138113 w 257175"/>
                <a:gd name="connsiteY0" fmla="*/ 0 h 788194"/>
                <a:gd name="connsiteX1" fmla="*/ 85725 w 257175"/>
                <a:gd name="connsiteY1" fmla="*/ 59531 h 788194"/>
                <a:gd name="connsiteX2" fmla="*/ 80963 w 257175"/>
                <a:gd name="connsiteY2" fmla="*/ 76200 h 788194"/>
                <a:gd name="connsiteX3" fmla="*/ 73819 w 257175"/>
                <a:gd name="connsiteY3" fmla="*/ 95250 h 788194"/>
                <a:gd name="connsiteX4" fmla="*/ 78582 w 257175"/>
                <a:gd name="connsiteY4" fmla="*/ 135731 h 788194"/>
                <a:gd name="connsiteX5" fmla="*/ 78582 w 257175"/>
                <a:gd name="connsiteY5" fmla="*/ 169069 h 788194"/>
                <a:gd name="connsiteX6" fmla="*/ 80963 w 257175"/>
                <a:gd name="connsiteY6" fmla="*/ 197644 h 788194"/>
                <a:gd name="connsiteX7" fmla="*/ 80963 w 257175"/>
                <a:gd name="connsiteY7" fmla="*/ 226219 h 788194"/>
                <a:gd name="connsiteX8" fmla="*/ 92869 w 257175"/>
                <a:gd name="connsiteY8" fmla="*/ 266700 h 788194"/>
                <a:gd name="connsiteX9" fmla="*/ 95250 w 257175"/>
                <a:gd name="connsiteY9" fmla="*/ 304800 h 788194"/>
                <a:gd name="connsiteX10" fmla="*/ 109538 w 257175"/>
                <a:gd name="connsiteY10" fmla="*/ 335756 h 788194"/>
                <a:gd name="connsiteX11" fmla="*/ 97632 w 257175"/>
                <a:gd name="connsiteY11" fmla="*/ 359569 h 788194"/>
                <a:gd name="connsiteX12" fmla="*/ 90488 w 257175"/>
                <a:gd name="connsiteY12" fmla="*/ 390525 h 788194"/>
                <a:gd name="connsiteX13" fmla="*/ 90488 w 257175"/>
                <a:gd name="connsiteY13" fmla="*/ 438150 h 788194"/>
                <a:gd name="connsiteX14" fmla="*/ 85725 w 257175"/>
                <a:gd name="connsiteY14" fmla="*/ 461962 h 788194"/>
                <a:gd name="connsiteX15" fmla="*/ 88107 w 257175"/>
                <a:gd name="connsiteY15" fmla="*/ 502444 h 788194"/>
                <a:gd name="connsiteX16" fmla="*/ 97632 w 257175"/>
                <a:gd name="connsiteY16" fmla="*/ 561975 h 788194"/>
                <a:gd name="connsiteX17" fmla="*/ 83344 w 257175"/>
                <a:gd name="connsiteY17" fmla="*/ 600075 h 788194"/>
                <a:gd name="connsiteX18" fmla="*/ 66675 w 257175"/>
                <a:gd name="connsiteY18" fmla="*/ 614362 h 788194"/>
                <a:gd name="connsiteX19" fmla="*/ 47625 w 257175"/>
                <a:gd name="connsiteY19" fmla="*/ 638175 h 788194"/>
                <a:gd name="connsiteX20" fmla="*/ 21432 w 257175"/>
                <a:gd name="connsiteY20" fmla="*/ 657225 h 788194"/>
                <a:gd name="connsiteX21" fmla="*/ 0 w 257175"/>
                <a:gd name="connsiteY21" fmla="*/ 681037 h 788194"/>
                <a:gd name="connsiteX22" fmla="*/ 7144 w 257175"/>
                <a:gd name="connsiteY22" fmla="*/ 731044 h 788194"/>
                <a:gd name="connsiteX23" fmla="*/ 42863 w 257175"/>
                <a:gd name="connsiteY23" fmla="*/ 757237 h 788194"/>
                <a:gd name="connsiteX24" fmla="*/ 61913 w 257175"/>
                <a:gd name="connsiteY24" fmla="*/ 766762 h 788194"/>
                <a:gd name="connsiteX25" fmla="*/ 69057 w 257175"/>
                <a:gd name="connsiteY25" fmla="*/ 769144 h 788194"/>
                <a:gd name="connsiteX26" fmla="*/ 73819 w 257175"/>
                <a:gd name="connsiteY26" fmla="*/ 771525 h 788194"/>
                <a:gd name="connsiteX27" fmla="*/ 107157 w 257175"/>
                <a:gd name="connsiteY27" fmla="*/ 781050 h 788194"/>
                <a:gd name="connsiteX28" fmla="*/ 128588 w 257175"/>
                <a:gd name="connsiteY28" fmla="*/ 785812 h 788194"/>
                <a:gd name="connsiteX29" fmla="*/ 135732 w 257175"/>
                <a:gd name="connsiteY29" fmla="*/ 788194 h 788194"/>
                <a:gd name="connsiteX30" fmla="*/ 145257 w 257175"/>
                <a:gd name="connsiteY30" fmla="*/ 785812 h 788194"/>
                <a:gd name="connsiteX31" fmla="*/ 161925 w 257175"/>
                <a:gd name="connsiteY31" fmla="*/ 776287 h 788194"/>
                <a:gd name="connsiteX32" fmla="*/ 197644 w 257175"/>
                <a:gd name="connsiteY32" fmla="*/ 773906 h 788194"/>
                <a:gd name="connsiteX33" fmla="*/ 223838 w 257175"/>
                <a:gd name="connsiteY33" fmla="*/ 771525 h 788194"/>
                <a:gd name="connsiteX34" fmla="*/ 242888 w 257175"/>
                <a:gd name="connsiteY34" fmla="*/ 764381 h 788194"/>
                <a:gd name="connsiteX35" fmla="*/ 247650 w 257175"/>
                <a:gd name="connsiteY35" fmla="*/ 757237 h 788194"/>
                <a:gd name="connsiteX36" fmla="*/ 252413 w 257175"/>
                <a:gd name="connsiteY36" fmla="*/ 740569 h 788194"/>
                <a:gd name="connsiteX37" fmla="*/ 257175 w 257175"/>
                <a:gd name="connsiteY37" fmla="*/ 692944 h 788194"/>
                <a:gd name="connsiteX38" fmla="*/ 242888 w 257175"/>
                <a:gd name="connsiteY38" fmla="*/ 666750 h 788194"/>
                <a:gd name="connsiteX39" fmla="*/ 240507 w 257175"/>
                <a:gd name="connsiteY39" fmla="*/ 664369 h 788194"/>
                <a:gd name="connsiteX40" fmla="*/ 228600 w 257175"/>
                <a:gd name="connsiteY40" fmla="*/ 614362 h 788194"/>
                <a:gd name="connsiteX41" fmla="*/ 204788 w 257175"/>
                <a:gd name="connsiteY41" fmla="*/ 590550 h 788194"/>
                <a:gd name="connsiteX42" fmla="*/ 190500 w 257175"/>
                <a:gd name="connsiteY42" fmla="*/ 561975 h 788194"/>
                <a:gd name="connsiteX43" fmla="*/ 192882 w 257175"/>
                <a:gd name="connsiteY43" fmla="*/ 531019 h 788194"/>
                <a:gd name="connsiteX44" fmla="*/ 202407 w 257175"/>
                <a:gd name="connsiteY44" fmla="*/ 504825 h 788194"/>
                <a:gd name="connsiteX45" fmla="*/ 211932 w 257175"/>
                <a:gd name="connsiteY45" fmla="*/ 445294 h 788194"/>
                <a:gd name="connsiteX46" fmla="*/ 188119 w 257175"/>
                <a:gd name="connsiteY46" fmla="*/ 395287 h 788194"/>
                <a:gd name="connsiteX47" fmla="*/ 183357 w 257175"/>
                <a:gd name="connsiteY47" fmla="*/ 321469 h 788194"/>
                <a:gd name="connsiteX48" fmla="*/ 180975 w 257175"/>
                <a:gd name="connsiteY48" fmla="*/ 269081 h 788194"/>
                <a:gd name="connsiteX49" fmla="*/ 190500 w 257175"/>
                <a:gd name="connsiteY49" fmla="*/ 211931 h 788194"/>
                <a:gd name="connsiteX50" fmla="*/ 211932 w 257175"/>
                <a:gd name="connsiteY50" fmla="*/ 145256 h 788194"/>
                <a:gd name="connsiteX51" fmla="*/ 219075 w 257175"/>
                <a:gd name="connsiteY51" fmla="*/ 83344 h 788194"/>
                <a:gd name="connsiteX52" fmla="*/ 214313 w 257175"/>
                <a:gd name="connsiteY52" fmla="*/ 59531 h 788194"/>
                <a:gd name="connsiteX53" fmla="*/ 138113 w 257175"/>
                <a:gd name="connsiteY53" fmla="*/ 0 h 78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57175" h="788194">
                  <a:moveTo>
                    <a:pt x="138113" y="0"/>
                  </a:moveTo>
                  <a:lnTo>
                    <a:pt x="85725" y="59531"/>
                  </a:lnTo>
                  <a:lnTo>
                    <a:pt x="80963" y="76200"/>
                  </a:lnTo>
                  <a:lnTo>
                    <a:pt x="73819" y="95250"/>
                  </a:lnTo>
                  <a:lnTo>
                    <a:pt x="78582" y="135731"/>
                  </a:lnTo>
                  <a:lnTo>
                    <a:pt x="78582" y="169069"/>
                  </a:lnTo>
                  <a:lnTo>
                    <a:pt x="80963" y="197644"/>
                  </a:lnTo>
                  <a:lnTo>
                    <a:pt x="80963" y="226219"/>
                  </a:lnTo>
                  <a:lnTo>
                    <a:pt x="92869" y="266700"/>
                  </a:lnTo>
                  <a:lnTo>
                    <a:pt x="95250" y="304800"/>
                  </a:lnTo>
                  <a:lnTo>
                    <a:pt x="109538" y="335756"/>
                  </a:lnTo>
                  <a:lnTo>
                    <a:pt x="97632" y="359569"/>
                  </a:lnTo>
                  <a:lnTo>
                    <a:pt x="90488" y="390525"/>
                  </a:lnTo>
                  <a:lnTo>
                    <a:pt x="90488" y="438150"/>
                  </a:lnTo>
                  <a:cubicBezTo>
                    <a:pt x="87983" y="460697"/>
                    <a:pt x="93190" y="454500"/>
                    <a:pt x="85725" y="461962"/>
                  </a:cubicBezTo>
                  <a:lnTo>
                    <a:pt x="88107" y="502444"/>
                  </a:lnTo>
                  <a:lnTo>
                    <a:pt x="97632" y="561975"/>
                  </a:lnTo>
                  <a:lnTo>
                    <a:pt x="83344" y="600075"/>
                  </a:lnTo>
                  <a:lnTo>
                    <a:pt x="66675" y="614362"/>
                  </a:lnTo>
                  <a:lnTo>
                    <a:pt x="47625" y="638175"/>
                  </a:lnTo>
                  <a:lnTo>
                    <a:pt x="21432" y="657225"/>
                  </a:lnTo>
                  <a:lnTo>
                    <a:pt x="0" y="681037"/>
                  </a:lnTo>
                  <a:lnTo>
                    <a:pt x="7144" y="731044"/>
                  </a:lnTo>
                  <a:lnTo>
                    <a:pt x="42863" y="757237"/>
                  </a:lnTo>
                  <a:cubicBezTo>
                    <a:pt x="49213" y="760412"/>
                    <a:pt x="55450" y="763824"/>
                    <a:pt x="61913" y="766762"/>
                  </a:cubicBezTo>
                  <a:cubicBezTo>
                    <a:pt x="64198" y="767801"/>
                    <a:pt x="66726" y="768212"/>
                    <a:pt x="69057" y="769144"/>
                  </a:cubicBezTo>
                  <a:cubicBezTo>
                    <a:pt x="70705" y="769803"/>
                    <a:pt x="72232" y="770731"/>
                    <a:pt x="73819" y="771525"/>
                  </a:cubicBezTo>
                  <a:lnTo>
                    <a:pt x="107157" y="781050"/>
                  </a:lnTo>
                  <a:cubicBezTo>
                    <a:pt x="114301" y="782637"/>
                    <a:pt x="121489" y="784037"/>
                    <a:pt x="128588" y="785812"/>
                  </a:cubicBezTo>
                  <a:cubicBezTo>
                    <a:pt x="131023" y="786421"/>
                    <a:pt x="133222" y="788194"/>
                    <a:pt x="135732" y="788194"/>
                  </a:cubicBezTo>
                  <a:cubicBezTo>
                    <a:pt x="139005" y="788194"/>
                    <a:pt x="145257" y="785812"/>
                    <a:pt x="145257" y="785812"/>
                  </a:cubicBezTo>
                  <a:lnTo>
                    <a:pt x="161925" y="776287"/>
                  </a:lnTo>
                  <a:cubicBezTo>
                    <a:pt x="188090" y="773380"/>
                    <a:pt x="176169" y="773906"/>
                    <a:pt x="197644" y="773906"/>
                  </a:cubicBezTo>
                  <a:lnTo>
                    <a:pt x="223838" y="771525"/>
                  </a:lnTo>
                  <a:cubicBezTo>
                    <a:pt x="230188" y="769144"/>
                    <a:pt x="237073" y="767870"/>
                    <a:pt x="242888" y="764381"/>
                  </a:cubicBezTo>
                  <a:cubicBezTo>
                    <a:pt x="245342" y="762909"/>
                    <a:pt x="247650" y="757237"/>
                    <a:pt x="247650" y="757237"/>
                  </a:cubicBezTo>
                  <a:lnTo>
                    <a:pt x="252413" y="740569"/>
                  </a:lnTo>
                  <a:lnTo>
                    <a:pt x="257175" y="692944"/>
                  </a:lnTo>
                  <a:cubicBezTo>
                    <a:pt x="251769" y="682132"/>
                    <a:pt x="249411" y="675449"/>
                    <a:pt x="242888" y="666750"/>
                  </a:cubicBezTo>
                  <a:cubicBezTo>
                    <a:pt x="242215" y="665852"/>
                    <a:pt x="241301" y="665163"/>
                    <a:pt x="240507" y="664369"/>
                  </a:cubicBezTo>
                  <a:lnTo>
                    <a:pt x="228600" y="614362"/>
                  </a:lnTo>
                  <a:lnTo>
                    <a:pt x="204788" y="590550"/>
                  </a:lnTo>
                  <a:lnTo>
                    <a:pt x="190500" y="561975"/>
                  </a:lnTo>
                  <a:cubicBezTo>
                    <a:pt x="192948" y="532609"/>
                    <a:pt x="192882" y="542958"/>
                    <a:pt x="192882" y="531019"/>
                  </a:cubicBezTo>
                  <a:lnTo>
                    <a:pt x="202407" y="504825"/>
                  </a:lnTo>
                  <a:lnTo>
                    <a:pt x="211932" y="445294"/>
                  </a:lnTo>
                  <a:lnTo>
                    <a:pt x="188119" y="395287"/>
                  </a:lnTo>
                  <a:lnTo>
                    <a:pt x="183357" y="321469"/>
                  </a:lnTo>
                  <a:lnTo>
                    <a:pt x="180975" y="269081"/>
                  </a:lnTo>
                  <a:lnTo>
                    <a:pt x="190500" y="211931"/>
                  </a:lnTo>
                  <a:lnTo>
                    <a:pt x="211932" y="145256"/>
                  </a:lnTo>
                  <a:lnTo>
                    <a:pt x="219075" y="83344"/>
                  </a:lnTo>
                  <a:cubicBezTo>
                    <a:pt x="214141" y="61137"/>
                    <a:pt x="214313" y="69230"/>
                    <a:pt x="214313" y="59531"/>
                  </a:cubicBezTo>
                  <a:lnTo>
                    <a:pt x="138113" y="0"/>
                  </a:lnTo>
                  <a:close/>
                </a:path>
              </a:pathLst>
            </a:custGeom>
            <a:solidFill>
              <a:schemeClr val="accent5">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40">
                <a:defRPr/>
              </a:pPr>
              <a:endParaRPr lang="en-US" sz="2159">
                <a:solidFill>
                  <a:srgbClr val="FFFFFF"/>
                </a:solidFill>
                <a:latin typeface="Trebuchet MS"/>
              </a:endParaRPr>
            </a:p>
          </p:txBody>
        </p:sp>
      </p:grpSp>
      <p:sp>
        <p:nvSpPr>
          <p:cNvPr id="1832" name="Bent Arrow 788"/>
          <p:cNvSpPr/>
          <p:nvPr/>
        </p:nvSpPr>
        <p:spPr bwMode="auto">
          <a:xfrm>
            <a:off x="1357910" y="2403636"/>
            <a:ext cx="321081" cy="657701"/>
          </a:xfrm>
          <a:prstGeom prst="bentArrow">
            <a:avLst>
              <a:gd name="adj1" fmla="val 25000"/>
              <a:gd name="adj2" fmla="val 25000"/>
              <a:gd name="adj3" fmla="val 28992"/>
              <a:gd name="adj4" fmla="val 23289"/>
            </a:avLst>
          </a:prstGeom>
          <a:solidFill>
            <a:schemeClr val="tx1">
              <a:lumMod val="65000"/>
              <a:lumOff val="3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40">
              <a:defRPr/>
            </a:pPr>
            <a:endParaRPr lang="en-US" sz="2159">
              <a:solidFill>
                <a:srgbClr val="141B4D"/>
              </a:solidFill>
              <a:latin typeface="Trebuchet MS"/>
            </a:endParaRPr>
          </a:p>
        </p:txBody>
      </p:sp>
      <p:grpSp>
        <p:nvGrpSpPr>
          <p:cNvPr id="1889" name="Group 1888"/>
          <p:cNvGrpSpPr/>
          <p:nvPr/>
        </p:nvGrpSpPr>
        <p:grpSpPr>
          <a:xfrm>
            <a:off x="3567961" y="3151917"/>
            <a:ext cx="656399" cy="624635"/>
            <a:chOff x="10373909" y="2831528"/>
            <a:chExt cx="740593" cy="931373"/>
          </a:xfrm>
        </p:grpSpPr>
        <p:grpSp>
          <p:nvGrpSpPr>
            <p:cNvPr id="1890" name="Group 886"/>
            <p:cNvGrpSpPr>
              <a:grpSpLocks/>
            </p:cNvGrpSpPr>
            <p:nvPr/>
          </p:nvGrpSpPr>
          <p:grpSpPr bwMode="auto">
            <a:xfrm rot="10063138" flipV="1">
              <a:off x="10384411" y="3104537"/>
              <a:ext cx="156892" cy="415062"/>
              <a:chOff x="3342807" y="3610344"/>
              <a:chExt cx="323953" cy="707385"/>
            </a:xfrm>
          </p:grpSpPr>
          <p:sp>
            <p:nvSpPr>
              <p:cNvPr id="1899" name="Freeform 887"/>
              <p:cNvSpPr/>
              <p:nvPr/>
            </p:nvSpPr>
            <p:spPr>
              <a:xfrm rot="10627869">
                <a:off x="3343053" y="3609573"/>
                <a:ext cx="324881" cy="708553"/>
              </a:xfrm>
              <a:custGeom>
                <a:avLst/>
                <a:gdLst>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286870 w 1515035"/>
                  <a:gd name="connsiteY19" fmla="*/ 1775012 h 2725271"/>
                  <a:gd name="connsiteX20" fmla="*/ 188259 w 1515035"/>
                  <a:gd name="connsiteY20" fmla="*/ 1810871 h 2725271"/>
                  <a:gd name="connsiteX21" fmla="*/ 62753 w 1515035"/>
                  <a:gd name="connsiteY21" fmla="*/ 1837765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35741 w 1515035"/>
                  <a:gd name="connsiteY42" fmla="*/ 1783976 h 2725271"/>
                  <a:gd name="connsiteX43" fmla="*/ 1174376 w 1515035"/>
                  <a:gd name="connsiteY43" fmla="*/ 1748118 h 2725271"/>
                  <a:gd name="connsiteX44" fmla="*/ 1039906 w 1515035"/>
                  <a:gd name="connsiteY44" fmla="*/ 1757082 h 2725271"/>
                  <a:gd name="connsiteX45" fmla="*/ 896470 w 1515035"/>
                  <a:gd name="connsiteY45" fmla="*/ 1775012 h 2725271"/>
                  <a:gd name="connsiteX46" fmla="*/ 860611 w 1515035"/>
                  <a:gd name="connsiteY46" fmla="*/ 1622612 h 2725271"/>
                  <a:gd name="connsiteX47" fmla="*/ 842682 w 1515035"/>
                  <a:gd name="connsiteY47" fmla="*/ 1497106 h 2725271"/>
                  <a:gd name="connsiteX48" fmla="*/ 788894 w 1515035"/>
                  <a:gd name="connsiteY48" fmla="*/ 1398494 h 2725271"/>
                  <a:gd name="connsiteX49" fmla="*/ 824753 w 1515035"/>
                  <a:gd name="connsiteY49" fmla="*/ 1308847 h 2725271"/>
                  <a:gd name="connsiteX50" fmla="*/ 824753 w 1515035"/>
                  <a:gd name="connsiteY50" fmla="*/ 1308847 h 2725271"/>
                  <a:gd name="connsiteX51" fmla="*/ 950259 w 1515035"/>
                  <a:gd name="connsiteY51" fmla="*/ 1237129 h 2725271"/>
                  <a:gd name="connsiteX52" fmla="*/ 1004047 w 1515035"/>
                  <a:gd name="connsiteY52" fmla="*/ 1156447 h 2725271"/>
                  <a:gd name="connsiteX53" fmla="*/ 1075764 w 1515035"/>
                  <a:gd name="connsiteY53" fmla="*/ 1084729 h 2725271"/>
                  <a:gd name="connsiteX54" fmla="*/ 1120588 w 1515035"/>
                  <a:gd name="connsiteY54" fmla="*/ 932329 h 2725271"/>
                  <a:gd name="connsiteX55" fmla="*/ 1129553 w 1515035"/>
                  <a:gd name="connsiteY55" fmla="*/ 824753 h 2725271"/>
                  <a:gd name="connsiteX56" fmla="*/ 1192306 w 1515035"/>
                  <a:gd name="connsiteY56" fmla="*/ 726141 h 2725271"/>
                  <a:gd name="connsiteX57" fmla="*/ 1264023 w 1515035"/>
                  <a:gd name="connsiteY57" fmla="*/ 645459 h 2725271"/>
                  <a:gd name="connsiteX58" fmla="*/ 1317811 w 1515035"/>
                  <a:gd name="connsiteY58" fmla="*/ 466165 h 2725271"/>
                  <a:gd name="connsiteX59" fmla="*/ 1290917 w 1515035"/>
                  <a:gd name="connsiteY59" fmla="*/ 313765 h 2725271"/>
                  <a:gd name="connsiteX60" fmla="*/ 1129553 w 1515035"/>
                  <a:gd name="connsiteY60" fmla="*/ 152400 h 2725271"/>
                  <a:gd name="connsiteX61" fmla="*/ 905435 w 1515035"/>
                  <a:gd name="connsiteY61" fmla="*/ 116541 h 2725271"/>
                  <a:gd name="connsiteX62" fmla="*/ 717176 w 1515035"/>
                  <a:gd name="connsiteY62" fmla="*/ 0 h 2725271"/>
                  <a:gd name="connsiteX63" fmla="*/ 573741 w 1515035"/>
                  <a:gd name="connsiteY63" fmla="*/ 71718 h 2725271"/>
                  <a:gd name="connsiteX64" fmla="*/ 537882 w 1515035"/>
                  <a:gd name="connsiteY64"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286870 w 1515035"/>
                  <a:gd name="connsiteY19" fmla="*/ 1775012 h 2725271"/>
                  <a:gd name="connsiteX20" fmla="*/ 188259 w 1515035"/>
                  <a:gd name="connsiteY20" fmla="*/ 1810871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35741 w 1515035"/>
                  <a:gd name="connsiteY42" fmla="*/ 1783976 h 2725271"/>
                  <a:gd name="connsiteX43" fmla="*/ 1174376 w 1515035"/>
                  <a:gd name="connsiteY43" fmla="*/ 1748118 h 2725271"/>
                  <a:gd name="connsiteX44" fmla="*/ 1039906 w 1515035"/>
                  <a:gd name="connsiteY44" fmla="*/ 1757082 h 2725271"/>
                  <a:gd name="connsiteX45" fmla="*/ 896470 w 1515035"/>
                  <a:gd name="connsiteY45" fmla="*/ 1775012 h 2725271"/>
                  <a:gd name="connsiteX46" fmla="*/ 860611 w 1515035"/>
                  <a:gd name="connsiteY46" fmla="*/ 1622612 h 2725271"/>
                  <a:gd name="connsiteX47" fmla="*/ 842682 w 1515035"/>
                  <a:gd name="connsiteY47" fmla="*/ 1497106 h 2725271"/>
                  <a:gd name="connsiteX48" fmla="*/ 788894 w 1515035"/>
                  <a:gd name="connsiteY48" fmla="*/ 1398494 h 2725271"/>
                  <a:gd name="connsiteX49" fmla="*/ 824753 w 1515035"/>
                  <a:gd name="connsiteY49" fmla="*/ 1308847 h 2725271"/>
                  <a:gd name="connsiteX50" fmla="*/ 824753 w 1515035"/>
                  <a:gd name="connsiteY50" fmla="*/ 1308847 h 2725271"/>
                  <a:gd name="connsiteX51" fmla="*/ 950259 w 1515035"/>
                  <a:gd name="connsiteY51" fmla="*/ 1237129 h 2725271"/>
                  <a:gd name="connsiteX52" fmla="*/ 1004047 w 1515035"/>
                  <a:gd name="connsiteY52" fmla="*/ 1156447 h 2725271"/>
                  <a:gd name="connsiteX53" fmla="*/ 1075764 w 1515035"/>
                  <a:gd name="connsiteY53" fmla="*/ 1084729 h 2725271"/>
                  <a:gd name="connsiteX54" fmla="*/ 1120588 w 1515035"/>
                  <a:gd name="connsiteY54" fmla="*/ 932329 h 2725271"/>
                  <a:gd name="connsiteX55" fmla="*/ 1129553 w 1515035"/>
                  <a:gd name="connsiteY55" fmla="*/ 824753 h 2725271"/>
                  <a:gd name="connsiteX56" fmla="*/ 1192306 w 1515035"/>
                  <a:gd name="connsiteY56" fmla="*/ 726141 h 2725271"/>
                  <a:gd name="connsiteX57" fmla="*/ 1264023 w 1515035"/>
                  <a:gd name="connsiteY57" fmla="*/ 645459 h 2725271"/>
                  <a:gd name="connsiteX58" fmla="*/ 1317811 w 1515035"/>
                  <a:gd name="connsiteY58" fmla="*/ 466165 h 2725271"/>
                  <a:gd name="connsiteX59" fmla="*/ 1290917 w 1515035"/>
                  <a:gd name="connsiteY59" fmla="*/ 313765 h 2725271"/>
                  <a:gd name="connsiteX60" fmla="*/ 1129553 w 1515035"/>
                  <a:gd name="connsiteY60" fmla="*/ 152400 h 2725271"/>
                  <a:gd name="connsiteX61" fmla="*/ 905435 w 1515035"/>
                  <a:gd name="connsiteY61" fmla="*/ 116541 h 2725271"/>
                  <a:gd name="connsiteX62" fmla="*/ 717176 w 1515035"/>
                  <a:gd name="connsiteY62" fmla="*/ 0 h 2725271"/>
                  <a:gd name="connsiteX63" fmla="*/ 573741 w 1515035"/>
                  <a:gd name="connsiteY63" fmla="*/ 71718 h 2725271"/>
                  <a:gd name="connsiteX64" fmla="*/ 537882 w 1515035"/>
                  <a:gd name="connsiteY64"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286870 w 1515035"/>
                  <a:gd name="connsiteY19" fmla="*/ 1775012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35741 w 1515035"/>
                  <a:gd name="connsiteY42" fmla="*/ 1783976 h 2725271"/>
                  <a:gd name="connsiteX43" fmla="*/ 1174376 w 1515035"/>
                  <a:gd name="connsiteY43" fmla="*/ 1748118 h 2725271"/>
                  <a:gd name="connsiteX44" fmla="*/ 1039906 w 1515035"/>
                  <a:gd name="connsiteY44" fmla="*/ 1757082 h 2725271"/>
                  <a:gd name="connsiteX45" fmla="*/ 896470 w 1515035"/>
                  <a:gd name="connsiteY45" fmla="*/ 1775012 h 2725271"/>
                  <a:gd name="connsiteX46" fmla="*/ 860611 w 1515035"/>
                  <a:gd name="connsiteY46" fmla="*/ 1622612 h 2725271"/>
                  <a:gd name="connsiteX47" fmla="*/ 842682 w 1515035"/>
                  <a:gd name="connsiteY47" fmla="*/ 1497106 h 2725271"/>
                  <a:gd name="connsiteX48" fmla="*/ 788894 w 1515035"/>
                  <a:gd name="connsiteY48" fmla="*/ 1398494 h 2725271"/>
                  <a:gd name="connsiteX49" fmla="*/ 824753 w 1515035"/>
                  <a:gd name="connsiteY49" fmla="*/ 1308847 h 2725271"/>
                  <a:gd name="connsiteX50" fmla="*/ 824753 w 1515035"/>
                  <a:gd name="connsiteY50" fmla="*/ 1308847 h 2725271"/>
                  <a:gd name="connsiteX51" fmla="*/ 950259 w 1515035"/>
                  <a:gd name="connsiteY51" fmla="*/ 1237129 h 2725271"/>
                  <a:gd name="connsiteX52" fmla="*/ 1004047 w 1515035"/>
                  <a:gd name="connsiteY52" fmla="*/ 1156447 h 2725271"/>
                  <a:gd name="connsiteX53" fmla="*/ 1075764 w 1515035"/>
                  <a:gd name="connsiteY53" fmla="*/ 1084729 h 2725271"/>
                  <a:gd name="connsiteX54" fmla="*/ 1120588 w 1515035"/>
                  <a:gd name="connsiteY54" fmla="*/ 932329 h 2725271"/>
                  <a:gd name="connsiteX55" fmla="*/ 1129553 w 1515035"/>
                  <a:gd name="connsiteY55" fmla="*/ 824753 h 2725271"/>
                  <a:gd name="connsiteX56" fmla="*/ 1192306 w 1515035"/>
                  <a:gd name="connsiteY56" fmla="*/ 726141 h 2725271"/>
                  <a:gd name="connsiteX57" fmla="*/ 1264023 w 1515035"/>
                  <a:gd name="connsiteY57" fmla="*/ 645459 h 2725271"/>
                  <a:gd name="connsiteX58" fmla="*/ 1317811 w 1515035"/>
                  <a:gd name="connsiteY58" fmla="*/ 466165 h 2725271"/>
                  <a:gd name="connsiteX59" fmla="*/ 1290917 w 1515035"/>
                  <a:gd name="connsiteY59" fmla="*/ 313765 h 2725271"/>
                  <a:gd name="connsiteX60" fmla="*/ 1129553 w 1515035"/>
                  <a:gd name="connsiteY60" fmla="*/ 152400 h 2725271"/>
                  <a:gd name="connsiteX61" fmla="*/ 905435 w 1515035"/>
                  <a:gd name="connsiteY61" fmla="*/ 116541 h 2725271"/>
                  <a:gd name="connsiteX62" fmla="*/ 717176 w 1515035"/>
                  <a:gd name="connsiteY62" fmla="*/ 0 h 2725271"/>
                  <a:gd name="connsiteX63" fmla="*/ 573741 w 1515035"/>
                  <a:gd name="connsiteY63" fmla="*/ 71718 h 2725271"/>
                  <a:gd name="connsiteX64" fmla="*/ 537882 w 1515035"/>
                  <a:gd name="connsiteY64"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35741 w 1515035"/>
                  <a:gd name="connsiteY42" fmla="*/ 1783976 h 2725271"/>
                  <a:gd name="connsiteX43" fmla="*/ 1174376 w 1515035"/>
                  <a:gd name="connsiteY43" fmla="*/ 1748118 h 2725271"/>
                  <a:gd name="connsiteX44" fmla="*/ 1039906 w 1515035"/>
                  <a:gd name="connsiteY44" fmla="*/ 1757082 h 2725271"/>
                  <a:gd name="connsiteX45" fmla="*/ 896470 w 1515035"/>
                  <a:gd name="connsiteY45" fmla="*/ 1775012 h 2725271"/>
                  <a:gd name="connsiteX46" fmla="*/ 860611 w 1515035"/>
                  <a:gd name="connsiteY46" fmla="*/ 1622612 h 2725271"/>
                  <a:gd name="connsiteX47" fmla="*/ 842682 w 1515035"/>
                  <a:gd name="connsiteY47" fmla="*/ 1497106 h 2725271"/>
                  <a:gd name="connsiteX48" fmla="*/ 788894 w 1515035"/>
                  <a:gd name="connsiteY48" fmla="*/ 1398494 h 2725271"/>
                  <a:gd name="connsiteX49" fmla="*/ 824753 w 1515035"/>
                  <a:gd name="connsiteY49" fmla="*/ 1308847 h 2725271"/>
                  <a:gd name="connsiteX50" fmla="*/ 824753 w 1515035"/>
                  <a:gd name="connsiteY50" fmla="*/ 1308847 h 2725271"/>
                  <a:gd name="connsiteX51" fmla="*/ 950259 w 1515035"/>
                  <a:gd name="connsiteY51" fmla="*/ 1237129 h 2725271"/>
                  <a:gd name="connsiteX52" fmla="*/ 1004047 w 1515035"/>
                  <a:gd name="connsiteY52" fmla="*/ 1156447 h 2725271"/>
                  <a:gd name="connsiteX53" fmla="*/ 1075764 w 1515035"/>
                  <a:gd name="connsiteY53" fmla="*/ 1084729 h 2725271"/>
                  <a:gd name="connsiteX54" fmla="*/ 1120588 w 1515035"/>
                  <a:gd name="connsiteY54" fmla="*/ 932329 h 2725271"/>
                  <a:gd name="connsiteX55" fmla="*/ 1129553 w 1515035"/>
                  <a:gd name="connsiteY55" fmla="*/ 824753 h 2725271"/>
                  <a:gd name="connsiteX56" fmla="*/ 1192306 w 1515035"/>
                  <a:gd name="connsiteY56" fmla="*/ 726141 h 2725271"/>
                  <a:gd name="connsiteX57" fmla="*/ 1264023 w 1515035"/>
                  <a:gd name="connsiteY57" fmla="*/ 645459 h 2725271"/>
                  <a:gd name="connsiteX58" fmla="*/ 1317811 w 1515035"/>
                  <a:gd name="connsiteY58" fmla="*/ 466165 h 2725271"/>
                  <a:gd name="connsiteX59" fmla="*/ 1290917 w 1515035"/>
                  <a:gd name="connsiteY59" fmla="*/ 313765 h 2725271"/>
                  <a:gd name="connsiteX60" fmla="*/ 1129553 w 1515035"/>
                  <a:gd name="connsiteY60" fmla="*/ 152400 h 2725271"/>
                  <a:gd name="connsiteX61" fmla="*/ 905435 w 1515035"/>
                  <a:gd name="connsiteY61" fmla="*/ 116541 h 2725271"/>
                  <a:gd name="connsiteX62" fmla="*/ 717176 w 1515035"/>
                  <a:gd name="connsiteY62" fmla="*/ 0 h 2725271"/>
                  <a:gd name="connsiteX63" fmla="*/ 573741 w 1515035"/>
                  <a:gd name="connsiteY63" fmla="*/ 71718 h 2725271"/>
                  <a:gd name="connsiteX64" fmla="*/ 537882 w 1515035"/>
                  <a:gd name="connsiteY64"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35741 w 1515035"/>
                  <a:gd name="connsiteY42" fmla="*/ 1783976 h 2725271"/>
                  <a:gd name="connsiteX43" fmla="*/ 1188060 w 1515035"/>
                  <a:gd name="connsiteY43" fmla="*/ 1827131 h 2725271"/>
                  <a:gd name="connsiteX44" fmla="*/ 1039906 w 1515035"/>
                  <a:gd name="connsiteY44" fmla="*/ 1757082 h 2725271"/>
                  <a:gd name="connsiteX45" fmla="*/ 896470 w 1515035"/>
                  <a:gd name="connsiteY45" fmla="*/ 1775012 h 2725271"/>
                  <a:gd name="connsiteX46" fmla="*/ 860611 w 1515035"/>
                  <a:gd name="connsiteY46" fmla="*/ 1622612 h 2725271"/>
                  <a:gd name="connsiteX47" fmla="*/ 842682 w 1515035"/>
                  <a:gd name="connsiteY47" fmla="*/ 1497106 h 2725271"/>
                  <a:gd name="connsiteX48" fmla="*/ 788894 w 1515035"/>
                  <a:gd name="connsiteY48" fmla="*/ 1398494 h 2725271"/>
                  <a:gd name="connsiteX49" fmla="*/ 824753 w 1515035"/>
                  <a:gd name="connsiteY49" fmla="*/ 1308847 h 2725271"/>
                  <a:gd name="connsiteX50" fmla="*/ 824753 w 1515035"/>
                  <a:gd name="connsiteY50" fmla="*/ 1308847 h 2725271"/>
                  <a:gd name="connsiteX51" fmla="*/ 950259 w 1515035"/>
                  <a:gd name="connsiteY51" fmla="*/ 1237129 h 2725271"/>
                  <a:gd name="connsiteX52" fmla="*/ 1004047 w 1515035"/>
                  <a:gd name="connsiteY52" fmla="*/ 1156447 h 2725271"/>
                  <a:gd name="connsiteX53" fmla="*/ 1075764 w 1515035"/>
                  <a:gd name="connsiteY53" fmla="*/ 1084729 h 2725271"/>
                  <a:gd name="connsiteX54" fmla="*/ 1120588 w 1515035"/>
                  <a:gd name="connsiteY54" fmla="*/ 932329 h 2725271"/>
                  <a:gd name="connsiteX55" fmla="*/ 1129553 w 1515035"/>
                  <a:gd name="connsiteY55" fmla="*/ 824753 h 2725271"/>
                  <a:gd name="connsiteX56" fmla="*/ 1192306 w 1515035"/>
                  <a:gd name="connsiteY56" fmla="*/ 726141 h 2725271"/>
                  <a:gd name="connsiteX57" fmla="*/ 1264023 w 1515035"/>
                  <a:gd name="connsiteY57" fmla="*/ 645459 h 2725271"/>
                  <a:gd name="connsiteX58" fmla="*/ 1317811 w 1515035"/>
                  <a:gd name="connsiteY58" fmla="*/ 466165 h 2725271"/>
                  <a:gd name="connsiteX59" fmla="*/ 1290917 w 1515035"/>
                  <a:gd name="connsiteY59" fmla="*/ 313765 h 2725271"/>
                  <a:gd name="connsiteX60" fmla="*/ 1129553 w 1515035"/>
                  <a:gd name="connsiteY60" fmla="*/ 152400 h 2725271"/>
                  <a:gd name="connsiteX61" fmla="*/ 905435 w 1515035"/>
                  <a:gd name="connsiteY61" fmla="*/ 116541 h 2725271"/>
                  <a:gd name="connsiteX62" fmla="*/ 717176 w 1515035"/>
                  <a:gd name="connsiteY62" fmla="*/ 0 h 2725271"/>
                  <a:gd name="connsiteX63" fmla="*/ 573741 w 1515035"/>
                  <a:gd name="connsiteY63" fmla="*/ 71718 h 2725271"/>
                  <a:gd name="connsiteX64" fmla="*/ 537882 w 1515035"/>
                  <a:gd name="connsiteY64"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35741 w 1515035"/>
                  <a:gd name="connsiteY42" fmla="*/ 1783976 h 2725271"/>
                  <a:gd name="connsiteX43" fmla="*/ 1188060 w 1515035"/>
                  <a:gd name="connsiteY43" fmla="*/ 1827131 h 2725271"/>
                  <a:gd name="connsiteX44" fmla="*/ 1039905 w 1515035"/>
                  <a:gd name="connsiteY44" fmla="*/ 1796587 h 2725271"/>
                  <a:gd name="connsiteX45" fmla="*/ 896470 w 1515035"/>
                  <a:gd name="connsiteY45" fmla="*/ 1775012 h 2725271"/>
                  <a:gd name="connsiteX46" fmla="*/ 860611 w 1515035"/>
                  <a:gd name="connsiteY46" fmla="*/ 1622612 h 2725271"/>
                  <a:gd name="connsiteX47" fmla="*/ 842682 w 1515035"/>
                  <a:gd name="connsiteY47" fmla="*/ 1497106 h 2725271"/>
                  <a:gd name="connsiteX48" fmla="*/ 788894 w 1515035"/>
                  <a:gd name="connsiteY48" fmla="*/ 1398494 h 2725271"/>
                  <a:gd name="connsiteX49" fmla="*/ 824753 w 1515035"/>
                  <a:gd name="connsiteY49" fmla="*/ 1308847 h 2725271"/>
                  <a:gd name="connsiteX50" fmla="*/ 824753 w 1515035"/>
                  <a:gd name="connsiteY50" fmla="*/ 1308847 h 2725271"/>
                  <a:gd name="connsiteX51" fmla="*/ 950259 w 1515035"/>
                  <a:gd name="connsiteY51" fmla="*/ 1237129 h 2725271"/>
                  <a:gd name="connsiteX52" fmla="*/ 1004047 w 1515035"/>
                  <a:gd name="connsiteY52" fmla="*/ 1156447 h 2725271"/>
                  <a:gd name="connsiteX53" fmla="*/ 1075764 w 1515035"/>
                  <a:gd name="connsiteY53" fmla="*/ 1084729 h 2725271"/>
                  <a:gd name="connsiteX54" fmla="*/ 1120588 w 1515035"/>
                  <a:gd name="connsiteY54" fmla="*/ 932329 h 2725271"/>
                  <a:gd name="connsiteX55" fmla="*/ 1129553 w 1515035"/>
                  <a:gd name="connsiteY55" fmla="*/ 824753 h 2725271"/>
                  <a:gd name="connsiteX56" fmla="*/ 1192306 w 1515035"/>
                  <a:gd name="connsiteY56" fmla="*/ 726141 h 2725271"/>
                  <a:gd name="connsiteX57" fmla="*/ 1264023 w 1515035"/>
                  <a:gd name="connsiteY57" fmla="*/ 645459 h 2725271"/>
                  <a:gd name="connsiteX58" fmla="*/ 1317811 w 1515035"/>
                  <a:gd name="connsiteY58" fmla="*/ 466165 h 2725271"/>
                  <a:gd name="connsiteX59" fmla="*/ 1290917 w 1515035"/>
                  <a:gd name="connsiteY59" fmla="*/ 313765 h 2725271"/>
                  <a:gd name="connsiteX60" fmla="*/ 1129553 w 1515035"/>
                  <a:gd name="connsiteY60" fmla="*/ 152400 h 2725271"/>
                  <a:gd name="connsiteX61" fmla="*/ 905435 w 1515035"/>
                  <a:gd name="connsiteY61" fmla="*/ 116541 h 2725271"/>
                  <a:gd name="connsiteX62" fmla="*/ 717176 w 1515035"/>
                  <a:gd name="connsiteY62" fmla="*/ 0 h 2725271"/>
                  <a:gd name="connsiteX63" fmla="*/ 573741 w 1515035"/>
                  <a:gd name="connsiteY63" fmla="*/ 71718 h 2725271"/>
                  <a:gd name="connsiteX64" fmla="*/ 537882 w 1515035"/>
                  <a:gd name="connsiteY64"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188060 w 1515035"/>
                  <a:gd name="connsiteY43" fmla="*/ 1827131 h 2725271"/>
                  <a:gd name="connsiteX44" fmla="*/ 1039905 w 1515035"/>
                  <a:gd name="connsiteY44" fmla="*/ 1796587 h 2725271"/>
                  <a:gd name="connsiteX45" fmla="*/ 896470 w 1515035"/>
                  <a:gd name="connsiteY45" fmla="*/ 1775012 h 2725271"/>
                  <a:gd name="connsiteX46" fmla="*/ 860611 w 1515035"/>
                  <a:gd name="connsiteY46" fmla="*/ 1622612 h 2725271"/>
                  <a:gd name="connsiteX47" fmla="*/ 842682 w 1515035"/>
                  <a:gd name="connsiteY47" fmla="*/ 1497106 h 2725271"/>
                  <a:gd name="connsiteX48" fmla="*/ 788894 w 1515035"/>
                  <a:gd name="connsiteY48" fmla="*/ 1398494 h 2725271"/>
                  <a:gd name="connsiteX49" fmla="*/ 824753 w 1515035"/>
                  <a:gd name="connsiteY49" fmla="*/ 1308847 h 2725271"/>
                  <a:gd name="connsiteX50" fmla="*/ 824753 w 1515035"/>
                  <a:gd name="connsiteY50" fmla="*/ 1308847 h 2725271"/>
                  <a:gd name="connsiteX51" fmla="*/ 950259 w 1515035"/>
                  <a:gd name="connsiteY51" fmla="*/ 1237129 h 2725271"/>
                  <a:gd name="connsiteX52" fmla="*/ 1004047 w 1515035"/>
                  <a:gd name="connsiteY52" fmla="*/ 1156447 h 2725271"/>
                  <a:gd name="connsiteX53" fmla="*/ 1075764 w 1515035"/>
                  <a:gd name="connsiteY53" fmla="*/ 1084729 h 2725271"/>
                  <a:gd name="connsiteX54" fmla="*/ 1120588 w 1515035"/>
                  <a:gd name="connsiteY54" fmla="*/ 932329 h 2725271"/>
                  <a:gd name="connsiteX55" fmla="*/ 1129553 w 1515035"/>
                  <a:gd name="connsiteY55" fmla="*/ 824753 h 2725271"/>
                  <a:gd name="connsiteX56" fmla="*/ 1192306 w 1515035"/>
                  <a:gd name="connsiteY56" fmla="*/ 726141 h 2725271"/>
                  <a:gd name="connsiteX57" fmla="*/ 1264023 w 1515035"/>
                  <a:gd name="connsiteY57" fmla="*/ 645459 h 2725271"/>
                  <a:gd name="connsiteX58" fmla="*/ 1317811 w 1515035"/>
                  <a:gd name="connsiteY58" fmla="*/ 466165 h 2725271"/>
                  <a:gd name="connsiteX59" fmla="*/ 1290917 w 1515035"/>
                  <a:gd name="connsiteY59" fmla="*/ 313765 h 2725271"/>
                  <a:gd name="connsiteX60" fmla="*/ 1129553 w 1515035"/>
                  <a:gd name="connsiteY60" fmla="*/ 152400 h 2725271"/>
                  <a:gd name="connsiteX61" fmla="*/ 905435 w 1515035"/>
                  <a:gd name="connsiteY61" fmla="*/ 116541 h 2725271"/>
                  <a:gd name="connsiteX62" fmla="*/ 717176 w 1515035"/>
                  <a:gd name="connsiteY62" fmla="*/ 0 h 2725271"/>
                  <a:gd name="connsiteX63" fmla="*/ 573741 w 1515035"/>
                  <a:gd name="connsiteY63" fmla="*/ 71718 h 2725271"/>
                  <a:gd name="connsiteX64" fmla="*/ 537882 w 1515035"/>
                  <a:gd name="connsiteY64"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896470 w 1515035"/>
                  <a:gd name="connsiteY45" fmla="*/ 1775012 h 2725271"/>
                  <a:gd name="connsiteX46" fmla="*/ 860611 w 1515035"/>
                  <a:gd name="connsiteY46" fmla="*/ 1622612 h 2725271"/>
                  <a:gd name="connsiteX47" fmla="*/ 842682 w 1515035"/>
                  <a:gd name="connsiteY47" fmla="*/ 1497106 h 2725271"/>
                  <a:gd name="connsiteX48" fmla="*/ 788894 w 1515035"/>
                  <a:gd name="connsiteY48" fmla="*/ 1398494 h 2725271"/>
                  <a:gd name="connsiteX49" fmla="*/ 824753 w 1515035"/>
                  <a:gd name="connsiteY49" fmla="*/ 1308847 h 2725271"/>
                  <a:gd name="connsiteX50" fmla="*/ 824753 w 1515035"/>
                  <a:gd name="connsiteY50" fmla="*/ 1308847 h 2725271"/>
                  <a:gd name="connsiteX51" fmla="*/ 950259 w 1515035"/>
                  <a:gd name="connsiteY51" fmla="*/ 1237129 h 2725271"/>
                  <a:gd name="connsiteX52" fmla="*/ 1004047 w 1515035"/>
                  <a:gd name="connsiteY52" fmla="*/ 1156447 h 2725271"/>
                  <a:gd name="connsiteX53" fmla="*/ 1075764 w 1515035"/>
                  <a:gd name="connsiteY53" fmla="*/ 1084729 h 2725271"/>
                  <a:gd name="connsiteX54" fmla="*/ 1120588 w 1515035"/>
                  <a:gd name="connsiteY54" fmla="*/ 932329 h 2725271"/>
                  <a:gd name="connsiteX55" fmla="*/ 1129553 w 1515035"/>
                  <a:gd name="connsiteY55" fmla="*/ 824753 h 2725271"/>
                  <a:gd name="connsiteX56" fmla="*/ 1192306 w 1515035"/>
                  <a:gd name="connsiteY56" fmla="*/ 726141 h 2725271"/>
                  <a:gd name="connsiteX57" fmla="*/ 1264023 w 1515035"/>
                  <a:gd name="connsiteY57" fmla="*/ 645459 h 2725271"/>
                  <a:gd name="connsiteX58" fmla="*/ 1317811 w 1515035"/>
                  <a:gd name="connsiteY58" fmla="*/ 466165 h 2725271"/>
                  <a:gd name="connsiteX59" fmla="*/ 1290917 w 1515035"/>
                  <a:gd name="connsiteY59" fmla="*/ 313765 h 2725271"/>
                  <a:gd name="connsiteX60" fmla="*/ 1129553 w 1515035"/>
                  <a:gd name="connsiteY60" fmla="*/ 152400 h 2725271"/>
                  <a:gd name="connsiteX61" fmla="*/ 905435 w 1515035"/>
                  <a:gd name="connsiteY61" fmla="*/ 116541 h 2725271"/>
                  <a:gd name="connsiteX62" fmla="*/ 717176 w 1515035"/>
                  <a:gd name="connsiteY62" fmla="*/ 0 h 2725271"/>
                  <a:gd name="connsiteX63" fmla="*/ 573741 w 1515035"/>
                  <a:gd name="connsiteY63" fmla="*/ 71718 h 2725271"/>
                  <a:gd name="connsiteX64" fmla="*/ 537882 w 1515035"/>
                  <a:gd name="connsiteY64"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896470 w 1515035"/>
                  <a:gd name="connsiteY45" fmla="*/ 1775012 h 2725271"/>
                  <a:gd name="connsiteX46" fmla="*/ 970107 w 1515035"/>
                  <a:gd name="connsiteY46" fmla="*/ 1647303 h 2725271"/>
                  <a:gd name="connsiteX47" fmla="*/ 842682 w 1515035"/>
                  <a:gd name="connsiteY47" fmla="*/ 1497106 h 2725271"/>
                  <a:gd name="connsiteX48" fmla="*/ 788894 w 1515035"/>
                  <a:gd name="connsiteY48" fmla="*/ 1398494 h 2725271"/>
                  <a:gd name="connsiteX49" fmla="*/ 824753 w 1515035"/>
                  <a:gd name="connsiteY49" fmla="*/ 1308847 h 2725271"/>
                  <a:gd name="connsiteX50" fmla="*/ 824753 w 1515035"/>
                  <a:gd name="connsiteY50" fmla="*/ 1308847 h 2725271"/>
                  <a:gd name="connsiteX51" fmla="*/ 950259 w 1515035"/>
                  <a:gd name="connsiteY51" fmla="*/ 1237129 h 2725271"/>
                  <a:gd name="connsiteX52" fmla="*/ 1004047 w 1515035"/>
                  <a:gd name="connsiteY52" fmla="*/ 1156447 h 2725271"/>
                  <a:gd name="connsiteX53" fmla="*/ 1075764 w 1515035"/>
                  <a:gd name="connsiteY53" fmla="*/ 1084729 h 2725271"/>
                  <a:gd name="connsiteX54" fmla="*/ 1120588 w 1515035"/>
                  <a:gd name="connsiteY54" fmla="*/ 932329 h 2725271"/>
                  <a:gd name="connsiteX55" fmla="*/ 1129553 w 1515035"/>
                  <a:gd name="connsiteY55" fmla="*/ 824753 h 2725271"/>
                  <a:gd name="connsiteX56" fmla="*/ 1192306 w 1515035"/>
                  <a:gd name="connsiteY56" fmla="*/ 726141 h 2725271"/>
                  <a:gd name="connsiteX57" fmla="*/ 1264023 w 1515035"/>
                  <a:gd name="connsiteY57" fmla="*/ 645459 h 2725271"/>
                  <a:gd name="connsiteX58" fmla="*/ 1317811 w 1515035"/>
                  <a:gd name="connsiteY58" fmla="*/ 466165 h 2725271"/>
                  <a:gd name="connsiteX59" fmla="*/ 1290917 w 1515035"/>
                  <a:gd name="connsiteY59" fmla="*/ 313765 h 2725271"/>
                  <a:gd name="connsiteX60" fmla="*/ 1129553 w 1515035"/>
                  <a:gd name="connsiteY60" fmla="*/ 152400 h 2725271"/>
                  <a:gd name="connsiteX61" fmla="*/ 905435 w 1515035"/>
                  <a:gd name="connsiteY61" fmla="*/ 116541 h 2725271"/>
                  <a:gd name="connsiteX62" fmla="*/ 717176 w 1515035"/>
                  <a:gd name="connsiteY62" fmla="*/ 0 h 2725271"/>
                  <a:gd name="connsiteX63" fmla="*/ 573741 w 1515035"/>
                  <a:gd name="connsiteY63" fmla="*/ 71718 h 2725271"/>
                  <a:gd name="connsiteX64" fmla="*/ 537882 w 1515035"/>
                  <a:gd name="connsiteY64"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842682 w 1515035"/>
                  <a:gd name="connsiteY47" fmla="*/ 1497106 h 2725271"/>
                  <a:gd name="connsiteX48" fmla="*/ 788894 w 1515035"/>
                  <a:gd name="connsiteY48" fmla="*/ 1398494 h 2725271"/>
                  <a:gd name="connsiteX49" fmla="*/ 824753 w 1515035"/>
                  <a:gd name="connsiteY49" fmla="*/ 1308847 h 2725271"/>
                  <a:gd name="connsiteX50" fmla="*/ 824753 w 1515035"/>
                  <a:gd name="connsiteY50" fmla="*/ 1308847 h 2725271"/>
                  <a:gd name="connsiteX51" fmla="*/ 950259 w 1515035"/>
                  <a:gd name="connsiteY51" fmla="*/ 1237129 h 2725271"/>
                  <a:gd name="connsiteX52" fmla="*/ 1004047 w 1515035"/>
                  <a:gd name="connsiteY52" fmla="*/ 1156447 h 2725271"/>
                  <a:gd name="connsiteX53" fmla="*/ 1075764 w 1515035"/>
                  <a:gd name="connsiteY53" fmla="*/ 1084729 h 2725271"/>
                  <a:gd name="connsiteX54" fmla="*/ 1120588 w 1515035"/>
                  <a:gd name="connsiteY54" fmla="*/ 932329 h 2725271"/>
                  <a:gd name="connsiteX55" fmla="*/ 1129553 w 1515035"/>
                  <a:gd name="connsiteY55" fmla="*/ 824753 h 2725271"/>
                  <a:gd name="connsiteX56" fmla="*/ 1192306 w 1515035"/>
                  <a:gd name="connsiteY56" fmla="*/ 726141 h 2725271"/>
                  <a:gd name="connsiteX57" fmla="*/ 1264023 w 1515035"/>
                  <a:gd name="connsiteY57" fmla="*/ 645459 h 2725271"/>
                  <a:gd name="connsiteX58" fmla="*/ 1317811 w 1515035"/>
                  <a:gd name="connsiteY58" fmla="*/ 466165 h 2725271"/>
                  <a:gd name="connsiteX59" fmla="*/ 1290917 w 1515035"/>
                  <a:gd name="connsiteY59" fmla="*/ 313765 h 2725271"/>
                  <a:gd name="connsiteX60" fmla="*/ 1129553 w 1515035"/>
                  <a:gd name="connsiteY60" fmla="*/ 152400 h 2725271"/>
                  <a:gd name="connsiteX61" fmla="*/ 905435 w 1515035"/>
                  <a:gd name="connsiteY61" fmla="*/ 116541 h 2725271"/>
                  <a:gd name="connsiteX62" fmla="*/ 717176 w 1515035"/>
                  <a:gd name="connsiteY62" fmla="*/ 0 h 2725271"/>
                  <a:gd name="connsiteX63" fmla="*/ 573741 w 1515035"/>
                  <a:gd name="connsiteY63" fmla="*/ 71718 h 2725271"/>
                  <a:gd name="connsiteX64" fmla="*/ 537882 w 1515035"/>
                  <a:gd name="connsiteY64"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31645 w 1515035"/>
                  <a:gd name="connsiteY47" fmla="*/ 1492169 h 2725271"/>
                  <a:gd name="connsiteX48" fmla="*/ 788894 w 1515035"/>
                  <a:gd name="connsiteY48" fmla="*/ 1398494 h 2725271"/>
                  <a:gd name="connsiteX49" fmla="*/ 824753 w 1515035"/>
                  <a:gd name="connsiteY49" fmla="*/ 1308847 h 2725271"/>
                  <a:gd name="connsiteX50" fmla="*/ 824753 w 1515035"/>
                  <a:gd name="connsiteY50" fmla="*/ 1308847 h 2725271"/>
                  <a:gd name="connsiteX51" fmla="*/ 950259 w 1515035"/>
                  <a:gd name="connsiteY51" fmla="*/ 1237129 h 2725271"/>
                  <a:gd name="connsiteX52" fmla="*/ 1004047 w 1515035"/>
                  <a:gd name="connsiteY52" fmla="*/ 1156447 h 2725271"/>
                  <a:gd name="connsiteX53" fmla="*/ 1075764 w 1515035"/>
                  <a:gd name="connsiteY53" fmla="*/ 1084729 h 2725271"/>
                  <a:gd name="connsiteX54" fmla="*/ 1120588 w 1515035"/>
                  <a:gd name="connsiteY54" fmla="*/ 932329 h 2725271"/>
                  <a:gd name="connsiteX55" fmla="*/ 1129553 w 1515035"/>
                  <a:gd name="connsiteY55" fmla="*/ 824753 h 2725271"/>
                  <a:gd name="connsiteX56" fmla="*/ 1192306 w 1515035"/>
                  <a:gd name="connsiteY56" fmla="*/ 726141 h 2725271"/>
                  <a:gd name="connsiteX57" fmla="*/ 1264023 w 1515035"/>
                  <a:gd name="connsiteY57" fmla="*/ 645459 h 2725271"/>
                  <a:gd name="connsiteX58" fmla="*/ 1317811 w 1515035"/>
                  <a:gd name="connsiteY58" fmla="*/ 466165 h 2725271"/>
                  <a:gd name="connsiteX59" fmla="*/ 1290917 w 1515035"/>
                  <a:gd name="connsiteY59" fmla="*/ 313765 h 2725271"/>
                  <a:gd name="connsiteX60" fmla="*/ 1129553 w 1515035"/>
                  <a:gd name="connsiteY60" fmla="*/ 152400 h 2725271"/>
                  <a:gd name="connsiteX61" fmla="*/ 905435 w 1515035"/>
                  <a:gd name="connsiteY61" fmla="*/ 116541 h 2725271"/>
                  <a:gd name="connsiteX62" fmla="*/ 717176 w 1515035"/>
                  <a:gd name="connsiteY62" fmla="*/ 0 h 2725271"/>
                  <a:gd name="connsiteX63" fmla="*/ 573741 w 1515035"/>
                  <a:gd name="connsiteY63" fmla="*/ 71718 h 2725271"/>
                  <a:gd name="connsiteX64" fmla="*/ 537882 w 1515035"/>
                  <a:gd name="connsiteY64"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31645 w 1515035"/>
                  <a:gd name="connsiteY47" fmla="*/ 1492169 h 2725271"/>
                  <a:gd name="connsiteX48" fmla="*/ 923869 w 1515035"/>
                  <a:gd name="connsiteY48" fmla="*/ 1402183 h 2725271"/>
                  <a:gd name="connsiteX49" fmla="*/ 788894 w 1515035"/>
                  <a:gd name="connsiteY49" fmla="*/ 1398494 h 2725271"/>
                  <a:gd name="connsiteX50" fmla="*/ 824753 w 1515035"/>
                  <a:gd name="connsiteY50" fmla="*/ 1308847 h 2725271"/>
                  <a:gd name="connsiteX51" fmla="*/ 824753 w 1515035"/>
                  <a:gd name="connsiteY51" fmla="*/ 1308847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31645 w 1515035"/>
                  <a:gd name="connsiteY47" fmla="*/ 1492169 h 2725271"/>
                  <a:gd name="connsiteX48" fmla="*/ 923869 w 1515035"/>
                  <a:gd name="connsiteY48" fmla="*/ 1402183 h 2725271"/>
                  <a:gd name="connsiteX49" fmla="*/ 905231 w 1515035"/>
                  <a:gd name="connsiteY49" fmla="*/ 1378741 h 2725271"/>
                  <a:gd name="connsiteX50" fmla="*/ 824753 w 1515035"/>
                  <a:gd name="connsiteY50" fmla="*/ 1308847 h 2725271"/>
                  <a:gd name="connsiteX51" fmla="*/ 824753 w 1515035"/>
                  <a:gd name="connsiteY51" fmla="*/ 1308847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31645 w 1515035"/>
                  <a:gd name="connsiteY47" fmla="*/ 1492169 h 2725271"/>
                  <a:gd name="connsiteX48" fmla="*/ 923869 w 1515035"/>
                  <a:gd name="connsiteY48" fmla="*/ 1402183 h 2725271"/>
                  <a:gd name="connsiteX49" fmla="*/ 905231 w 1515035"/>
                  <a:gd name="connsiteY49" fmla="*/ 1378741 h 2725271"/>
                  <a:gd name="connsiteX50" fmla="*/ 824753 w 1515035"/>
                  <a:gd name="connsiteY50" fmla="*/ 1308847 h 2725271"/>
                  <a:gd name="connsiteX51" fmla="*/ 906875 w 1515035"/>
                  <a:gd name="connsiteY51" fmla="*/ 1313784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31645 w 1515035"/>
                  <a:gd name="connsiteY47" fmla="*/ 1492169 h 2725271"/>
                  <a:gd name="connsiteX48" fmla="*/ 923869 w 1515035"/>
                  <a:gd name="connsiteY48" fmla="*/ 1402183 h 2725271"/>
                  <a:gd name="connsiteX49" fmla="*/ 905231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31645 w 1515035"/>
                  <a:gd name="connsiteY47" fmla="*/ 1492169 h 2725271"/>
                  <a:gd name="connsiteX48" fmla="*/ 923869 w 1515035"/>
                  <a:gd name="connsiteY48" fmla="*/ 1402183 h 2725271"/>
                  <a:gd name="connsiteX49" fmla="*/ 932605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52177 w 1515035"/>
                  <a:gd name="connsiteY47" fmla="*/ 1482291 h 2725271"/>
                  <a:gd name="connsiteX48" fmla="*/ 923869 w 1515035"/>
                  <a:gd name="connsiteY48" fmla="*/ 1402183 h 2725271"/>
                  <a:gd name="connsiteX49" fmla="*/ 932605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484094 w 1515035"/>
                  <a:gd name="connsiteY17" fmla="*/ 1524000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52177 w 1515035"/>
                  <a:gd name="connsiteY47" fmla="*/ 1482291 h 2725271"/>
                  <a:gd name="connsiteX48" fmla="*/ 923869 w 1515035"/>
                  <a:gd name="connsiteY48" fmla="*/ 1402183 h 2725271"/>
                  <a:gd name="connsiteX49" fmla="*/ 932605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493059 w 1515035"/>
                  <a:gd name="connsiteY16" fmla="*/ 1425388 h 2725271"/>
                  <a:gd name="connsiteX17" fmla="*/ 367755 w 1515035"/>
                  <a:gd name="connsiteY17" fmla="*/ 1528938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52177 w 1515035"/>
                  <a:gd name="connsiteY47" fmla="*/ 1482291 h 2725271"/>
                  <a:gd name="connsiteX48" fmla="*/ 923869 w 1515035"/>
                  <a:gd name="connsiteY48" fmla="*/ 1402183 h 2725271"/>
                  <a:gd name="connsiteX49" fmla="*/ 932605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93059 w 1515035"/>
                  <a:gd name="connsiteY15" fmla="*/ 1335741 h 2725271"/>
                  <a:gd name="connsiteX16" fmla="*/ 349348 w 1515035"/>
                  <a:gd name="connsiteY16" fmla="*/ 1395757 h 2725271"/>
                  <a:gd name="connsiteX17" fmla="*/ 367755 w 1515035"/>
                  <a:gd name="connsiteY17" fmla="*/ 1528938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52177 w 1515035"/>
                  <a:gd name="connsiteY47" fmla="*/ 1482291 h 2725271"/>
                  <a:gd name="connsiteX48" fmla="*/ 923869 w 1515035"/>
                  <a:gd name="connsiteY48" fmla="*/ 1402183 h 2725271"/>
                  <a:gd name="connsiteX49" fmla="*/ 932605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457200 w 1515035"/>
                  <a:gd name="connsiteY14" fmla="*/ 1255059 h 2725271"/>
                  <a:gd name="connsiteX15" fmla="*/ 404096 w 1515035"/>
                  <a:gd name="connsiteY15" fmla="*/ 1315987 h 2725271"/>
                  <a:gd name="connsiteX16" fmla="*/ 349348 w 1515035"/>
                  <a:gd name="connsiteY16" fmla="*/ 1395757 h 2725271"/>
                  <a:gd name="connsiteX17" fmla="*/ 367755 w 1515035"/>
                  <a:gd name="connsiteY17" fmla="*/ 1528938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52177 w 1515035"/>
                  <a:gd name="connsiteY47" fmla="*/ 1482291 h 2725271"/>
                  <a:gd name="connsiteX48" fmla="*/ 923869 w 1515035"/>
                  <a:gd name="connsiteY48" fmla="*/ 1402183 h 2725271"/>
                  <a:gd name="connsiteX49" fmla="*/ 932605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13764 w 1515035"/>
                  <a:gd name="connsiteY11" fmla="*/ 1129553 h 2725271"/>
                  <a:gd name="connsiteX12" fmla="*/ 331694 w 1515035"/>
                  <a:gd name="connsiteY12" fmla="*/ 1165412 h 2725271"/>
                  <a:gd name="connsiteX13" fmla="*/ 376517 w 1515035"/>
                  <a:gd name="connsiteY13" fmla="*/ 1228165 h 2725271"/>
                  <a:gd name="connsiteX14" fmla="*/ 375078 w 1515035"/>
                  <a:gd name="connsiteY14" fmla="*/ 1250122 h 2725271"/>
                  <a:gd name="connsiteX15" fmla="*/ 404096 w 1515035"/>
                  <a:gd name="connsiteY15" fmla="*/ 1315987 h 2725271"/>
                  <a:gd name="connsiteX16" fmla="*/ 349348 w 1515035"/>
                  <a:gd name="connsiteY16" fmla="*/ 1395757 h 2725271"/>
                  <a:gd name="connsiteX17" fmla="*/ 367755 w 1515035"/>
                  <a:gd name="connsiteY17" fmla="*/ 1528938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52177 w 1515035"/>
                  <a:gd name="connsiteY47" fmla="*/ 1482291 h 2725271"/>
                  <a:gd name="connsiteX48" fmla="*/ 923869 w 1515035"/>
                  <a:gd name="connsiteY48" fmla="*/ 1402183 h 2725271"/>
                  <a:gd name="connsiteX49" fmla="*/ 932605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82200 w 1515035"/>
                  <a:gd name="connsiteY11" fmla="*/ 1094984 h 2725271"/>
                  <a:gd name="connsiteX12" fmla="*/ 331694 w 1515035"/>
                  <a:gd name="connsiteY12" fmla="*/ 1165412 h 2725271"/>
                  <a:gd name="connsiteX13" fmla="*/ 376517 w 1515035"/>
                  <a:gd name="connsiteY13" fmla="*/ 1228165 h 2725271"/>
                  <a:gd name="connsiteX14" fmla="*/ 375078 w 1515035"/>
                  <a:gd name="connsiteY14" fmla="*/ 1250122 h 2725271"/>
                  <a:gd name="connsiteX15" fmla="*/ 404096 w 1515035"/>
                  <a:gd name="connsiteY15" fmla="*/ 1315987 h 2725271"/>
                  <a:gd name="connsiteX16" fmla="*/ 349348 w 1515035"/>
                  <a:gd name="connsiteY16" fmla="*/ 1395757 h 2725271"/>
                  <a:gd name="connsiteX17" fmla="*/ 367755 w 1515035"/>
                  <a:gd name="connsiteY17" fmla="*/ 1528938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52177 w 1515035"/>
                  <a:gd name="connsiteY47" fmla="*/ 1482291 h 2725271"/>
                  <a:gd name="connsiteX48" fmla="*/ 923869 w 1515035"/>
                  <a:gd name="connsiteY48" fmla="*/ 1402183 h 2725271"/>
                  <a:gd name="connsiteX49" fmla="*/ 932605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82200 w 1515035"/>
                  <a:gd name="connsiteY11" fmla="*/ 1094984 h 2725271"/>
                  <a:gd name="connsiteX12" fmla="*/ 400130 w 1515035"/>
                  <a:gd name="connsiteY12" fmla="*/ 1155535 h 2725271"/>
                  <a:gd name="connsiteX13" fmla="*/ 376517 w 1515035"/>
                  <a:gd name="connsiteY13" fmla="*/ 1228165 h 2725271"/>
                  <a:gd name="connsiteX14" fmla="*/ 375078 w 1515035"/>
                  <a:gd name="connsiteY14" fmla="*/ 1250122 h 2725271"/>
                  <a:gd name="connsiteX15" fmla="*/ 404096 w 1515035"/>
                  <a:gd name="connsiteY15" fmla="*/ 1315987 h 2725271"/>
                  <a:gd name="connsiteX16" fmla="*/ 349348 w 1515035"/>
                  <a:gd name="connsiteY16" fmla="*/ 1395757 h 2725271"/>
                  <a:gd name="connsiteX17" fmla="*/ 367755 w 1515035"/>
                  <a:gd name="connsiteY17" fmla="*/ 1528938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52177 w 1515035"/>
                  <a:gd name="connsiteY47" fmla="*/ 1482291 h 2725271"/>
                  <a:gd name="connsiteX48" fmla="*/ 923869 w 1515035"/>
                  <a:gd name="connsiteY48" fmla="*/ 1402183 h 2725271"/>
                  <a:gd name="connsiteX49" fmla="*/ 932605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1004047 w 1515035"/>
                  <a:gd name="connsiteY53" fmla="*/ 115644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82200 w 1515035"/>
                  <a:gd name="connsiteY11" fmla="*/ 1094984 h 2725271"/>
                  <a:gd name="connsiteX12" fmla="*/ 400130 w 1515035"/>
                  <a:gd name="connsiteY12" fmla="*/ 1155535 h 2725271"/>
                  <a:gd name="connsiteX13" fmla="*/ 376517 w 1515035"/>
                  <a:gd name="connsiteY13" fmla="*/ 1228165 h 2725271"/>
                  <a:gd name="connsiteX14" fmla="*/ 375078 w 1515035"/>
                  <a:gd name="connsiteY14" fmla="*/ 1250122 h 2725271"/>
                  <a:gd name="connsiteX15" fmla="*/ 404096 w 1515035"/>
                  <a:gd name="connsiteY15" fmla="*/ 1315987 h 2725271"/>
                  <a:gd name="connsiteX16" fmla="*/ 349348 w 1515035"/>
                  <a:gd name="connsiteY16" fmla="*/ 1395757 h 2725271"/>
                  <a:gd name="connsiteX17" fmla="*/ 367755 w 1515035"/>
                  <a:gd name="connsiteY17" fmla="*/ 1528938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52177 w 1515035"/>
                  <a:gd name="connsiteY47" fmla="*/ 1482291 h 2725271"/>
                  <a:gd name="connsiteX48" fmla="*/ 923869 w 1515035"/>
                  <a:gd name="connsiteY48" fmla="*/ 1402183 h 2725271"/>
                  <a:gd name="connsiteX49" fmla="*/ 932605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901395 w 1515035"/>
                  <a:gd name="connsiteY53" fmla="*/ 1131757 h 2725271"/>
                  <a:gd name="connsiteX54" fmla="*/ 1075764 w 1515035"/>
                  <a:gd name="connsiteY54" fmla="*/ 1084729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82200 w 1515035"/>
                  <a:gd name="connsiteY11" fmla="*/ 1094984 h 2725271"/>
                  <a:gd name="connsiteX12" fmla="*/ 400130 w 1515035"/>
                  <a:gd name="connsiteY12" fmla="*/ 1155535 h 2725271"/>
                  <a:gd name="connsiteX13" fmla="*/ 376517 w 1515035"/>
                  <a:gd name="connsiteY13" fmla="*/ 1228165 h 2725271"/>
                  <a:gd name="connsiteX14" fmla="*/ 375078 w 1515035"/>
                  <a:gd name="connsiteY14" fmla="*/ 1250122 h 2725271"/>
                  <a:gd name="connsiteX15" fmla="*/ 404096 w 1515035"/>
                  <a:gd name="connsiteY15" fmla="*/ 1315987 h 2725271"/>
                  <a:gd name="connsiteX16" fmla="*/ 349348 w 1515035"/>
                  <a:gd name="connsiteY16" fmla="*/ 1395757 h 2725271"/>
                  <a:gd name="connsiteX17" fmla="*/ 367755 w 1515035"/>
                  <a:gd name="connsiteY17" fmla="*/ 1528938 h 2725271"/>
                  <a:gd name="connsiteX18" fmla="*/ 403411 w 1515035"/>
                  <a:gd name="connsiteY18" fmla="*/ 1712259 h 2725271"/>
                  <a:gd name="connsiteX19" fmla="*/ 300558 w 1515035"/>
                  <a:gd name="connsiteY19" fmla="*/ 1740443 h 2725271"/>
                  <a:gd name="connsiteX20" fmla="*/ 174572 w 1515035"/>
                  <a:gd name="connsiteY20" fmla="*/ 1771366 h 2725271"/>
                  <a:gd name="connsiteX21" fmla="*/ 28538 w 1515035"/>
                  <a:gd name="connsiteY21" fmla="*/ 1803199 h 2725271"/>
                  <a:gd name="connsiteX22" fmla="*/ 0 w 1515035"/>
                  <a:gd name="connsiteY22" fmla="*/ 1936376 h 2725271"/>
                  <a:gd name="connsiteX23" fmla="*/ 0 w 1515035"/>
                  <a:gd name="connsiteY23" fmla="*/ 2079812 h 2725271"/>
                  <a:gd name="connsiteX24" fmla="*/ 80682 w 1515035"/>
                  <a:gd name="connsiteY24" fmla="*/ 2268071 h 2725271"/>
                  <a:gd name="connsiteX25" fmla="*/ 152400 w 1515035"/>
                  <a:gd name="connsiteY25" fmla="*/ 2429435 h 2725271"/>
                  <a:gd name="connsiteX26" fmla="*/ 242047 w 1515035"/>
                  <a:gd name="connsiteY26" fmla="*/ 2501153 h 2725271"/>
                  <a:gd name="connsiteX27" fmla="*/ 340659 w 1515035"/>
                  <a:gd name="connsiteY27" fmla="*/ 2563906 h 2725271"/>
                  <a:gd name="connsiteX28" fmla="*/ 439270 w 1515035"/>
                  <a:gd name="connsiteY28" fmla="*/ 2644588 h 2725271"/>
                  <a:gd name="connsiteX29" fmla="*/ 609600 w 1515035"/>
                  <a:gd name="connsiteY29" fmla="*/ 2707341 h 2725271"/>
                  <a:gd name="connsiteX30" fmla="*/ 726141 w 1515035"/>
                  <a:gd name="connsiteY30" fmla="*/ 2725271 h 2725271"/>
                  <a:gd name="connsiteX31" fmla="*/ 869576 w 1515035"/>
                  <a:gd name="connsiteY31" fmla="*/ 2698376 h 2725271"/>
                  <a:gd name="connsiteX32" fmla="*/ 959223 w 1515035"/>
                  <a:gd name="connsiteY32" fmla="*/ 2662518 h 2725271"/>
                  <a:gd name="connsiteX33" fmla="*/ 1013011 w 1515035"/>
                  <a:gd name="connsiteY33" fmla="*/ 2635624 h 2725271"/>
                  <a:gd name="connsiteX34" fmla="*/ 1138517 w 1515035"/>
                  <a:gd name="connsiteY34" fmla="*/ 2519082 h 2725271"/>
                  <a:gd name="connsiteX35" fmla="*/ 1219200 w 1515035"/>
                  <a:gd name="connsiteY35" fmla="*/ 2420471 h 2725271"/>
                  <a:gd name="connsiteX36" fmla="*/ 1335741 w 1515035"/>
                  <a:gd name="connsiteY36" fmla="*/ 2286000 h 2725271"/>
                  <a:gd name="connsiteX37" fmla="*/ 1389529 w 1515035"/>
                  <a:gd name="connsiteY37" fmla="*/ 2205318 h 2725271"/>
                  <a:gd name="connsiteX38" fmla="*/ 1497106 w 1515035"/>
                  <a:gd name="connsiteY38" fmla="*/ 2124635 h 2725271"/>
                  <a:gd name="connsiteX39" fmla="*/ 1515035 w 1515035"/>
                  <a:gd name="connsiteY39" fmla="*/ 2008094 h 2725271"/>
                  <a:gd name="connsiteX40" fmla="*/ 1515035 w 1515035"/>
                  <a:gd name="connsiteY40" fmla="*/ 1972235 h 2725271"/>
                  <a:gd name="connsiteX41" fmla="*/ 1389529 w 1515035"/>
                  <a:gd name="connsiteY41" fmla="*/ 1846729 h 2725271"/>
                  <a:gd name="connsiteX42" fmla="*/ 1322053 w 1515035"/>
                  <a:gd name="connsiteY42" fmla="*/ 1848176 h 2725271"/>
                  <a:gd name="connsiteX43" fmla="*/ 1201746 w 1515035"/>
                  <a:gd name="connsiteY43" fmla="*/ 1812317 h 2725271"/>
                  <a:gd name="connsiteX44" fmla="*/ 1039905 w 1515035"/>
                  <a:gd name="connsiteY44" fmla="*/ 1796587 h 2725271"/>
                  <a:gd name="connsiteX45" fmla="*/ 937528 w 1515035"/>
                  <a:gd name="connsiteY45" fmla="*/ 1755258 h 2725271"/>
                  <a:gd name="connsiteX46" fmla="*/ 970107 w 1515035"/>
                  <a:gd name="connsiteY46" fmla="*/ 1647303 h 2725271"/>
                  <a:gd name="connsiteX47" fmla="*/ 952177 w 1515035"/>
                  <a:gd name="connsiteY47" fmla="*/ 1482291 h 2725271"/>
                  <a:gd name="connsiteX48" fmla="*/ 923869 w 1515035"/>
                  <a:gd name="connsiteY48" fmla="*/ 1402183 h 2725271"/>
                  <a:gd name="connsiteX49" fmla="*/ 932605 w 1515035"/>
                  <a:gd name="connsiteY49" fmla="*/ 1378741 h 2725271"/>
                  <a:gd name="connsiteX50" fmla="*/ 927406 w 1515035"/>
                  <a:gd name="connsiteY50" fmla="*/ 1303909 h 2725271"/>
                  <a:gd name="connsiteX51" fmla="*/ 906875 w 1515035"/>
                  <a:gd name="connsiteY51" fmla="*/ 1313784 h 2725271"/>
                  <a:gd name="connsiteX52" fmla="*/ 950259 w 1515035"/>
                  <a:gd name="connsiteY52" fmla="*/ 1237129 h 2725271"/>
                  <a:gd name="connsiteX53" fmla="*/ 901395 w 1515035"/>
                  <a:gd name="connsiteY53" fmla="*/ 1131757 h 2725271"/>
                  <a:gd name="connsiteX54" fmla="*/ 1034703 w 1515035"/>
                  <a:gd name="connsiteY54" fmla="*/ 1050160 h 2725271"/>
                  <a:gd name="connsiteX55" fmla="*/ 1120588 w 1515035"/>
                  <a:gd name="connsiteY55" fmla="*/ 932329 h 2725271"/>
                  <a:gd name="connsiteX56" fmla="*/ 1129553 w 1515035"/>
                  <a:gd name="connsiteY56" fmla="*/ 824753 h 2725271"/>
                  <a:gd name="connsiteX57" fmla="*/ 1192306 w 1515035"/>
                  <a:gd name="connsiteY57" fmla="*/ 726141 h 2725271"/>
                  <a:gd name="connsiteX58" fmla="*/ 1264023 w 1515035"/>
                  <a:gd name="connsiteY58" fmla="*/ 645459 h 2725271"/>
                  <a:gd name="connsiteX59" fmla="*/ 1317811 w 1515035"/>
                  <a:gd name="connsiteY59" fmla="*/ 466165 h 2725271"/>
                  <a:gd name="connsiteX60" fmla="*/ 1290917 w 1515035"/>
                  <a:gd name="connsiteY60" fmla="*/ 313765 h 2725271"/>
                  <a:gd name="connsiteX61" fmla="*/ 1129553 w 1515035"/>
                  <a:gd name="connsiteY61" fmla="*/ 152400 h 2725271"/>
                  <a:gd name="connsiteX62" fmla="*/ 905435 w 1515035"/>
                  <a:gd name="connsiteY62" fmla="*/ 116541 h 2725271"/>
                  <a:gd name="connsiteX63" fmla="*/ 717176 w 1515035"/>
                  <a:gd name="connsiteY63" fmla="*/ 0 h 2725271"/>
                  <a:gd name="connsiteX64" fmla="*/ 573741 w 1515035"/>
                  <a:gd name="connsiteY64" fmla="*/ 71718 h 2725271"/>
                  <a:gd name="connsiteX65" fmla="*/ 537882 w 1515035"/>
                  <a:gd name="connsiteY65"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376517 w 1515035"/>
                  <a:gd name="connsiteY10" fmla="*/ 977153 h 2725271"/>
                  <a:gd name="connsiteX11" fmla="*/ 307955 w 1515035"/>
                  <a:gd name="connsiteY11" fmla="*/ 977489 h 2725271"/>
                  <a:gd name="connsiteX12" fmla="*/ 382200 w 1515035"/>
                  <a:gd name="connsiteY12" fmla="*/ 1094984 h 2725271"/>
                  <a:gd name="connsiteX13" fmla="*/ 400130 w 1515035"/>
                  <a:gd name="connsiteY13" fmla="*/ 1155535 h 2725271"/>
                  <a:gd name="connsiteX14" fmla="*/ 376517 w 1515035"/>
                  <a:gd name="connsiteY14" fmla="*/ 1228165 h 2725271"/>
                  <a:gd name="connsiteX15" fmla="*/ 375078 w 1515035"/>
                  <a:gd name="connsiteY15" fmla="*/ 1250122 h 2725271"/>
                  <a:gd name="connsiteX16" fmla="*/ 404096 w 1515035"/>
                  <a:gd name="connsiteY16" fmla="*/ 1315987 h 2725271"/>
                  <a:gd name="connsiteX17" fmla="*/ 349348 w 1515035"/>
                  <a:gd name="connsiteY17" fmla="*/ 1395757 h 2725271"/>
                  <a:gd name="connsiteX18" fmla="*/ 367755 w 1515035"/>
                  <a:gd name="connsiteY18" fmla="*/ 1528938 h 2725271"/>
                  <a:gd name="connsiteX19" fmla="*/ 403411 w 1515035"/>
                  <a:gd name="connsiteY19" fmla="*/ 1712259 h 2725271"/>
                  <a:gd name="connsiteX20" fmla="*/ 300558 w 1515035"/>
                  <a:gd name="connsiteY20" fmla="*/ 1740443 h 2725271"/>
                  <a:gd name="connsiteX21" fmla="*/ 174572 w 1515035"/>
                  <a:gd name="connsiteY21" fmla="*/ 1771366 h 2725271"/>
                  <a:gd name="connsiteX22" fmla="*/ 28538 w 1515035"/>
                  <a:gd name="connsiteY22" fmla="*/ 1803199 h 2725271"/>
                  <a:gd name="connsiteX23" fmla="*/ 0 w 1515035"/>
                  <a:gd name="connsiteY23" fmla="*/ 1936376 h 2725271"/>
                  <a:gd name="connsiteX24" fmla="*/ 0 w 1515035"/>
                  <a:gd name="connsiteY24" fmla="*/ 2079812 h 2725271"/>
                  <a:gd name="connsiteX25" fmla="*/ 80682 w 1515035"/>
                  <a:gd name="connsiteY25" fmla="*/ 2268071 h 2725271"/>
                  <a:gd name="connsiteX26" fmla="*/ 152400 w 1515035"/>
                  <a:gd name="connsiteY26" fmla="*/ 2429435 h 2725271"/>
                  <a:gd name="connsiteX27" fmla="*/ 242047 w 1515035"/>
                  <a:gd name="connsiteY27" fmla="*/ 2501153 h 2725271"/>
                  <a:gd name="connsiteX28" fmla="*/ 340659 w 1515035"/>
                  <a:gd name="connsiteY28" fmla="*/ 2563906 h 2725271"/>
                  <a:gd name="connsiteX29" fmla="*/ 439270 w 1515035"/>
                  <a:gd name="connsiteY29" fmla="*/ 2644588 h 2725271"/>
                  <a:gd name="connsiteX30" fmla="*/ 609600 w 1515035"/>
                  <a:gd name="connsiteY30" fmla="*/ 2707341 h 2725271"/>
                  <a:gd name="connsiteX31" fmla="*/ 726141 w 1515035"/>
                  <a:gd name="connsiteY31" fmla="*/ 2725271 h 2725271"/>
                  <a:gd name="connsiteX32" fmla="*/ 869576 w 1515035"/>
                  <a:gd name="connsiteY32" fmla="*/ 2698376 h 2725271"/>
                  <a:gd name="connsiteX33" fmla="*/ 959223 w 1515035"/>
                  <a:gd name="connsiteY33" fmla="*/ 2662518 h 2725271"/>
                  <a:gd name="connsiteX34" fmla="*/ 1013011 w 1515035"/>
                  <a:gd name="connsiteY34" fmla="*/ 2635624 h 2725271"/>
                  <a:gd name="connsiteX35" fmla="*/ 1138517 w 1515035"/>
                  <a:gd name="connsiteY35" fmla="*/ 2519082 h 2725271"/>
                  <a:gd name="connsiteX36" fmla="*/ 1219200 w 1515035"/>
                  <a:gd name="connsiteY36" fmla="*/ 2420471 h 2725271"/>
                  <a:gd name="connsiteX37" fmla="*/ 1335741 w 1515035"/>
                  <a:gd name="connsiteY37" fmla="*/ 2286000 h 2725271"/>
                  <a:gd name="connsiteX38" fmla="*/ 1389529 w 1515035"/>
                  <a:gd name="connsiteY38" fmla="*/ 2205318 h 2725271"/>
                  <a:gd name="connsiteX39" fmla="*/ 1497106 w 1515035"/>
                  <a:gd name="connsiteY39" fmla="*/ 2124635 h 2725271"/>
                  <a:gd name="connsiteX40" fmla="*/ 1515035 w 1515035"/>
                  <a:gd name="connsiteY40" fmla="*/ 2008094 h 2725271"/>
                  <a:gd name="connsiteX41" fmla="*/ 1515035 w 1515035"/>
                  <a:gd name="connsiteY41" fmla="*/ 1972235 h 2725271"/>
                  <a:gd name="connsiteX42" fmla="*/ 1389529 w 1515035"/>
                  <a:gd name="connsiteY42" fmla="*/ 1846729 h 2725271"/>
                  <a:gd name="connsiteX43" fmla="*/ 1322053 w 1515035"/>
                  <a:gd name="connsiteY43" fmla="*/ 1848176 h 2725271"/>
                  <a:gd name="connsiteX44" fmla="*/ 1201746 w 1515035"/>
                  <a:gd name="connsiteY44" fmla="*/ 1812317 h 2725271"/>
                  <a:gd name="connsiteX45" fmla="*/ 1039905 w 1515035"/>
                  <a:gd name="connsiteY45" fmla="*/ 1796587 h 2725271"/>
                  <a:gd name="connsiteX46" fmla="*/ 937528 w 1515035"/>
                  <a:gd name="connsiteY46" fmla="*/ 1755258 h 2725271"/>
                  <a:gd name="connsiteX47" fmla="*/ 970107 w 1515035"/>
                  <a:gd name="connsiteY47" fmla="*/ 1647303 h 2725271"/>
                  <a:gd name="connsiteX48" fmla="*/ 952177 w 1515035"/>
                  <a:gd name="connsiteY48" fmla="*/ 1482291 h 2725271"/>
                  <a:gd name="connsiteX49" fmla="*/ 923869 w 1515035"/>
                  <a:gd name="connsiteY49" fmla="*/ 1402183 h 2725271"/>
                  <a:gd name="connsiteX50" fmla="*/ 932605 w 1515035"/>
                  <a:gd name="connsiteY50" fmla="*/ 1378741 h 2725271"/>
                  <a:gd name="connsiteX51" fmla="*/ 927406 w 1515035"/>
                  <a:gd name="connsiteY51" fmla="*/ 1303909 h 2725271"/>
                  <a:gd name="connsiteX52" fmla="*/ 906875 w 1515035"/>
                  <a:gd name="connsiteY52" fmla="*/ 1313784 h 2725271"/>
                  <a:gd name="connsiteX53" fmla="*/ 950259 w 1515035"/>
                  <a:gd name="connsiteY53" fmla="*/ 1237129 h 2725271"/>
                  <a:gd name="connsiteX54" fmla="*/ 901395 w 1515035"/>
                  <a:gd name="connsiteY54" fmla="*/ 1131757 h 2725271"/>
                  <a:gd name="connsiteX55" fmla="*/ 1034703 w 1515035"/>
                  <a:gd name="connsiteY55" fmla="*/ 1050160 h 2725271"/>
                  <a:gd name="connsiteX56" fmla="*/ 1120588 w 1515035"/>
                  <a:gd name="connsiteY56" fmla="*/ 932329 h 2725271"/>
                  <a:gd name="connsiteX57" fmla="*/ 1129553 w 1515035"/>
                  <a:gd name="connsiteY57" fmla="*/ 824753 h 2725271"/>
                  <a:gd name="connsiteX58" fmla="*/ 1192306 w 1515035"/>
                  <a:gd name="connsiteY58" fmla="*/ 726141 h 2725271"/>
                  <a:gd name="connsiteX59" fmla="*/ 1264023 w 1515035"/>
                  <a:gd name="connsiteY59" fmla="*/ 645459 h 2725271"/>
                  <a:gd name="connsiteX60" fmla="*/ 1317811 w 1515035"/>
                  <a:gd name="connsiteY60" fmla="*/ 466165 h 2725271"/>
                  <a:gd name="connsiteX61" fmla="*/ 1290917 w 1515035"/>
                  <a:gd name="connsiteY61" fmla="*/ 313765 h 2725271"/>
                  <a:gd name="connsiteX62" fmla="*/ 1129553 w 1515035"/>
                  <a:gd name="connsiteY62" fmla="*/ 152400 h 2725271"/>
                  <a:gd name="connsiteX63" fmla="*/ 905435 w 1515035"/>
                  <a:gd name="connsiteY63" fmla="*/ 116541 h 2725271"/>
                  <a:gd name="connsiteX64" fmla="*/ 717176 w 1515035"/>
                  <a:gd name="connsiteY64" fmla="*/ 0 h 2725271"/>
                  <a:gd name="connsiteX65" fmla="*/ 573741 w 1515035"/>
                  <a:gd name="connsiteY65" fmla="*/ 71718 h 2725271"/>
                  <a:gd name="connsiteX66" fmla="*/ 537882 w 1515035"/>
                  <a:gd name="connsiteY66"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367553 w 1515035"/>
                  <a:gd name="connsiteY9" fmla="*/ 932329 h 2725271"/>
                  <a:gd name="connsiteX10" fmla="*/ 273865 w 1515035"/>
                  <a:gd name="connsiteY10" fmla="*/ 942584 h 2725271"/>
                  <a:gd name="connsiteX11" fmla="*/ 307955 w 1515035"/>
                  <a:gd name="connsiteY11" fmla="*/ 977489 h 2725271"/>
                  <a:gd name="connsiteX12" fmla="*/ 382200 w 1515035"/>
                  <a:gd name="connsiteY12" fmla="*/ 1094984 h 2725271"/>
                  <a:gd name="connsiteX13" fmla="*/ 400130 w 1515035"/>
                  <a:gd name="connsiteY13" fmla="*/ 1155535 h 2725271"/>
                  <a:gd name="connsiteX14" fmla="*/ 376517 w 1515035"/>
                  <a:gd name="connsiteY14" fmla="*/ 1228165 h 2725271"/>
                  <a:gd name="connsiteX15" fmla="*/ 375078 w 1515035"/>
                  <a:gd name="connsiteY15" fmla="*/ 1250122 h 2725271"/>
                  <a:gd name="connsiteX16" fmla="*/ 404096 w 1515035"/>
                  <a:gd name="connsiteY16" fmla="*/ 1315987 h 2725271"/>
                  <a:gd name="connsiteX17" fmla="*/ 349348 w 1515035"/>
                  <a:gd name="connsiteY17" fmla="*/ 1395757 h 2725271"/>
                  <a:gd name="connsiteX18" fmla="*/ 367755 w 1515035"/>
                  <a:gd name="connsiteY18" fmla="*/ 1528938 h 2725271"/>
                  <a:gd name="connsiteX19" fmla="*/ 403411 w 1515035"/>
                  <a:gd name="connsiteY19" fmla="*/ 1712259 h 2725271"/>
                  <a:gd name="connsiteX20" fmla="*/ 300558 w 1515035"/>
                  <a:gd name="connsiteY20" fmla="*/ 1740443 h 2725271"/>
                  <a:gd name="connsiteX21" fmla="*/ 174572 w 1515035"/>
                  <a:gd name="connsiteY21" fmla="*/ 1771366 h 2725271"/>
                  <a:gd name="connsiteX22" fmla="*/ 28538 w 1515035"/>
                  <a:gd name="connsiteY22" fmla="*/ 1803199 h 2725271"/>
                  <a:gd name="connsiteX23" fmla="*/ 0 w 1515035"/>
                  <a:gd name="connsiteY23" fmla="*/ 1936376 h 2725271"/>
                  <a:gd name="connsiteX24" fmla="*/ 0 w 1515035"/>
                  <a:gd name="connsiteY24" fmla="*/ 2079812 h 2725271"/>
                  <a:gd name="connsiteX25" fmla="*/ 80682 w 1515035"/>
                  <a:gd name="connsiteY25" fmla="*/ 2268071 h 2725271"/>
                  <a:gd name="connsiteX26" fmla="*/ 152400 w 1515035"/>
                  <a:gd name="connsiteY26" fmla="*/ 2429435 h 2725271"/>
                  <a:gd name="connsiteX27" fmla="*/ 242047 w 1515035"/>
                  <a:gd name="connsiteY27" fmla="*/ 2501153 h 2725271"/>
                  <a:gd name="connsiteX28" fmla="*/ 340659 w 1515035"/>
                  <a:gd name="connsiteY28" fmla="*/ 2563906 h 2725271"/>
                  <a:gd name="connsiteX29" fmla="*/ 439270 w 1515035"/>
                  <a:gd name="connsiteY29" fmla="*/ 2644588 h 2725271"/>
                  <a:gd name="connsiteX30" fmla="*/ 609600 w 1515035"/>
                  <a:gd name="connsiteY30" fmla="*/ 2707341 h 2725271"/>
                  <a:gd name="connsiteX31" fmla="*/ 726141 w 1515035"/>
                  <a:gd name="connsiteY31" fmla="*/ 2725271 h 2725271"/>
                  <a:gd name="connsiteX32" fmla="*/ 869576 w 1515035"/>
                  <a:gd name="connsiteY32" fmla="*/ 2698376 h 2725271"/>
                  <a:gd name="connsiteX33" fmla="*/ 959223 w 1515035"/>
                  <a:gd name="connsiteY33" fmla="*/ 2662518 h 2725271"/>
                  <a:gd name="connsiteX34" fmla="*/ 1013011 w 1515035"/>
                  <a:gd name="connsiteY34" fmla="*/ 2635624 h 2725271"/>
                  <a:gd name="connsiteX35" fmla="*/ 1138517 w 1515035"/>
                  <a:gd name="connsiteY35" fmla="*/ 2519082 h 2725271"/>
                  <a:gd name="connsiteX36" fmla="*/ 1219200 w 1515035"/>
                  <a:gd name="connsiteY36" fmla="*/ 2420471 h 2725271"/>
                  <a:gd name="connsiteX37" fmla="*/ 1335741 w 1515035"/>
                  <a:gd name="connsiteY37" fmla="*/ 2286000 h 2725271"/>
                  <a:gd name="connsiteX38" fmla="*/ 1389529 w 1515035"/>
                  <a:gd name="connsiteY38" fmla="*/ 2205318 h 2725271"/>
                  <a:gd name="connsiteX39" fmla="*/ 1497106 w 1515035"/>
                  <a:gd name="connsiteY39" fmla="*/ 2124635 h 2725271"/>
                  <a:gd name="connsiteX40" fmla="*/ 1515035 w 1515035"/>
                  <a:gd name="connsiteY40" fmla="*/ 2008094 h 2725271"/>
                  <a:gd name="connsiteX41" fmla="*/ 1515035 w 1515035"/>
                  <a:gd name="connsiteY41" fmla="*/ 1972235 h 2725271"/>
                  <a:gd name="connsiteX42" fmla="*/ 1389529 w 1515035"/>
                  <a:gd name="connsiteY42" fmla="*/ 1846729 h 2725271"/>
                  <a:gd name="connsiteX43" fmla="*/ 1322053 w 1515035"/>
                  <a:gd name="connsiteY43" fmla="*/ 1848176 h 2725271"/>
                  <a:gd name="connsiteX44" fmla="*/ 1201746 w 1515035"/>
                  <a:gd name="connsiteY44" fmla="*/ 1812317 h 2725271"/>
                  <a:gd name="connsiteX45" fmla="*/ 1039905 w 1515035"/>
                  <a:gd name="connsiteY45" fmla="*/ 1796587 h 2725271"/>
                  <a:gd name="connsiteX46" fmla="*/ 937528 w 1515035"/>
                  <a:gd name="connsiteY46" fmla="*/ 1755258 h 2725271"/>
                  <a:gd name="connsiteX47" fmla="*/ 970107 w 1515035"/>
                  <a:gd name="connsiteY47" fmla="*/ 1647303 h 2725271"/>
                  <a:gd name="connsiteX48" fmla="*/ 952177 w 1515035"/>
                  <a:gd name="connsiteY48" fmla="*/ 1482291 h 2725271"/>
                  <a:gd name="connsiteX49" fmla="*/ 923869 w 1515035"/>
                  <a:gd name="connsiteY49" fmla="*/ 1402183 h 2725271"/>
                  <a:gd name="connsiteX50" fmla="*/ 932605 w 1515035"/>
                  <a:gd name="connsiteY50" fmla="*/ 1378741 h 2725271"/>
                  <a:gd name="connsiteX51" fmla="*/ 927406 w 1515035"/>
                  <a:gd name="connsiteY51" fmla="*/ 1303909 h 2725271"/>
                  <a:gd name="connsiteX52" fmla="*/ 906875 w 1515035"/>
                  <a:gd name="connsiteY52" fmla="*/ 1313784 h 2725271"/>
                  <a:gd name="connsiteX53" fmla="*/ 950259 w 1515035"/>
                  <a:gd name="connsiteY53" fmla="*/ 1237129 h 2725271"/>
                  <a:gd name="connsiteX54" fmla="*/ 901395 w 1515035"/>
                  <a:gd name="connsiteY54" fmla="*/ 1131757 h 2725271"/>
                  <a:gd name="connsiteX55" fmla="*/ 1034703 w 1515035"/>
                  <a:gd name="connsiteY55" fmla="*/ 1050160 h 2725271"/>
                  <a:gd name="connsiteX56" fmla="*/ 1120588 w 1515035"/>
                  <a:gd name="connsiteY56" fmla="*/ 932329 h 2725271"/>
                  <a:gd name="connsiteX57" fmla="*/ 1129553 w 1515035"/>
                  <a:gd name="connsiteY57" fmla="*/ 824753 h 2725271"/>
                  <a:gd name="connsiteX58" fmla="*/ 1192306 w 1515035"/>
                  <a:gd name="connsiteY58" fmla="*/ 726141 h 2725271"/>
                  <a:gd name="connsiteX59" fmla="*/ 1264023 w 1515035"/>
                  <a:gd name="connsiteY59" fmla="*/ 645459 h 2725271"/>
                  <a:gd name="connsiteX60" fmla="*/ 1317811 w 1515035"/>
                  <a:gd name="connsiteY60" fmla="*/ 466165 h 2725271"/>
                  <a:gd name="connsiteX61" fmla="*/ 1290917 w 1515035"/>
                  <a:gd name="connsiteY61" fmla="*/ 313765 h 2725271"/>
                  <a:gd name="connsiteX62" fmla="*/ 1129553 w 1515035"/>
                  <a:gd name="connsiteY62" fmla="*/ 152400 h 2725271"/>
                  <a:gd name="connsiteX63" fmla="*/ 905435 w 1515035"/>
                  <a:gd name="connsiteY63" fmla="*/ 116541 h 2725271"/>
                  <a:gd name="connsiteX64" fmla="*/ 717176 w 1515035"/>
                  <a:gd name="connsiteY64" fmla="*/ 0 h 2725271"/>
                  <a:gd name="connsiteX65" fmla="*/ 573741 w 1515035"/>
                  <a:gd name="connsiteY65" fmla="*/ 71718 h 2725271"/>
                  <a:gd name="connsiteX66" fmla="*/ 537882 w 1515035"/>
                  <a:gd name="connsiteY66"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313764 w 1515035"/>
                  <a:gd name="connsiteY8" fmla="*/ 744071 h 2725271"/>
                  <a:gd name="connsiteX9" fmla="*/ 251213 w 1515035"/>
                  <a:gd name="connsiteY9" fmla="*/ 907638 h 2725271"/>
                  <a:gd name="connsiteX10" fmla="*/ 273865 w 1515035"/>
                  <a:gd name="connsiteY10" fmla="*/ 942584 h 2725271"/>
                  <a:gd name="connsiteX11" fmla="*/ 307955 w 1515035"/>
                  <a:gd name="connsiteY11" fmla="*/ 977489 h 2725271"/>
                  <a:gd name="connsiteX12" fmla="*/ 382200 w 1515035"/>
                  <a:gd name="connsiteY12" fmla="*/ 1094984 h 2725271"/>
                  <a:gd name="connsiteX13" fmla="*/ 400130 w 1515035"/>
                  <a:gd name="connsiteY13" fmla="*/ 1155535 h 2725271"/>
                  <a:gd name="connsiteX14" fmla="*/ 376517 w 1515035"/>
                  <a:gd name="connsiteY14" fmla="*/ 1228165 h 2725271"/>
                  <a:gd name="connsiteX15" fmla="*/ 375078 w 1515035"/>
                  <a:gd name="connsiteY15" fmla="*/ 1250122 h 2725271"/>
                  <a:gd name="connsiteX16" fmla="*/ 404096 w 1515035"/>
                  <a:gd name="connsiteY16" fmla="*/ 1315987 h 2725271"/>
                  <a:gd name="connsiteX17" fmla="*/ 349348 w 1515035"/>
                  <a:gd name="connsiteY17" fmla="*/ 1395757 h 2725271"/>
                  <a:gd name="connsiteX18" fmla="*/ 367755 w 1515035"/>
                  <a:gd name="connsiteY18" fmla="*/ 1528938 h 2725271"/>
                  <a:gd name="connsiteX19" fmla="*/ 403411 w 1515035"/>
                  <a:gd name="connsiteY19" fmla="*/ 1712259 h 2725271"/>
                  <a:gd name="connsiteX20" fmla="*/ 300558 w 1515035"/>
                  <a:gd name="connsiteY20" fmla="*/ 1740443 h 2725271"/>
                  <a:gd name="connsiteX21" fmla="*/ 174572 w 1515035"/>
                  <a:gd name="connsiteY21" fmla="*/ 1771366 h 2725271"/>
                  <a:gd name="connsiteX22" fmla="*/ 28538 w 1515035"/>
                  <a:gd name="connsiteY22" fmla="*/ 1803199 h 2725271"/>
                  <a:gd name="connsiteX23" fmla="*/ 0 w 1515035"/>
                  <a:gd name="connsiteY23" fmla="*/ 1936376 h 2725271"/>
                  <a:gd name="connsiteX24" fmla="*/ 0 w 1515035"/>
                  <a:gd name="connsiteY24" fmla="*/ 2079812 h 2725271"/>
                  <a:gd name="connsiteX25" fmla="*/ 80682 w 1515035"/>
                  <a:gd name="connsiteY25" fmla="*/ 2268071 h 2725271"/>
                  <a:gd name="connsiteX26" fmla="*/ 152400 w 1515035"/>
                  <a:gd name="connsiteY26" fmla="*/ 2429435 h 2725271"/>
                  <a:gd name="connsiteX27" fmla="*/ 242047 w 1515035"/>
                  <a:gd name="connsiteY27" fmla="*/ 2501153 h 2725271"/>
                  <a:gd name="connsiteX28" fmla="*/ 340659 w 1515035"/>
                  <a:gd name="connsiteY28" fmla="*/ 2563906 h 2725271"/>
                  <a:gd name="connsiteX29" fmla="*/ 439270 w 1515035"/>
                  <a:gd name="connsiteY29" fmla="*/ 2644588 h 2725271"/>
                  <a:gd name="connsiteX30" fmla="*/ 609600 w 1515035"/>
                  <a:gd name="connsiteY30" fmla="*/ 2707341 h 2725271"/>
                  <a:gd name="connsiteX31" fmla="*/ 726141 w 1515035"/>
                  <a:gd name="connsiteY31" fmla="*/ 2725271 h 2725271"/>
                  <a:gd name="connsiteX32" fmla="*/ 869576 w 1515035"/>
                  <a:gd name="connsiteY32" fmla="*/ 2698376 h 2725271"/>
                  <a:gd name="connsiteX33" fmla="*/ 959223 w 1515035"/>
                  <a:gd name="connsiteY33" fmla="*/ 2662518 h 2725271"/>
                  <a:gd name="connsiteX34" fmla="*/ 1013011 w 1515035"/>
                  <a:gd name="connsiteY34" fmla="*/ 2635624 h 2725271"/>
                  <a:gd name="connsiteX35" fmla="*/ 1138517 w 1515035"/>
                  <a:gd name="connsiteY35" fmla="*/ 2519082 h 2725271"/>
                  <a:gd name="connsiteX36" fmla="*/ 1219200 w 1515035"/>
                  <a:gd name="connsiteY36" fmla="*/ 2420471 h 2725271"/>
                  <a:gd name="connsiteX37" fmla="*/ 1335741 w 1515035"/>
                  <a:gd name="connsiteY37" fmla="*/ 2286000 h 2725271"/>
                  <a:gd name="connsiteX38" fmla="*/ 1389529 w 1515035"/>
                  <a:gd name="connsiteY38" fmla="*/ 2205318 h 2725271"/>
                  <a:gd name="connsiteX39" fmla="*/ 1497106 w 1515035"/>
                  <a:gd name="connsiteY39" fmla="*/ 2124635 h 2725271"/>
                  <a:gd name="connsiteX40" fmla="*/ 1515035 w 1515035"/>
                  <a:gd name="connsiteY40" fmla="*/ 2008094 h 2725271"/>
                  <a:gd name="connsiteX41" fmla="*/ 1515035 w 1515035"/>
                  <a:gd name="connsiteY41" fmla="*/ 1972235 h 2725271"/>
                  <a:gd name="connsiteX42" fmla="*/ 1389529 w 1515035"/>
                  <a:gd name="connsiteY42" fmla="*/ 1846729 h 2725271"/>
                  <a:gd name="connsiteX43" fmla="*/ 1322053 w 1515035"/>
                  <a:gd name="connsiteY43" fmla="*/ 1848176 h 2725271"/>
                  <a:gd name="connsiteX44" fmla="*/ 1201746 w 1515035"/>
                  <a:gd name="connsiteY44" fmla="*/ 1812317 h 2725271"/>
                  <a:gd name="connsiteX45" fmla="*/ 1039905 w 1515035"/>
                  <a:gd name="connsiteY45" fmla="*/ 1796587 h 2725271"/>
                  <a:gd name="connsiteX46" fmla="*/ 937528 w 1515035"/>
                  <a:gd name="connsiteY46" fmla="*/ 1755258 h 2725271"/>
                  <a:gd name="connsiteX47" fmla="*/ 970107 w 1515035"/>
                  <a:gd name="connsiteY47" fmla="*/ 1647303 h 2725271"/>
                  <a:gd name="connsiteX48" fmla="*/ 952177 w 1515035"/>
                  <a:gd name="connsiteY48" fmla="*/ 1482291 h 2725271"/>
                  <a:gd name="connsiteX49" fmla="*/ 923869 w 1515035"/>
                  <a:gd name="connsiteY49" fmla="*/ 1402183 h 2725271"/>
                  <a:gd name="connsiteX50" fmla="*/ 932605 w 1515035"/>
                  <a:gd name="connsiteY50" fmla="*/ 1378741 h 2725271"/>
                  <a:gd name="connsiteX51" fmla="*/ 927406 w 1515035"/>
                  <a:gd name="connsiteY51" fmla="*/ 1303909 h 2725271"/>
                  <a:gd name="connsiteX52" fmla="*/ 906875 w 1515035"/>
                  <a:gd name="connsiteY52" fmla="*/ 1313784 h 2725271"/>
                  <a:gd name="connsiteX53" fmla="*/ 950259 w 1515035"/>
                  <a:gd name="connsiteY53" fmla="*/ 1237129 h 2725271"/>
                  <a:gd name="connsiteX54" fmla="*/ 901395 w 1515035"/>
                  <a:gd name="connsiteY54" fmla="*/ 1131757 h 2725271"/>
                  <a:gd name="connsiteX55" fmla="*/ 1034703 w 1515035"/>
                  <a:gd name="connsiteY55" fmla="*/ 1050160 h 2725271"/>
                  <a:gd name="connsiteX56" fmla="*/ 1120588 w 1515035"/>
                  <a:gd name="connsiteY56" fmla="*/ 932329 h 2725271"/>
                  <a:gd name="connsiteX57" fmla="*/ 1129553 w 1515035"/>
                  <a:gd name="connsiteY57" fmla="*/ 824753 h 2725271"/>
                  <a:gd name="connsiteX58" fmla="*/ 1192306 w 1515035"/>
                  <a:gd name="connsiteY58" fmla="*/ 726141 h 2725271"/>
                  <a:gd name="connsiteX59" fmla="*/ 1264023 w 1515035"/>
                  <a:gd name="connsiteY59" fmla="*/ 645459 h 2725271"/>
                  <a:gd name="connsiteX60" fmla="*/ 1317811 w 1515035"/>
                  <a:gd name="connsiteY60" fmla="*/ 466165 h 2725271"/>
                  <a:gd name="connsiteX61" fmla="*/ 1290917 w 1515035"/>
                  <a:gd name="connsiteY61" fmla="*/ 313765 h 2725271"/>
                  <a:gd name="connsiteX62" fmla="*/ 1129553 w 1515035"/>
                  <a:gd name="connsiteY62" fmla="*/ 152400 h 2725271"/>
                  <a:gd name="connsiteX63" fmla="*/ 905435 w 1515035"/>
                  <a:gd name="connsiteY63" fmla="*/ 116541 h 2725271"/>
                  <a:gd name="connsiteX64" fmla="*/ 717176 w 1515035"/>
                  <a:gd name="connsiteY64" fmla="*/ 0 h 2725271"/>
                  <a:gd name="connsiteX65" fmla="*/ 573741 w 1515035"/>
                  <a:gd name="connsiteY65" fmla="*/ 71718 h 2725271"/>
                  <a:gd name="connsiteX66" fmla="*/ 537882 w 1515035"/>
                  <a:gd name="connsiteY66"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313764 w 1515035"/>
                  <a:gd name="connsiteY7" fmla="*/ 744071 h 2725271"/>
                  <a:gd name="connsiteX8" fmla="*/ 190582 w 1515035"/>
                  <a:gd name="connsiteY8" fmla="*/ 739134 h 2725271"/>
                  <a:gd name="connsiteX9" fmla="*/ 251213 w 1515035"/>
                  <a:gd name="connsiteY9" fmla="*/ 907638 h 2725271"/>
                  <a:gd name="connsiteX10" fmla="*/ 273865 w 1515035"/>
                  <a:gd name="connsiteY10" fmla="*/ 942584 h 2725271"/>
                  <a:gd name="connsiteX11" fmla="*/ 307955 w 1515035"/>
                  <a:gd name="connsiteY11" fmla="*/ 977489 h 2725271"/>
                  <a:gd name="connsiteX12" fmla="*/ 382200 w 1515035"/>
                  <a:gd name="connsiteY12" fmla="*/ 1094984 h 2725271"/>
                  <a:gd name="connsiteX13" fmla="*/ 400130 w 1515035"/>
                  <a:gd name="connsiteY13" fmla="*/ 1155535 h 2725271"/>
                  <a:gd name="connsiteX14" fmla="*/ 376517 w 1515035"/>
                  <a:gd name="connsiteY14" fmla="*/ 1228165 h 2725271"/>
                  <a:gd name="connsiteX15" fmla="*/ 375078 w 1515035"/>
                  <a:gd name="connsiteY15" fmla="*/ 1250122 h 2725271"/>
                  <a:gd name="connsiteX16" fmla="*/ 404096 w 1515035"/>
                  <a:gd name="connsiteY16" fmla="*/ 1315987 h 2725271"/>
                  <a:gd name="connsiteX17" fmla="*/ 349348 w 1515035"/>
                  <a:gd name="connsiteY17" fmla="*/ 1395757 h 2725271"/>
                  <a:gd name="connsiteX18" fmla="*/ 367755 w 1515035"/>
                  <a:gd name="connsiteY18" fmla="*/ 1528938 h 2725271"/>
                  <a:gd name="connsiteX19" fmla="*/ 403411 w 1515035"/>
                  <a:gd name="connsiteY19" fmla="*/ 1712259 h 2725271"/>
                  <a:gd name="connsiteX20" fmla="*/ 300558 w 1515035"/>
                  <a:gd name="connsiteY20" fmla="*/ 1740443 h 2725271"/>
                  <a:gd name="connsiteX21" fmla="*/ 174572 w 1515035"/>
                  <a:gd name="connsiteY21" fmla="*/ 1771366 h 2725271"/>
                  <a:gd name="connsiteX22" fmla="*/ 28538 w 1515035"/>
                  <a:gd name="connsiteY22" fmla="*/ 1803199 h 2725271"/>
                  <a:gd name="connsiteX23" fmla="*/ 0 w 1515035"/>
                  <a:gd name="connsiteY23" fmla="*/ 1936376 h 2725271"/>
                  <a:gd name="connsiteX24" fmla="*/ 0 w 1515035"/>
                  <a:gd name="connsiteY24" fmla="*/ 2079812 h 2725271"/>
                  <a:gd name="connsiteX25" fmla="*/ 80682 w 1515035"/>
                  <a:gd name="connsiteY25" fmla="*/ 2268071 h 2725271"/>
                  <a:gd name="connsiteX26" fmla="*/ 152400 w 1515035"/>
                  <a:gd name="connsiteY26" fmla="*/ 2429435 h 2725271"/>
                  <a:gd name="connsiteX27" fmla="*/ 242047 w 1515035"/>
                  <a:gd name="connsiteY27" fmla="*/ 2501153 h 2725271"/>
                  <a:gd name="connsiteX28" fmla="*/ 340659 w 1515035"/>
                  <a:gd name="connsiteY28" fmla="*/ 2563906 h 2725271"/>
                  <a:gd name="connsiteX29" fmla="*/ 439270 w 1515035"/>
                  <a:gd name="connsiteY29" fmla="*/ 2644588 h 2725271"/>
                  <a:gd name="connsiteX30" fmla="*/ 609600 w 1515035"/>
                  <a:gd name="connsiteY30" fmla="*/ 2707341 h 2725271"/>
                  <a:gd name="connsiteX31" fmla="*/ 726141 w 1515035"/>
                  <a:gd name="connsiteY31" fmla="*/ 2725271 h 2725271"/>
                  <a:gd name="connsiteX32" fmla="*/ 869576 w 1515035"/>
                  <a:gd name="connsiteY32" fmla="*/ 2698376 h 2725271"/>
                  <a:gd name="connsiteX33" fmla="*/ 959223 w 1515035"/>
                  <a:gd name="connsiteY33" fmla="*/ 2662518 h 2725271"/>
                  <a:gd name="connsiteX34" fmla="*/ 1013011 w 1515035"/>
                  <a:gd name="connsiteY34" fmla="*/ 2635624 h 2725271"/>
                  <a:gd name="connsiteX35" fmla="*/ 1138517 w 1515035"/>
                  <a:gd name="connsiteY35" fmla="*/ 2519082 h 2725271"/>
                  <a:gd name="connsiteX36" fmla="*/ 1219200 w 1515035"/>
                  <a:gd name="connsiteY36" fmla="*/ 2420471 h 2725271"/>
                  <a:gd name="connsiteX37" fmla="*/ 1335741 w 1515035"/>
                  <a:gd name="connsiteY37" fmla="*/ 2286000 h 2725271"/>
                  <a:gd name="connsiteX38" fmla="*/ 1389529 w 1515035"/>
                  <a:gd name="connsiteY38" fmla="*/ 2205318 h 2725271"/>
                  <a:gd name="connsiteX39" fmla="*/ 1497106 w 1515035"/>
                  <a:gd name="connsiteY39" fmla="*/ 2124635 h 2725271"/>
                  <a:gd name="connsiteX40" fmla="*/ 1515035 w 1515035"/>
                  <a:gd name="connsiteY40" fmla="*/ 2008094 h 2725271"/>
                  <a:gd name="connsiteX41" fmla="*/ 1515035 w 1515035"/>
                  <a:gd name="connsiteY41" fmla="*/ 1972235 h 2725271"/>
                  <a:gd name="connsiteX42" fmla="*/ 1389529 w 1515035"/>
                  <a:gd name="connsiteY42" fmla="*/ 1846729 h 2725271"/>
                  <a:gd name="connsiteX43" fmla="*/ 1322053 w 1515035"/>
                  <a:gd name="connsiteY43" fmla="*/ 1848176 h 2725271"/>
                  <a:gd name="connsiteX44" fmla="*/ 1201746 w 1515035"/>
                  <a:gd name="connsiteY44" fmla="*/ 1812317 h 2725271"/>
                  <a:gd name="connsiteX45" fmla="*/ 1039905 w 1515035"/>
                  <a:gd name="connsiteY45" fmla="*/ 1796587 h 2725271"/>
                  <a:gd name="connsiteX46" fmla="*/ 937528 w 1515035"/>
                  <a:gd name="connsiteY46" fmla="*/ 1755258 h 2725271"/>
                  <a:gd name="connsiteX47" fmla="*/ 970107 w 1515035"/>
                  <a:gd name="connsiteY47" fmla="*/ 1647303 h 2725271"/>
                  <a:gd name="connsiteX48" fmla="*/ 952177 w 1515035"/>
                  <a:gd name="connsiteY48" fmla="*/ 1482291 h 2725271"/>
                  <a:gd name="connsiteX49" fmla="*/ 923869 w 1515035"/>
                  <a:gd name="connsiteY49" fmla="*/ 1402183 h 2725271"/>
                  <a:gd name="connsiteX50" fmla="*/ 932605 w 1515035"/>
                  <a:gd name="connsiteY50" fmla="*/ 1378741 h 2725271"/>
                  <a:gd name="connsiteX51" fmla="*/ 927406 w 1515035"/>
                  <a:gd name="connsiteY51" fmla="*/ 1303909 h 2725271"/>
                  <a:gd name="connsiteX52" fmla="*/ 906875 w 1515035"/>
                  <a:gd name="connsiteY52" fmla="*/ 1313784 h 2725271"/>
                  <a:gd name="connsiteX53" fmla="*/ 950259 w 1515035"/>
                  <a:gd name="connsiteY53" fmla="*/ 1237129 h 2725271"/>
                  <a:gd name="connsiteX54" fmla="*/ 901395 w 1515035"/>
                  <a:gd name="connsiteY54" fmla="*/ 1131757 h 2725271"/>
                  <a:gd name="connsiteX55" fmla="*/ 1034703 w 1515035"/>
                  <a:gd name="connsiteY55" fmla="*/ 1050160 h 2725271"/>
                  <a:gd name="connsiteX56" fmla="*/ 1120588 w 1515035"/>
                  <a:gd name="connsiteY56" fmla="*/ 932329 h 2725271"/>
                  <a:gd name="connsiteX57" fmla="*/ 1129553 w 1515035"/>
                  <a:gd name="connsiteY57" fmla="*/ 824753 h 2725271"/>
                  <a:gd name="connsiteX58" fmla="*/ 1192306 w 1515035"/>
                  <a:gd name="connsiteY58" fmla="*/ 726141 h 2725271"/>
                  <a:gd name="connsiteX59" fmla="*/ 1264023 w 1515035"/>
                  <a:gd name="connsiteY59" fmla="*/ 645459 h 2725271"/>
                  <a:gd name="connsiteX60" fmla="*/ 1317811 w 1515035"/>
                  <a:gd name="connsiteY60" fmla="*/ 466165 h 2725271"/>
                  <a:gd name="connsiteX61" fmla="*/ 1290917 w 1515035"/>
                  <a:gd name="connsiteY61" fmla="*/ 313765 h 2725271"/>
                  <a:gd name="connsiteX62" fmla="*/ 1129553 w 1515035"/>
                  <a:gd name="connsiteY62" fmla="*/ 152400 h 2725271"/>
                  <a:gd name="connsiteX63" fmla="*/ 905435 w 1515035"/>
                  <a:gd name="connsiteY63" fmla="*/ 116541 h 2725271"/>
                  <a:gd name="connsiteX64" fmla="*/ 717176 w 1515035"/>
                  <a:gd name="connsiteY64" fmla="*/ 0 h 2725271"/>
                  <a:gd name="connsiteX65" fmla="*/ 573741 w 1515035"/>
                  <a:gd name="connsiteY65" fmla="*/ 71718 h 2725271"/>
                  <a:gd name="connsiteX66" fmla="*/ 537882 w 1515035"/>
                  <a:gd name="connsiteY66"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86870 w 1515035"/>
                  <a:gd name="connsiteY6" fmla="*/ 654424 h 2725271"/>
                  <a:gd name="connsiteX7" fmla="*/ 224796 w 1515035"/>
                  <a:gd name="connsiteY7" fmla="*/ 704565 h 2725271"/>
                  <a:gd name="connsiteX8" fmla="*/ 190582 w 1515035"/>
                  <a:gd name="connsiteY8" fmla="*/ 739134 h 2725271"/>
                  <a:gd name="connsiteX9" fmla="*/ 251213 w 1515035"/>
                  <a:gd name="connsiteY9" fmla="*/ 907638 h 2725271"/>
                  <a:gd name="connsiteX10" fmla="*/ 273865 w 1515035"/>
                  <a:gd name="connsiteY10" fmla="*/ 942584 h 2725271"/>
                  <a:gd name="connsiteX11" fmla="*/ 307955 w 1515035"/>
                  <a:gd name="connsiteY11" fmla="*/ 977489 h 2725271"/>
                  <a:gd name="connsiteX12" fmla="*/ 382200 w 1515035"/>
                  <a:gd name="connsiteY12" fmla="*/ 1094984 h 2725271"/>
                  <a:gd name="connsiteX13" fmla="*/ 400130 w 1515035"/>
                  <a:gd name="connsiteY13" fmla="*/ 1155535 h 2725271"/>
                  <a:gd name="connsiteX14" fmla="*/ 376517 w 1515035"/>
                  <a:gd name="connsiteY14" fmla="*/ 1228165 h 2725271"/>
                  <a:gd name="connsiteX15" fmla="*/ 375078 w 1515035"/>
                  <a:gd name="connsiteY15" fmla="*/ 1250122 h 2725271"/>
                  <a:gd name="connsiteX16" fmla="*/ 404096 w 1515035"/>
                  <a:gd name="connsiteY16" fmla="*/ 1315987 h 2725271"/>
                  <a:gd name="connsiteX17" fmla="*/ 349348 w 1515035"/>
                  <a:gd name="connsiteY17" fmla="*/ 1395757 h 2725271"/>
                  <a:gd name="connsiteX18" fmla="*/ 367755 w 1515035"/>
                  <a:gd name="connsiteY18" fmla="*/ 1528938 h 2725271"/>
                  <a:gd name="connsiteX19" fmla="*/ 403411 w 1515035"/>
                  <a:gd name="connsiteY19" fmla="*/ 1712259 h 2725271"/>
                  <a:gd name="connsiteX20" fmla="*/ 300558 w 1515035"/>
                  <a:gd name="connsiteY20" fmla="*/ 1740443 h 2725271"/>
                  <a:gd name="connsiteX21" fmla="*/ 174572 w 1515035"/>
                  <a:gd name="connsiteY21" fmla="*/ 1771366 h 2725271"/>
                  <a:gd name="connsiteX22" fmla="*/ 28538 w 1515035"/>
                  <a:gd name="connsiteY22" fmla="*/ 1803199 h 2725271"/>
                  <a:gd name="connsiteX23" fmla="*/ 0 w 1515035"/>
                  <a:gd name="connsiteY23" fmla="*/ 1936376 h 2725271"/>
                  <a:gd name="connsiteX24" fmla="*/ 0 w 1515035"/>
                  <a:gd name="connsiteY24" fmla="*/ 2079812 h 2725271"/>
                  <a:gd name="connsiteX25" fmla="*/ 80682 w 1515035"/>
                  <a:gd name="connsiteY25" fmla="*/ 2268071 h 2725271"/>
                  <a:gd name="connsiteX26" fmla="*/ 152400 w 1515035"/>
                  <a:gd name="connsiteY26" fmla="*/ 2429435 h 2725271"/>
                  <a:gd name="connsiteX27" fmla="*/ 242047 w 1515035"/>
                  <a:gd name="connsiteY27" fmla="*/ 2501153 h 2725271"/>
                  <a:gd name="connsiteX28" fmla="*/ 340659 w 1515035"/>
                  <a:gd name="connsiteY28" fmla="*/ 2563906 h 2725271"/>
                  <a:gd name="connsiteX29" fmla="*/ 439270 w 1515035"/>
                  <a:gd name="connsiteY29" fmla="*/ 2644588 h 2725271"/>
                  <a:gd name="connsiteX30" fmla="*/ 609600 w 1515035"/>
                  <a:gd name="connsiteY30" fmla="*/ 2707341 h 2725271"/>
                  <a:gd name="connsiteX31" fmla="*/ 726141 w 1515035"/>
                  <a:gd name="connsiteY31" fmla="*/ 2725271 h 2725271"/>
                  <a:gd name="connsiteX32" fmla="*/ 869576 w 1515035"/>
                  <a:gd name="connsiteY32" fmla="*/ 2698376 h 2725271"/>
                  <a:gd name="connsiteX33" fmla="*/ 959223 w 1515035"/>
                  <a:gd name="connsiteY33" fmla="*/ 2662518 h 2725271"/>
                  <a:gd name="connsiteX34" fmla="*/ 1013011 w 1515035"/>
                  <a:gd name="connsiteY34" fmla="*/ 2635624 h 2725271"/>
                  <a:gd name="connsiteX35" fmla="*/ 1138517 w 1515035"/>
                  <a:gd name="connsiteY35" fmla="*/ 2519082 h 2725271"/>
                  <a:gd name="connsiteX36" fmla="*/ 1219200 w 1515035"/>
                  <a:gd name="connsiteY36" fmla="*/ 2420471 h 2725271"/>
                  <a:gd name="connsiteX37" fmla="*/ 1335741 w 1515035"/>
                  <a:gd name="connsiteY37" fmla="*/ 2286000 h 2725271"/>
                  <a:gd name="connsiteX38" fmla="*/ 1389529 w 1515035"/>
                  <a:gd name="connsiteY38" fmla="*/ 2205318 h 2725271"/>
                  <a:gd name="connsiteX39" fmla="*/ 1497106 w 1515035"/>
                  <a:gd name="connsiteY39" fmla="*/ 2124635 h 2725271"/>
                  <a:gd name="connsiteX40" fmla="*/ 1515035 w 1515035"/>
                  <a:gd name="connsiteY40" fmla="*/ 2008094 h 2725271"/>
                  <a:gd name="connsiteX41" fmla="*/ 1515035 w 1515035"/>
                  <a:gd name="connsiteY41" fmla="*/ 1972235 h 2725271"/>
                  <a:gd name="connsiteX42" fmla="*/ 1389529 w 1515035"/>
                  <a:gd name="connsiteY42" fmla="*/ 1846729 h 2725271"/>
                  <a:gd name="connsiteX43" fmla="*/ 1322053 w 1515035"/>
                  <a:gd name="connsiteY43" fmla="*/ 1848176 h 2725271"/>
                  <a:gd name="connsiteX44" fmla="*/ 1201746 w 1515035"/>
                  <a:gd name="connsiteY44" fmla="*/ 1812317 h 2725271"/>
                  <a:gd name="connsiteX45" fmla="*/ 1039905 w 1515035"/>
                  <a:gd name="connsiteY45" fmla="*/ 1796587 h 2725271"/>
                  <a:gd name="connsiteX46" fmla="*/ 937528 w 1515035"/>
                  <a:gd name="connsiteY46" fmla="*/ 1755258 h 2725271"/>
                  <a:gd name="connsiteX47" fmla="*/ 970107 w 1515035"/>
                  <a:gd name="connsiteY47" fmla="*/ 1647303 h 2725271"/>
                  <a:gd name="connsiteX48" fmla="*/ 952177 w 1515035"/>
                  <a:gd name="connsiteY48" fmla="*/ 1482291 h 2725271"/>
                  <a:gd name="connsiteX49" fmla="*/ 923869 w 1515035"/>
                  <a:gd name="connsiteY49" fmla="*/ 1402183 h 2725271"/>
                  <a:gd name="connsiteX50" fmla="*/ 932605 w 1515035"/>
                  <a:gd name="connsiteY50" fmla="*/ 1378741 h 2725271"/>
                  <a:gd name="connsiteX51" fmla="*/ 927406 w 1515035"/>
                  <a:gd name="connsiteY51" fmla="*/ 1303909 h 2725271"/>
                  <a:gd name="connsiteX52" fmla="*/ 906875 w 1515035"/>
                  <a:gd name="connsiteY52" fmla="*/ 1313784 h 2725271"/>
                  <a:gd name="connsiteX53" fmla="*/ 950259 w 1515035"/>
                  <a:gd name="connsiteY53" fmla="*/ 1237129 h 2725271"/>
                  <a:gd name="connsiteX54" fmla="*/ 901395 w 1515035"/>
                  <a:gd name="connsiteY54" fmla="*/ 1131757 h 2725271"/>
                  <a:gd name="connsiteX55" fmla="*/ 1034703 w 1515035"/>
                  <a:gd name="connsiteY55" fmla="*/ 1050160 h 2725271"/>
                  <a:gd name="connsiteX56" fmla="*/ 1120588 w 1515035"/>
                  <a:gd name="connsiteY56" fmla="*/ 932329 h 2725271"/>
                  <a:gd name="connsiteX57" fmla="*/ 1129553 w 1515035"/>
                  <a:gd name="connsiteY57" fmla="*/ 824753 h 2725271"/>
                  <a:gd name="connsiteX58" fmla="*/ 1192306 w 1515035"/>
                  <a:gd name="connsiteY58" fmla="*/ 726141 h 2725271"/>
                  <a:gd name="connsiteX59" fmla="*/ 1264023 w 1515035"/>
                  <a:gd name="connsiteY59" fmla="*/ 645459 h 2725271"/>
                  <a:gd name="connsiteX60" fmla="*/ 1317811 w 1515035"/>
                  <a:gd name="connsiteY60" fmla="*/ 466165 h 2725271"/>
                  <a:gd name="connsiteX61" fmla="*/ 1290917 w 1515035"/>
                  <a:gd name="connsiteY61" fmla="*/ 313765 h 2725271"/>
                  <a:gd name="connsiteX62" fmla="*/ 1129553 w 1515035"/>
                  <a:gd name="connsiteY62" fmla="*/ 152400 h 2725271"/>
                  <a:gd name="connsiteX63" fmla="*/ 905435 w 1515035"/>
                  <a:gd name="connsiteY63" fmla="*/ 116541 h 2725271"/>
                  <a:gd name="connsiteX64" fmla="*/ 717176 w 1515035"/>
                  <a:gd name="connsiteY64" fmla="*/ 0 h 2725271"/>
                  <a:gd name="connsiteX65" fmla="*/ 573741 w 1515035"/>
                  <a:gd name="connsiteY65" fmla="*/ 71718 h 2725271"/>
                  <a:gd name="connsiteX66" fmla="*/ 537882 w 1515035"/>
                  <a:gd name="connsiteY66"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340659 w 1515035"/>
                  <a:gd name="connsiteY5" fmla="*/ 519953 h 2725271"/>
                  <a:gd name="connsiteX6" fmla="*/ 211591 w 1515035"/>
                  <a:gd name="connsiteY6" fmla="*/ 644549 h 2725271"/>
                  <a:gd name="connsiteX7" fmla="*/ 224796 w 1515035"/>
                  <a:gd name="connsiteY7" fmla="*/ 704565 h 2725271"/>
                  <a:gd name="connsiteX8" fmla="*/ 190582 w 1515035"/>
                  <a:gd name="connsiteY8" fmla="*/ 739134 h 2725271"/>
                  <a:gd name="connsiteX9" fmla="*/ 251213 w 1515035"/>
                  <a:gd name="connsiteY9" fmla="*/ 907638 h 2725271"/>
                  <a:gd name="connsiteX10" fmla="*/ 273865 w 1515035"/>
                  <a:gd name="connsiteY10" fmla="*/ 942584 h 2725271"/>
                  <a:gd name="connsiteX11" fmla="*/ 307955 w 1515035"/>
                  <a:gd name="connsiteY11" fmla="*/ 977489 h 2725271"/>
                  <a:gd name="connsiteX12" fmla="*/ 382200 w 1515035"/>
                  <a:gd name="connsiteY12" fmla="*/ 1094984 h 2725271"/>
                  <a:gd name="connsiteX13" fmla="*/ 400130 w 1515035"/>
                  <a:gd name="connsiteY13" fmla="*/ 1155535 h 2725271"/>
                  <a:gd name="connsiteX14" fmla="*/ 376517 w 1515035"/>
                  <a:gd name="connsiteY14" fmla="*/ 1228165 h 2725271"/>
                  <a:gd name="connsiteX15" fmla="*/ 375078 w 1515035"/>
                  <a:gd name="connsiteY15" fmla="*/ 1250122 h 2725271"/>
                  <a:gd name="connsiteX16" fmla="*/ 404096 w 1515035"/>
                  <a:gd name="connsiteY16" fmla="*/ 1315987 h 2725271"/>
                  <a:gd name="connsiteX17" fmla="*/ 349348 w 1515035"/>
                  <a:gd name="connsiteY17" fmla="*/ 1395757 h 2725271"/>
                  <a:gd name="connsiteX18" fmla="*/ 367755 w 1515035"/>
                  <a:gd name="connsiteY18" fmla="*/ 1528938 h 2725271"/>
                  <a:gd name="connsiteX19" fmla="*/ 403411 w 1515035"/>
                  <a:gd name="connsiteY19" fmla="*/ 1712259 h 2725271"/>
                  <a:gd name="connsiteX20" fmla="*/ 300558 w 1515035"/>
                  <a:gd name="connsiteY20" fmla="*/ 1740443 h 2725271"/>
                  <a:gd name="connsiteX21" fmla="*/ 174572 w 1515035"/>
                  <a:gd name="connsiteY21" fmla="*/ 1771366 h 2725271"/>
                  <a:gd name="connsiteX22" fmla="*/ 28538 w 1515035"/>
                  <a:gd name="connsiteY22" fmla="*/ 1803199 h 2725271"/>
                  <a:gd name="connsiteX23" fmla="*/ 0 w 1515035"/>
                  <a:gd name="connsiteY23" fmla="*/ 1936376 h 2725271"/>
                  <a:gd name="connsiteX24" fmla="*/ 0 w 1515035"/>
                  <a:gd name="connsiteY24" fmla="*/ 2079812 h 2725271"/>
                  <a:gd name="connsiteX25" fmla="*/ 80682 w 1515035"/>
                  <a:gd name="connsiteY25" fmla="*/ 2268071 h 2725271"/>
                  <a:gd name="connsiteX26" fmla="*/ 152400 w 1515035"/>
                  <a:gd name="connsiteY26" fmla="*/ 2429435 h 2725271"/>
                  <a:gd name="connsiteX27" fmla="*/ 242047 w 1515035"/>
                  <a:gd name="connsiteY27" fmla="*/ 2501153 h 2725271"/>
                  <a:gd name="connsiteX28" fmla="*/ 340659 w 1515035"/>
                  <a:gd name="connsiteY28" fmla="*/ 2563906 h 2725271"/>
                  <a:gd name="connsiteX29" fmla="*/ 439270 w 1515035"/>
                  <a:gd name="connsiteY29" fmla="*/ 2644588 h 2725271"/>
                  <a:gd name="connsiteX30" fmla="*/ 609600 w 1515035"/>
                  <a:gd name="connsiteY30" fmla="*/ 2707341 h 2725271"/>
                  <a:gd name="connsiteX31" fmla="*/ 726141 w 1515035"/>
                  <a:gd name="connsiteY31" fmla="*/ 2725271 h 2725271"/>
                  <a:gd name="connsiteX32" fmla="*/ 869576 w 1515035"/>
                  <a:gd name="connsiteY32" fmla="*/ 2698376 h 2725271"/>
                  <a:gd name="connsiteX33" fmla="*/ 959223 w 1515035"/>
                  <a:gd name="connsiteY33" fmla="*/ 2662518 h 2725271"/>
                  <a:gd name="connsiteX34" fmla="*/ 1013011 w 1515035"/>
                  <a:gd name="connsiteY34" fmla="*/ 2635624 h 2725271"/>
                  <a:gd name="connsiteX35" fmla="*/ 1138517 w 1515035"/>
                  <a:gd name="connsiteY35" fmla="*/ 2519082 h 2725271"/>
                  <a:gd name="connsiteX36" fmla="*/ 1219200 w 1515035"/>
                  <a:gd name="connsiteY36" fmla="*/ 2420471 h 2725271"/>
                  <a:gd name="connsiteX37" fmla="*/ 1335741 w 1515035"/>
                  <a:gd name="connsiteY37" fmla="*/ 2286000 h 2725271"/>
                  <a:gd name="connsiteX38" fmla="*/ 1389529 w 1515035"/>
                  <a:gd name="connsiteY38" fmla="*/ 2205318 h 2725271"/>
                  <a:gd name="connsiteX39" fmla="*/ 1497106 w 1515035"/>
                  <a:gd name="connsiteY39" fmla="*/ 2124635 h 2725271"/>
                  <a:gd name="connsiteX40" fmla="*/ 1515035 w 1515035"/>
                  <a:gd name="connsiteY40" fmla="*/ 2008094 h 2725271"/>
                  <a:gd name="connsiteX41" fmla="*/ 1515035 w 1515035"/>
                  <a:gd name="connsiteY41" fmla="*/ 1972235 h 2725271"/>
                  <a:gd name="connsiteX42" fmla="*/ 1389529 w 1515035"/>
                  <a:gd name="connsiteY42" fmla="*/ 1846729 h 2725271"/>
                  <a:gd name="connsiteX43" fmla="*/ 1322053 w 1515035"/>
                  <a:gd name="connsiteY43" fmla="*/ 1848176 h 2725271"/>
                  <a:gd name="connsiteX44" fmla="*/ 1201746 w 1515035"/>
                  <a:gd name="connsiteY44" fmla="*/ 1812317 h 2725271"/>
                  <a:gd name="connsiteX45" fmla="*/ 1039905 w 1515035"/>
                  <a:gd name="connsiteY45" fmla="*/ 1796587 h 2725271"/>
                  <a:gd name="connsiteX46" fmla="*/ 937528 w 1515035"/>
                  <a:gd name="connsiteY46" fmla="*/ 1755258 h 2725271"/>
                  <a:gd name="connsiteX47" fmla="*/ 970107 w 1515035"/>
                  <a:gd name="connsiteY47" fmla="*/ 1647303 h 2725271"/>
                  <a:gd name="connsiteX48" fmla="*/ 952177 w 1515035"/>
                  <a:gd name="connsiteY48" fmla="*/ 1482291 h 2725271"/>
                  <a:gd name="connsiteX49" fmla="*/ 923869 w 1515035"/>
                  <a:gd name="connsiteY49" fmla="*/ 1402183 h 2725271"/>
                  <a:gd name="connsiteX50" fmla="*/ 932605 w 1515035"/>
                  <a:gd name="connsiteY50" fmla="*/ 1378741 h 2725271"/>
                  <a:gd name="connsiteX51" fmla="*/ 927406 w 1515035"/>
                  <a:gd name="connsiteY51" fmla="*/ 1303909 h 2725271"/>
                  <a:gd name="connsiteX52" fmla="*/ 906875 w 1515035"/>
                  <a:gd name="connsiteY52" fmla="*/ 1313784 h 2725271"/>
                  <a:gd name="connsiteX53" fmla="*/ 950259 w 1515035"/>
                  <a:gd name="connsiteY53" fmla="*/ 1237129 h 2725271"/>
                  <a:gd name="connsiteX54" fmla="*/ 901395 w 1515035"/>
                  <a:gd name="connsiteY54" fmla="*/ 1131757 h 2725271"/>
                  <a:gd name="connsiteX55" fmla="*/ 1034703 w 1515035"/>
                  <a:gd name="connsiteY55" fmla="*/ 1050160 h 2725271"/>
                  <a:gd name="connsiteX56" fmla="*/ 1120588 w 1515035"/>
                  <a:gd name="connsiteY56" fmla="*/ 932329 h 2725271"/>
                  <a:gd name="connsiteX57" fmla="*/ 1129553 w 1515035"/>
                  <a:gd name="connsiteY57" fmla="*/ 824753 h 2725271"/>
                  <a:gd name="connsiteX58" fmla="*/ 1192306 w 1515035"/>
                  <a:gd name="connsiteY58" fmla="*/ 726141 h 2725271"/>
                  <a:gd name="connsiteX59" fmla="*/ 1264023 w 1515035"/>
                  <a:gd name="connsiteY59" fmla="*/ 645459 h 2725271"/>
                  <a:gd name="connsiteX60" fmla="*/ 1317811 w 1515035"/>
                  <a:gd name="connsiteY60" fmla="*/ 466165 h 2725271"/>
                  <a:gd name="connsiteX61" fmla="*/ 1290917 w 1515035"/>
                  <a:gd name="connsiteY61" fmla="*/ 313765 h 2725271"/>
                  <a:gd name="connsiteX62" fmla="*/ 1129553 w 1515035"/>
                  <a:gd name="connsiteY62" fmla="*/ 152400 h 2725271"/>
                  <a:gd name="connsiteX63" fmla="*/ 905435 w 1515035"/>
                  <a:gd name="connsiteY63" fmla="*/ 116541 h 2725271"/>
                  <a:gd name="connsiteX64" fmla="*/ 717176 w 1515035"/>
                  <a:gd name="connsiteY64" fmla="*/ 0 h 2725271"/>
                  <a:gd name="connsiteX65" fmla="*/ 573741 w 1515035"/>
                  <a:gd name="connsiteY65" fmla="*/ 71718 h 2725271"/>
                  <a:gd name="connsiteX66" fmla="*/ 537882 w 1515035"/>
                  <a:gd name="connsiteY66" fmla="*/ 152400 h 2725271"/>
                  <a:gd name="connsiteX0" fmla="*/ 537882 w 1515035"/>
                  <a:gd name="connsiteY0" fmla="*/ 152400 h 2725271"/>
                  <a:gd name="connsiteX1" fmla="*/ 457200 w 1515035"/>
                  <a:gd name="connsiteY1" fmla="*/ 224118 h 2725271"/>
                  <a:gd name="connsiteX2" fmla="*/ 430306 w 1515035"/>
                  <a:gd name="connsiteY2" fmla="*/ 313765 h 2725271"/>
                  <a:gd name="connsiteX3" fmla="*/ 340659 w 1515035"/>
                  <a:gd name="connsiteY3" fmla="*/ 439271 h 2725271"/>
                  <a:gd name="connsiteX4" fmla="*/ 340659 w 1515035"/>
                  <a:gd name="connsiteY4" fmla="*/ 519953 h 2725271"/>
                  <a:gd name="connsiteX5" fmla="*/ 231165 w 1515035"/>
                  <a:gd name="connsiteY5" fmla="*/ 519953 h 2725271"/>
                  <a:gd name="connsiteX6" fmla="*/ 211591 w 1515035"/>
                  <a:gd name="connsiteY6" fmla="*/ 644549 h 2725271"/>
                  <a:gd name="connsiteX7" fmla="*/ 224796 w 1515035"/>
                  <a:gd name="connsiteY7" fmla="*/ 704565 h 2725271"/>
                  <a:gd name="connsiteX8" fmla="*/ 190582 w 1515035"/>
                  <a:gd name="connsiteY8" fmla="*/ 739134 h 2725271"/>
                  <a:gd name="connsiteX9" fmla="*/ 251213 w 1515035"/>
                  <a:gd name="connsiteY9" fmla="*/ 907638 h 2725271"/>
                  <a:gd name="connsiteX10" fmla="*/ 273865 w 1515035"/>
                  <a:gd name="connsiteY10" fmla="*/ 942584 h 2725271"/>
                  <a:gd name="connsiteX11" fmla="*/ 307955 w 1515035"/>
                  <a:gd name="connsiteY11" fmla="*/ 977489 h 2725271"/>
                  <a:gd name="connsiteX12" fmla="*/ 382200 w 1515035"/>
                  <a:gd name="connsiteY12" fmla="*/ 1094984 h 2725271"/>
                  <a:gd name="connsiteX13" fmla="*/ 400130 w 1515035"/>
                  <a:gd name="connsiteY13" fmla="*/ 1155535 h 2725271"/>
                  <a:gd name="connsiteX14" fmla="*/ 376517 w 1515035"/>
                  <a:gd name="connsiteY14" fmla="*/ 1228165 h 2725271"/>
                  <a:gd name="connsiteX15" fmla="*/ 375078 w 1515035"/>
                  <a:gd name="connsiteY15" fmla="*/ 1250122 h 2725271"/>
                  <a:gd name="connsiteX16" fmla="*/ 404096 w 1515035"/>
                  <a:gd name="connsiteY16" fmla="*/ 1315987 h 2725271"/>
                  <a:gd name="connsiteX17" fmla="*/ 349348 w 1515035"/>
                  <a:gd name="connsiteY17" fmla="*/ 1395757 h 2725271"/>
                  <a:gd name="connsiteX18" fmla="*/ 367755 w 1515035"/>
                  <a:gd name="connsiteY18" fmla="*/ 1528938 h 2725271"/>
                  <a:gd name="connsiteX19" fmla="*/ 403411 w 1515035"/>
                  <a:gd name="connsiteY19" fmla="*/ 1712259 h 2725271"/>
                  <a:gd name="connsiteX20" fmla="*/ 300558 w 1515035"/>
                  <a:gd name="connsiteY20" fmla="*/ 1740443 h 2725271"/>
                  <a:gd name="connsiteX21" fmla="*/ 174572 w 1515035"/>
                  <a:gd name="connsiteY21" fmla="*/ 1771366 h 2725271"/>
                  <a:gd name="connsiteX22" fmla="*/ 28538 w 1515035"/>
                  <a:gd name="connsiteY22" fmla="*/ 1803199 h 2725271"/>
                  <a:gd name="connsiteX23" fmla="*/ 0 w 1515035"/>
                  <a:gd name="connsiteY23" fmla="*/ 1936376 h 2725271"/>
                  <a:gd name="connsiteX24" fmla="*/ 0 w 1515035"/>
                  <a:gd name="connsiteY24" fmla="*/ 2079812 h 2725271"/>
                  <a:gd name="connsiteX25" fmla="*/ 80682 w 1515035"/>
                  <a:gd name="connsiteY25" fmla="*/ 2268071 h 2725271"/>
                  <a:gd name="connsiteX26" fmla="*/ 152400 w 1515035"/>
                  <a:gd name="connsiteY26" fmla="*/ 2429435 h 2725271"/>
                  <a:gd name="connsiteX27" fmla="*/ 242047 w 1515035"/>
                  <a:gd name="connsiteY27" fmla="*/ 2501153 h 2725271"/>
                  <a:gd name="connsiteX28" fmla="*/ 340659 w 1515035"/>
                  <a:gd name="connsiteY28" fmla="*/ 2563906 h 2725271"/>
                  <a:gd name="connsiteX29" fmla="*/ 439270 w 1515035"/>
                  <a:gd name="connsiteY29" fmla="*/ 2644588 h 2725271"/>
                  <a:gd name="connsiteX30" fmla="*/ 609600 w 1515035"/>
                  <a:gd name="connsiteY30" fmla="*/ 2707341 h 2725271"/>
                  <a:gd name="connsiteX31" fmla="*/ 726141 w 1515035"/>
                  <a:gd name="connsiteY31" fmla="*/ 2725271 h 2725271"/>
                  <a:gd name="connsiteX32" fmla="*/ 869576 w 1515035"/>
                  <a:gd name="connsiteY32" fmla="*/ 2698376 h 2725271"/>
                  <a:gd name="connsiteX33" fmla="*/ 959223 w 1515035"/>
                  <a:gd name="connsiteY33" fmla="*/ 2662518 h 2725271"/>
                  <a:gd name="connsiteX34" fmla="*/ 1013011 w 1515035"/>
                  <a:gd name="connsiteY34" fmla="*/ 2635624 h 2725271"/>
                  <a:gd name="connsiteX35" fmla="*/ 1138517 w 1515035"/>
                  <a:gd name="connsiteY35" fmla="*/ 2519082 h 2725271"/>
                  <a:gd name="connsiteX36" fmla="*/ 1219200 w 1515035"/>
                  <a:gd name="connsiteY36" fmla="*/ 2420471 h 2725271"/>
                  <a:gd name="connsiteX37" fmla="*/ 1335741 w 1515035"/>
                  <a:gd name="connsiteY37" fmla="*/ 2286000 h 2725271"/>
                  <a:gd name="connsiteX38" fmla="*/ 1389529 w 1515035"/>
                  <a:gd name="connsiteY38" fmla="*/ 2205318 h 2725271"/>
                  <a:gd name="connsiteX39" fmla="*/ 1497106 w 1515035"/>
                  <a:gd name="connsiteY39" fmla="*/ 2124635 h 2725271"/>
                  <a:gd name="connsiteX40" fmla="*/ 1515035 w 1515035"/>
                  <a:gd name="connsiteY40" fmla="*/ 2008094 h 2725271"/>
                  <a:gd name="connsiteX41" fmla="*/ 1515035 w 1515035"/>
                  <a:gd name="connsiteY41" fmla="*/ 1972235 h 2725271"/>
                  <a:gd name="connsiteX42" fmla="*/ 1389529 w 1515035"/>
                  <a:gd name="connsiteY42" fmla="*/ 1846729 h 2725271"/>
                  <a:gd name="connsiteX43" fmla="*/ 1322053 w 1515035"/>
                  <a:gd name="connsiteY43" fmla="*/ 1848176 h 2725271"/>
                  <a:gd name="connsiteX44" fmla="*/ 1201746 w 1515035"/>
                  <a:gd name="connsiteY44" fmla="*/ 1812317 h 2725271"/>
                  <a:gd name="connsiteX45" fmla="*/ 1039905 w 1515035"/>
                  <a:gd name="connsiteY45" fmla="*/ 1796587 h 2725271"/>
                  <a:gd name="connsiteX46" fmla="*/ 937528 w 1515035"/>
                  <a:gd name="connsiteY46" fmla="*/ 1755258 h 2725271"/>
                  <a:gd name="connsiteX47" fmla="*/ 970107 w 1515035"/>
                  <a:gd name="connsiteY47" fmla="*/ 1647303 h 2725271"/>
                  <a:gd name="connsiteX48" fmla="*/ 952177 w 1515035"/>
                  <a:gd name="connsiteY48" fmla="*/ 1482291 h 2725271"/>
                  <a:gd name="connsiteX49" fmla="*/ 923869 w 1515035"/>
                  <a:gd name="connsiteY49" fmla="*/ 1402183 h 2725271"/>
                  <a:gd name="connsiteX50" fmla="*/ 932605 w 1515035"/>
                  <a:gd name="connsiteY50" fmla="*/ 1378741 h 2725271"/>
                  <a:gd name="connsiteX51" fmla="*/ 927406 w 1515035"/>
                  <a:gd name="connsiteY51" fmla="*/ 1303909 h 2725271"/>
                  <a:gd name="connsiteX52" fmla="*/ 906875 w 1515035"/>
                  <a:gd name="connsiteY52" fmla="*/ 1313784 h 2725271"/>
                  <a:gd name="connsiteX53" fmla="*/ 950259 w 1515035"/>
                  <a:gd name="connsiteY53" fmla="*/ 1237129 h 2725271"/>
                  <a:gd name="connsiteX54" fmla="*/ 901395 w 1515035"/>
                  <a:gd name="connsiteY54" fmla="*/ 1131757 h 2725271"/>
                  <a:gd name="connsiteX55" fmla="*/ 1034703 w 1515035"/>
                  <a:gd name="connsiteY55" fmla="*/ 1050160 h 2725271"/>
                  <a:gd name="connsiteX56" fmla="*/ 1120588 w 1515035"/>
                  <a:gd name="connsiteY56" fmla="*/ 932329 h 2725271"/>
                  <a:gd name="connsiteX57" fmla="*/ 1129553 w 1515035"/>
                  <a:gd name="connsiteY57" fmla="*/ 824753 h 2725271"/>
                  <a:gd name="connsiteX58" fmla="*/ 1192306 w 1515035"/>
                  <a:gd name="connsiteY58" fmla="*/ 726141 h 2725271"/>
                  <a:gd name="connsiteX59" fmla="*/ 1264023 w 1515035"/>
                  <a:gd name="connsiteY59" fmla="*/ 645459 h 2725271"/>
                  <a:gd name="connsiteX60" fmla="*/ 1317811 w 1515035"/>
                  <a:gd name="connsiteY60" fmla="*/ 466165 h 2725271"/>
                  <a:gd name="connsiteX61" fmla="*/ 1290917 w 1515035"/>
                  <a:gd name="connsiteY61" fmla="*/ 313765 h 2725271"/>
                  <a:gd name="connsiteX62" fmla="*/ 1129553 w 1515035"/>
                  <a:gd name="connsiteY62" fmla="*/ 152400 h 2725271"/>
                  <a:gd name="connsiteX63" fmla="*/ 905435 w 1515035"/>
                  <a:gd name="connsiteY63" fmla="*/ 116541 h 2725271"/>
                  <a:gd name="connsiteX64" fmla="*/ 717176 w 1515035"/>
                  <a:gd name="connsiteY64" fmla="*/ 0 h 2725271"/>
                  <a:gd name="connsiteX65" fmla="*/ 573741 w 1515035"/>
                  <a:gd name="connsiteY65" fmla="*/ 71718 h 2725271"/>
                  <a:gd name="connsiteX66" fmla="*/ 537882 w 1515035"/>
                  <a:gd name="connsiteY66" fmla="*/ 152400 h 2725271"/>
                  <a:gd name="connsiteX0" fmla="*/ 537882 w 1515035"/>
                  <a:gd name="connsiteY0" fmla="*/ 88203 h 2661074"/>
                  <a:gd name="connsiteX1" fmla="*/ 457200 w 1515035"/>
                  <a:gd name="connsiteY1" fmla="*/ 159921 h 2661074"/>
                  <a:gd name="connsiteX2" fmla="*/ 430306 w 1515035"/>
                  <a:gd name="connsiteY2" fmla="*/ 249568 h 2661074"/>
                  <a:gd name="connsiteX3" fmla="*/ 340659 w 1515035"/>
                  <a:gd name="connsiteY3" fmla="*/ 375074 h 2661074"/>
                  <a:gd name="connsiteX4" fmla="*/ 340659 w 1515035"/>
                  <a:gd name="connsiteY4" fmla="*/ 455756 h 2661074"/>
                  <a:gd name="connsiteX5" fmla="*/ 231165 w 1515035"/>
                  <a:gd name="connsiteY5" fmla="*/ 455756 h 2661074"/>
                  <a:gd name="connsiteX6" fmla="*/ 211591 w 1515035"/>
                  <a:gd name="connsiteY6" fmla="*/ 580352 h 2661074"/>
                  <a:gd name="connsiteX7" fmla="*/ 224796 w 1515035"/>
                  <a:gd name="connsiteY7" fmla="*/ 640368 h 2661074"/>
                  <a:gd name="connsiteX8" fmla="*/ 190582 w 1515035"/>
                  <a:gd name="connsiteY8" fmla="*/ 674937 h 2661074"/>
                  <a:gd name="connsiteX9" fmla="*/ 251213 w 1515035"/>
                  <a:gd name="connsiteY9" fmla="*/ 843441 h 2661074"/>
                  <a:gd name="connsiteX10" fmla="*/ 273865 w 1515035"/>
                  <a:gd name="connsiteY10" fmla="*/ 878387 h 2661074"/>
                  <a:gd name="connsiteX11" fmla="*/ 307955 w 1515035"/>
                  <a:gd name="connsiteY11" fmla="*/ 913292 h 2661074"/>
                  <a:gd name="connsiteX12" fmla="*/ 382200 w 1515035"/>
                  <a:gd name="connsiteY12" fmla="*/ 1030787 h 2661074"/>
                  <a:gd name="connsiteX13" fmla="*/ 400130 w 1515035"/>
                  <a:gd name="connsiteY13" fmla="*/ 1091338 h 2661074"/>
                  <a:gd name="connsiteX14" fmla="*/ 376517 w 1515035"/>
                  <a:gd name="connsiteY14" fmla="*/ 1163968 h 2661074"/>
                  <a:gd name="connsiteX15" fmla="*/ 375078 w 1515035"/>
                  <a:gd name="connsiteY15" fmla="*/ 1185925 h 2661074"/>
                  <a:gd name="connsiteX16" fmla="*/ 404096 w 1515035"/>
                  <a:gd name="connsiteY16" fmla="*/ 1251790 h 2661074"/>
                  <a:gd name="connsiteX17" fmla="*/ 349348 w 1515035"/>
                  <a:gd name="connsiteY17" fmla="*/ 1331560 h 2661074"/>
                  <a:gd name="connsiteX18" fmla="*/ 367755 w 1515035"/>
                  <a:gd name="connsiteY18" fmla="*/ 1464741 h 2661074"/>
                  <a:gd name="connsiteX19" fmla="*/ 403411 w 1515035"/>
                  <a:gd name="connsiteY19" fmla="*/ 1648062 h 2661074"/>
                  <a:gd name="connsiteX20" fmla="*/ 300558 w 1515035"/>
                  <a:gd name="connsiteY20" fmla="*/ 1676246 h 2661074"/>
                  <a:gd name="connsiteX21" fmla="*/ 174572 w 1515035"/>
                  <a:gd name="connsiteY21" fmla="*/ 1707169 h 2661074"/>
                  <a:gd name="connsiteX22" fmla="*/ 28538 w 1515035"/>
                  <a:gd name="connsiteY22" fmla="*/ 1739002 h 2661074"/>
                  <a:gd name="connsiteX23" fmla="*/ 0 w 1515035"/>
                  <a:gd name="connsiteY23" fmla="*/ 1872179 h 2661074"/>
                  <a:gd name="connsiteX24" fmla="*/ 0 w 1515035"/>
                  <a:gd name="connsiteY24" fmla="*/ 2015615 h 2661074"/>
                  <a:gd name="connsiteX25" fmla="*/ 80682 w 1515035"/>
                  <a:gd name="connsiteY25" fmla="*/ 2203874 h 2661074"/>
                  <a:gd name="connsiteX26" fmla="*/ 152400 w 1515035"/>
                  <a:gd name="connsiteY26" fmla="*/ 2365238 h 2661074"/>
                  <a:gd name="connsiteX27" fmla="*/ 242047 w 1515035"/>
                  <a:gd name="connsiteY27" fmla="*/ 2436956 h 2661074"/>
                  <a:gd name="connsiteX28" fmla="*/ 340659 w 1515035"/>
                  <a:gd name="connsiteY28" fmla="*/ 2499709 h 2661074"/>
                  <a:gd name="connsiteX29" fmla="*/ 439270 w 1515035"/>
                  <a:gd name="connsiteY29" fmla="*/ 2580391 h 2661074"/>
                  <a:gd name="connsiteX30" fmla="*/ 609600 w 1515035"/>
                  <a:gd name="connsiteY30" fmla="*/ 2643144 h 2661074"/>
                  <a:gd name="connsiteX31" fmla="*/ 726141 w 1515035"/>
                  <a:gd name="connsiteY31" fmla="*/ 2661074 h 2661074"/>
                  <a:gd name="connsiteX32" fmla="*/ 869576 w 1515035"/>
                  <a:gd name="connsiteY32" fmla="*/ 2634179 h 2661074"/>
                  <a:gd name="connsiteX33" fmla="*/ 959223 w 1515035"/>
                  <a:gd name="connsiteY33" fmla="*/ 2598321 h 2661074"/>
                  <a:gd name="connsiteX34" fmla="*/ 1013011 w 1515035"/>
                  <a:gd name="connsiteY34" fmla="*/ 2571427 h 2661074"/>
                  <a:gd name="connsiteX35" fmla="*/ 1138517 w 1515035"/>
                  <a:gd name="connsiteY35" fmla="*/ 2454885 h 2661074"/>
                  <a:gd name="connsiteX36" fmla="*/ 1219200 w 1515035"/>
                  <a:gd name="connsiteY36" fmla="*/ 2356274 h 2661074"/>
                  <a:gd name="connsiteX37" fmla="*/ 1335741 w 1515035"/>
                  <a:gd name="connsiteY37" fmla="*/ 2221803 h 2661074"/>
                  <a:gd name="connsiteX38" fmla="*/ 1389529 w 1515035"/>
                  <a:gd name="connsiteY38" fmla="*/ 2141121 h 2661074"/>
                  <a:gd name="connsiteX39" fmla="*/ 1497106 w 1515035"/>
                  <a:gd name="connsiteY39" fmla="*/ 2060438 h 2661074"/>
                  <a:gd name="connsiteX40" fmla="*/ 1515035 w 1515035"/>
                  <a:gd name="connsiteY40" fmla="*/ 1943897 h 2661074"/>
                  <a:gd name="connsiteX41" fmla="*/ 1515035 w 1515035"/>
                  <a:gd name="connsiteY41" fmla="*/ 1908038 h 2661074"/>
                  <a:gd name="connsiteX42" fmla="*/ 1389529 w 1515035"/>
                  <a:gd name="connsiteY42" fmla="*/ 1782532 h 2661074"/>
                  <a:gd name="connsiteX43" fmla="*/ 1322053 w 1515035"/>
                  <a:gd name="connsiteY43" fmla="*/ 1783979 h 2661074"/>
                  <a:gd name="connsiteX44" fmla="*/ 1201746 w 1515035"/>
                  <a:gd name="connsiteY44" fmla="*/ 1748120 h 2661074"/>
                  <a:gd name="connsiteX45" fmla="*/ 1039905 w 1515035"/>
                  <a:gd name="connsiteY45" fmla="*/ 1732390 h 2661074"/>
                  <a:gd name="connsiteX46" fmla="*/ 937528 w 1515035"/>
                  <a:gd name="connsiteY46" fmla="*/ 1691061 h 2661074"/>
                  <a:gd name="connsiteX47" fmla="*/ 970107 w 1515035"/>
                  <a:gd name="connsiteY47" fmla="*/ 1583106 h 2661074"/>
                  <a:gd name="connsiteX48" fmla="*/ 952177 w 1515035"/>
                  <a:gd name="connsiteY48" fmla="*/ 1418094 h 2661074"/>
                  <a:gd name="connsiteX49" fmla="*/ 923869 w 1515035"/>
                  <a:gd name="connsiteY49" fmla="*/ 1337986 h 2661074"/>
                  <a:gd name="connsiteX50" fmla="*/ 932605 w 1515035"/>
                  <a:gd name="connsiteY50" fmla="*/ 1314544 h 2661074"/>
                  <a:gd name="connsiteX51" fmla="*/ 927406 w 1515035"/>
                  <a:gd name="connsiteY51" fmla="*/ 1239712 h 2661074"/>
                  <a:gd name="connsiteX52" fmla="*/ 906875 w 1515035"/>
                  <a:gd name="connsiteY52" fmla="*/ 1249587 h 2661074"/>
                  <a:gd name="connsiteX53" fmla="*/ 950259 w 1515035"/>
                  <a:gd name="connsiteY53" fmla="*/ 1172932 h 2661074"/>
                  <a:gd name="connsiteX54" fmla="*/ 901395 w 1515035"/>
                  <a:gd name="connsiteY54" fmla="*/ 1067560 h 2661074"/>
                  <a:gd name="connsiteX55" fmla="*/ 1034703 w 1515035"/>
                  <a:gd name="connsiteY55" fmla="*/ 985963 h 2661074"/>
                  <a:gd name="connsiteX56" fmla="*/ 1120588 w 1515035"/>
                  <a:gd name="connsiteY56" fmla="*/ 868132 h 2661074"/>
                  <a:gd name="connsiteX57" fmla="*/ 1129553 w 1515035"/>
                  <a:gd name="connsiteY57" fmla="*/ 760556 h 2661074"/>
                  <a:gd name="connsiteX58" fmla="*/ 1192306 w 1515035"/>
                  <a:gd name="connsiteY58" fmla="*/ 661944 h 2661074"/>
                  <a:gd name="connsiteX59" fmla="*/ 1264023 w 1515035"/>
                  <a:gd name="connsiteY59" fmla="*/ 581262 h 2661074"/>
                  <a:gd name="connsiteX60" fmla="*/ 1317811 w 1515035"/>
                  <a:gd name="connsiteY60" fmla="*/ 401968 h 2661074"/>
                  <a:gd name="connsiteX61" fmla="*/ 1290917 w 1515035"/>
                  <a:gd name="connsiteY61" fmla="*/ 249568 h 2661074"/>
                  <a:gd name="connsiteX62" fmla="*/ 1129553 w 1515035"/>
                  <a:gd name="connsiteY62" fmla="*/ 88203 h 2661074"/>
                  <a:gd name="connsiteX63" fmla="*/ 905435 w 1515035"/>
                  <a:gd name="connsiteY63" fmla="*/ 52344 h 2661074"/>
                  <a:gd name="connsiteX64" fmla="*/ 724018 w 1515035"/>
                  <a:gd name="connsiteY64" fmla="*/ 0 h 2661074"/>
                  <a:gd name="connsiteX65" fmla="*/ 573741 w 1515035"/>
                  <a:gd name="connsiteY65" fmla="*/ 7521 h 2661074"/>
                  <a:gd name="connsiteX66" fmla="*/ 537882 w 1515035"/>
                  <a:gd name="connsiteY66" fmla="*/ 88203 h 2661074"/>
                  <a:gd name="connsiteX0" fmla="*/ 537882 w 1515035"/>
                  <a:gd name="connsiteY0" fmla="*/ 88203 h 2661074"/>
                  <a:gd name="connsiteX1" fmla="*/ 457200 w 1515035"/>
                  <a:gd name="connsiteY1" fmla="*/ 159921 h 2661074"/>
                  <a:gd name="connsiteX2" fmla="*/ 430306 w 1515035"/>
                  <a:gd name="connsiteY2" fmla="*/ 249568 h 2661074"/>
                  <a:gd name="connsiteX3" fmla="*/ 340659 w 1515035"/>
                  <a:gd name="connsiteY3" fmla="*/ 375074 h 2661074"/>
                  <a:gd name="connsiteX4" fmla="*/ 279070 w 1515035"/>
                  <a:gd name="connsiteY4" fmla="*/ 411312 h 2661074"/>
                  <a:gd name="connsiteX5" fmla="*/ 231165 w 1515035"/>
                  <a:gd name="connsiteY5" fmla="*/ 455756 h 2661074"/>
                  <a:gd name="connsiteX6" fmla="*/ 211591 w 1515035"/>
                  <a:gd name="connsiteY6" fmla="*/ 580352 h 2661074"/>
                  <a:gd name="connsiteX7" fmla="*/ 224796 w 1515035"/>
                  <a:gd name="connsiteY7" fmla="*/ 640368 h 2661074"/>
                  <a:gd name="connsiteX8" fmla="*/ 190582 w 1515035"/>
                  <a:gd name="connsiteY8" fmla="*/ 674937 h 2661074"/>
                  <a:gd name="connsiteX9" fmla="*/ 251213 w 1515035"/>
                  <a:gd name="connsiteY9" fmla="*/ 843441 h 2661074"/>
                  <a:gd name="connsiteX10" fmla="*/ 273865 w 1515035"/>
                  <a:gd name="connsiteY10" fmla="*/ 878387 h 2661074"/>
                  <a:gd name="connsiteX11" fmla="*/ 307955 w 1515035"/>
                  <a:gd name="connsiteY11" fmla="*/ 913292 h 2661074"/>
                  <a:gd name="connsiteX12" fmla="*/ 382200 w 1515035"/>
                  <a:gd name="connsiteY12" fmla="*/ 1030787 h 2661074"/>
                  <a:gd name="connsiteX13" fmla="*/ 400130 w 1515035"/>
                  <a:gd name="connsiteY13" fmla="*/ 1091338 h 2661074"/>
                  <a:gd name="connsiteX14" fmla="*/ 376517 w 1515035"/>
                  <a:gd name="connsiteY14" fmla="*/ 1163968 h 2661074"/>
                  <a:gd name="connsiteX15" fmla="*/ 375078 w 1515035"/>
                  <a:gd name="connsiteY15" fmla="*/ 1185925 h 2661074"/>
                  <a:gd name="connsiteX16" fmla="*/ 404096 w 1515035"/>
                  <a:gd name="connsiteY16" fmla="*/ 1251790 h 2661074"/>
                  <a:gd name="connsiteX17" fmla="*/ 349348 w 1515035"/>
                  <a:gd name="connsiteY17" fmla="*/ 1331560 h 2661074"/>
                  <a:gd name="connsiteX18" fmla="*/ 367755 w 1515035"/>
                  <a:gd name="connsiteY18" fmla="*/ 1464741 h 2661074"/>
                  <a:gd name="connsiteX19" fmla="*/ 403411 w 1515035"/>
                  <a:gd name="connsiteY19" fmla="*/ 1648062 h 2661074"/>
                  <a:gd name="connsiteX20" fmla="*/ 300558 w 1515035"/>
                  <a:gd name="connsiteY20" fmla="*/ 1676246 h 2661074"/>
                  <a:gd name="connsiteX21" fmla="*/ 174572 w 1515035"/>
                  <a:gd name="connsiteY21" fmla="*/ 1707169 h 2661074"/>
                  <a:gd name="connsiteX22" fmla="*/ 28538 w 1515035"/>
                  <a:gd name="connsiteY22" fmla="*/ 1739002 h 2661074"/>
                  <a:gd name="connsiteX23" fmla="*/ 0 w 1515035"/>
                  <a:gd name="connsiteY23" fmla="*/ 1872179 h 2661074"/>
                  <a:gd name="connsiteX24" fmla="*/ 0 w 1515035"/>
                  <a:gd name="connsiteY24" fmla="*/ 2015615 h 2661074"/>
                  <a:gd name="connsiteX25" fmla="*/ 80682 w 1515035"/>
                  <a:gd name="connsiteY25" fmla="*/ 2203874 h 2661074"/>
                  <a:gd name="connsiteX26" fmla="*/ 152400 w 1515035"/>
                  <a:gd name="connsiteY26" fmla="*/ 2365238 h 2661074"/>
                  <a:gd name="connsiteX27" fmla="*/ 242047 w 1515035"/>
                  <a:gd name="connsiteY27" fmla="*/ 2436956 h 2661074"/>
                  <a:gd name="connsiteX28" fmla="*/ 340659 w 1515035"/>
                  <a:gd name="connsiteY28" fmla="*/ 2499709 h 2661074"/>
                  <a:gd name="connsiteX29" fmla="*/ 439270 w 1515035"/>
                  <a:gd name="connsiteY29" fmla="*/ 2580391 h 2661074"/>
                  <a:gd name="connsiteX30" fmla="*/ 609600 w 1515035"/>
                  <a:gd name="connsiteY30" fmla="*/ 2643144 h 2661074"/>
                  <a:gd name="connsiteX31" fmla="*/ 726141 w 1515035"/>
                  <a:gd name="connsiteY31" fmla="*/ 2661074 h 2661074"/>
                  <a:gd name="connsiteX32" fmla="*/ 869576 w 1515035"/>
                  <a:gd name="connsiteY32" fmla="*/ 2634179 h 2661074"/>
                  <a:gd name="connsiteX33" fmla="*/ 959223 w 1515035"/>
                  <a:gd name="connsiteY33" fmla="*/ 2598321 h 2661074"/>
                  <a:gd name="connsiteX34" fmla="*/ 1013011 w 1515035"/>
                  <a:gd name="connsiteY34" fmla="*/ 2571427 h 2661074"/>
                  <a:gd name="connsiteX35" fmla="*/ 1138517 w 1515035"/>
                  <a:gd name="connsiteY35" fmla="*/ 2454885 h 2661074"/>
                  <a:gd name="connsiteX36" fmla="*/ 1219200 w 1515035"/>
                  <a:gd name="connsiteY36" fmla="*/ 2356274 h 2661074"/>
                  <a:gd name="connsiteX37" fmla="*/ 1335741 w 1515035"/>
                  <a:gd name="connsiteY37" fmla="*/ 2221803 h 2661074"/>
                  <a:gd name="connsiteX38" fmla="*/ 1389529 w 1515035"/>
                  <a:gd name="connsiteY38" fmla="*/ 2141121 h 2661074"/>
                  <a:gd name="connsiteX39" fmla="*/ 1497106 w 1515035"/>
                  <a:gd name="connsiteY39" fmla="*/ 2060438 h 2661074"/>
                  <a:gd name="connsiteX40" fmla="*/ 1515035 w 1515035"/>
                  <a:gd name="connsiteY40" fmla="*/ 1943897 h 2661074"/>
                  <a:gd name="connsiteX41" fmla="*/ 1515035 w 1515035"/>
                  <a:gd name="connsiteY41" fmla="*/ 1908038 h 2661074"/>
                  <a:gd name="connsiteX42" fmla="*/ 1389529 w 1515035"/>
                  <a:gd name="connsiteY42" fmla="*/ 1782532 h 2661074"/>
                  <a:gd name="connsiteX43" fmla="*/ 1322053 w 1515035"/>
                  <a:gd name="connsiteY43" fmla="*/ 1783979 h 2661074"/>
                  <a:gd name="connsiteX44" fmla="*/ 1201746 w 1515035"/>
                  <a:gd name="connsiteY44" fmla="*/ 1748120 h 2661074"/>
                  <a:gd name="connsiteX45" fmla="*/ 1039905 w 1515035"/>
                  <a:gd name="connsiteY45" fmla="*/ 1732390 h 2661074"/>
                  <a:gd name="connsiteX46" fmla="*/ 937528 w 1515035"/>
                  <a:gd name="connsiteY46" fmla="*/ 1691061 h 2661074"/>
                  <a:gd name="connsiteX47" fmla="*/ 970107 w 1515035"/>
                  <a:gd name="connsiteY47" fmla="*/ 1583106 h 2661074"/>
                  <a:gd name="connsiteX48" fmla="*/ 952177 w 1515035"/>
                  <a:gd name="connsiteY48" fmla="*/ 1418094 h 2661074"/>
                  <a:gd name="connsiteX49" fmla="*/ 923869 w 1515035"/>
                  <a:gd name="connsiteY49" fmla="*/ 1337986 h 2661074"/>
                  <a:gd name="connsiteX50" fmla="*/ 932605 w 1515035"/>
                  <a:gd name="connsiteY50" fmla="*/ 1314544 h 2661074"/>
                  <a:gd name="connsiteX51" fmla="*/ 927406 w 1515035"/>
                  <a:gd name="connsiteY51" fmla="*/ 1239712 h 2661074"/>
                  <a:gd name="connsiteX52" fmla="*/ 906875 w 1515035"/>
                  <a:gd name="connsiteY52" fmla="*/ 1249587 h 2661074"/>
                  <a:gd name="connsiteX53" fmla="*/ 950259 w 1515035"/>
                  <a:gd name="connsiteY53" fmla="*/ 1172932 h 2661074"/>
                  <a:gd name="connsiteX54" fmla="*/ 901395 w 1515035"/>
                  <a:gd name="connsiteY54" fmla="*/ 1067560 h 2661074"/>
                  <a:gd name="connsiteX55" fmla="*/ 1034703 w 1515035"/>
                  <a:gd name="connsiteY55" fmla="*/ 985963 h 2661074"/>
                  <a:gd name="connsiteX56" fmla="*/ 1120588 w 1515035"/>
                  <a:gd name="connsiteY56" fmla="*/ 868132 h 2661074"/>
                  <a:gd name="connsiteX57" fmla="*/ 1129553 w 1515035"/>
                  <a:gd name="connsiteY57" fmla="*/ 760556 h 2661074"/>
                  <a:gd name="connsiteX58" fmla="*/ 1192306 w 1515035"/>
                  <a:gd name="connsiteY58" fmla="*/ 661944 h 2661074"/>
                  <a:gd name="connsiteX59" fmla="*/ 1264023 w 1515035"/>
                  <a:gd name="connsiteY59" fmla="*/ 581262 h 2661074"/>
                  <a:gd name="connsiteX60" fmla="*/ 1317811 w 1515035"/>
                  <a:gd name="connsiteY60" fmla="*/ 401968 h 2661074"/>
                  <a:gd name="connsiteX61" fmla="*/ 1290917 w 1515035"/>
                  <a:gd name="connsiteY61" fmla="*/ 249568 h 2661074"/>
                  <a:gd name="connsiteX62" fmla="*/ 1129553 w 1515035"/>
                  <a:gd name="connsiteY62" fmla="*/ 88203 h 2661074"/>
                  <a:gd name="connsiteX63" fmla="*/ 905435 w 1515035"/>
                  <a:gd name="connsiteY63" fmla="*/ 52344 h 2661074"/>
                  <a:gd name="connsiteX64" fmla="*/ 724018 w 1515035"/>
                  <a:gd name="connsiteY64" fmla="*/ 0 h 2661074"/>
                  <a:gd name="connsiteX65" fmla="*/ 573741 w 1515035"/>
                  <a:gd name="connsiteY65" fmla="*/ 7521 h 2661074"/>
                  <a:gd name="connsiteX66" fmla="*/ 537882 w 1515035"/>
                  <a:gd name="connsiteY66" fmla="*/ 88203 h 2661074"/>
                  <a:gd name="connsiteX0" fmla="*/ 537882 w 1515035"/>
                  <a:gd name="connsiteY0" fmla="*/ 88203 h 2661074"/>
                  <a:gd name="connsiteX1" fmla="*/ 457200 w 1515035"/>
                  <a:gd name="connsiteY1" fmla="*/ 159921 h 2661074"/>
                  <a:gd name="connsiteX2" fmla="*/ 430306 w 1515035"/>
                  <a:gd name="connsiteY2" fmla="*/ 249568 h 2661074"/>
                  <a:gd name="connsiteX3" fmla="*/ 285912 w 1515035"/>
                  <a:gd name="connsiteY3" fmla="*/ 340505 h 2661074"/>
                  <a:gd name="connsiteX4" fmla="*/ 279070 w 1515035"/>
                  <a:gd name="connsiteY4" fmla="*/ 411312 h 2661074"/>
                  <a:gd name="connsiteX5" fmla="*/ 231165 w 1515035"/>
                  <a:gd name="connsiteY5" fmla="*/ 455756 h 2661074"/>
                  <a:gd name="connsiteX6" fmla="*/ 211591 w 1515035"/>
                  <a:gd name="connsiteY6" fmla="*/ 580352 h 2661074"/>
                  <a:gd name="connsiteX7" fmla="*/ 224796 w 1515035"/>
                  <a:gd name="connsiteY7" fmla="*/ 640368 h 2661074"/>
                  <a:gd name="connsiteX8" fmla="*/ 190582 w 1515035"/>
                  <a:gd name="connsiteY8" fmla="*/ 674937 h 2661074"/>
                  <a:gd name="connsiteX9" fmla="*/ 251213 w 1515035"/>
                  <a:gd name="connsiteY9" fmla="*/ 843441 h 2661074"/>
                  <a:gd name="connsiteX10" fmla="*/ 273865 w 1515035"/>
                  <a:gd name="connsiteY10" fmla="*/ 878387 h 2661074"/>
                  <a:gd name="connsiteX11" fmla="*/ 307955 w 1515035"/>
                  <a:gd name="connsiteY11" fmla="*/ 913292 h 2661074"/>
                  <a:gd name="connsiteX12" fmla="*/ 382200 w 1515035"/>
                  <a:gd name="connsiteY12" fmla="*/ 1030787 h 2661074"/>
                  <a:gd name="connsiteX13" fmla="*/ 400130 w 1515035"/>
                  <a:gd name="connsiteY13" fmla="*/ 1091338 h 2661074"/>
                  <a:gd name="connsiteX14" fmla="*/ 376517 w 1515035"/>
                  <a:gd name="connsiteY14" fmla="*/ 1163968 h 2661074"/>
                  <a:gd name="connsiteX15" fmla="*/ 375078 w 1515035"/>
                  <a:gd name="connsiteY15" fmla="*/ 1185925 h 2661074"/>
                  <a:gd name="connsiteX16" fmla="*/ 404096 w 1515035"/>
                  <a:gd name="connsiteY16" fmla="*/ 1251790 h 2661074"/>
                  <a:gd name="connsiteX17" fmla="*/ 349348 w 1515035"/>
                  <a:gd name="connsiteY17" fmla="*/ 1331560 h 2661074"/>
                  <a:gd name="connsiteX18" fmla="*/ 367755 w 1515035"/>
                  <a:gd name="connsiteY18" fmla="*/ 1464741 h 2661074"/>
                  <a:gd name="connsiteX19" fmla="*/ 403411 w 1515035"/>
                  <a:gd name="connsiteY19" fmla="*/ 1648062 h 2661074"/>
                  <a:gd name="connsiteX20" fmla="*/ 300558 w 1515035"/>
                  <a:gd name="connsiteY20" fmla="*/ 1676246 h 2661074"/>
                  <a:gd name="connsiteX21" fmla="*/ 174572 w 1515035"/>
                  <a:gd name="connsiteY21" fmla="*/ 1707169 h 2661074"/>
                  <a:gd name="connsiteX22" fmla="*/ 28538 w 1515035"/>
                  <a:gd name="connsiteY22" fmla="*/ 1739002 h 2661074"/>
                  <a:gd name="connsiteX23" fmla="*/ 0 w 1515035"/>
                  <a:gd name="connsiteY23" fmla="*/ 1872179 h 2661074"/>
                  <a:gd name="connsiteX24" fmla="*/ 0 w 1515035"/>
                  <a:gd name="connsiteY24" fmla="*/ 2015615 h 2661074"/>
                  <a:gd name="connsiteX25" fmla="*/ 80682 w 1515035"/>
                  <a:gd name="connsiteY25" fmla="*/ 2203874 h 2661074"/>
                  <a:gd name="connsiteX26" fmla="*/ 152400 w 1515035"/>
                  <a:gd name="connsiteY26" fmla="*/ 2365238 h 2661074"/>
                  <a:gd name="connsiteX27" fmla="*/ 242047 w 1515035"/>
                  <a:gd name="connsiteY27" fmla="*/ 2436956 h 2661074"/>
                  <a:gd name="connsiteX28" fmla="*/ 340659 w 1515035"/>
                  <a:gd name="connsiteY28" fmla="*/ 2499709 h 2661074"/>
                  <a:gd name="connsiteX29" fmla="*/ 439270 w 1515035"/>
                  <a:gd name="connsiteY29" fmla="*/ 2580391 h 2661074"/>
                  <a:gd name="connsiteX30" fmla="*/ 609600 w 1515035"/>
                  <a:gd name="connsiteY30" fmla="*/ 2643144 h 2661074"/>
                  <a:gd name="connsiteX31" fmla="*/ 726141 w 1515035"/>
                  <a:gd name="connsiteY31" fmla="*/ 2661074 h 2661074"/>
                  <a:gd name="connsiteX32" fmla="*/ 869576 w 1515035"/>
                  <a:gd name="connsiteY32" fmla="*/ 2634179 h 2661074"/>
                  <a:gd name="connsiteX33" fmla="*/ 959223 w 1515035"/>
                  <a:gd name="connsiteY33" fmla="*/ 2598321 h 2661074"/>
                  <a:gd name="connsiteX34" fmla="*/ 1013011 w 1515035"/>
                  <a:gd name="connsiteY34" fmla="*/ 2571427 h 2661074"/>
                  <a:gd name="connsiteX35" fmla="*/ 1138517 w 1515035"/>
                  <a:gd name="connsiteY35" fmla="*/ 2454885 h 2661074"/>
                  <a:gd name="connsiteX36" fmla="*/ 1219200 w 1515035"/>
                  <a:gd name="connsiteY36" fmla="*/ 2356274 h 2661074"/>
                  <a:gd name="connsiteX37" fmla="*/ 1335741 w 1515035"/>
                  <a:gd name="connsiteY37" fmla="*/ 2221803 h 2661074"/>
                  <a:gd name="connsiteX38" fmla="*/ 1389529 w 1515035"/>
                  <a:gd name="connsiteY38" fmla="*/ 2141121 h 2661074"/>
                  <a:gd name="connsiteX39" fmla="*/ 1497106 w 1515035"/>
                  <a:gd name="connsiteY39" fmla="*/ 2060438 h 2661074"/>
                  <a:gd name="connsiteX40" fmla="*/ 1515035 w 1515035"/>
                  <a:gd name="connsiteY40" fmla="*/ 1943897 h 2661074"/>
                  <a:gd name="connsiteX41" fmla="*/ 1515035 w 1515035"/>
                  <a:gd name="connsiteY41" fmla="*/ 1908038 h 2661074"/>
                  <a:gd name="connsiteX42" fmla="*/ 1389529 w 1515035"/>
                  <a:gd name="connsiteY42" fmla="*/ 1782532 h 2661074"/>
                  <a:gd name="connsiteX43" fmla="*/ 1322053 w 1515035"/>
                  <a:gd name="connsiteY43" fmla="*/ 1783979 h 2661074"/>
                  <a:gd name="connsiteX44" fmla="*/ 1201746 w 1515035"/>
                  <a:gd name="connsiteY44" fmla="*/ 1748120 h 2661074"/>
                  <a:gd name="connsiteX45" fmla="*/ 1039905 w 1515035"/>
                  <a:gd name="connsiteY45" fmla="*/ 1732390 h 2661074"/>
                  <a:gd name="connsiteX46" fmla="*/ 937528 w 1515035"/>
                  <a:gd name="connsiteY46" fmla="*/ 1691061 h 2661074"/>
                  <a:gd name="connsiteX47" fmla="*/ 970107 w 1515035"/>
                  <a:gd name="connsiteY47" fmla="*/ 1583106 h 2661074"/>
                  <a:gd name="connsiteX48" fmla="*/ 952177 w 1515035"/>
                  <a:gd name="connsiteY48" fmla="*/ 1418094 h 2661074"/>
                  <a:gd name="connsiteX49" fmla="*/ 923869 w 1515035"/>
                  <a:gd name="connsiteY49" fmla="*/ 1337986 h 2661074"/>
                  <a:gd name="connsiteX50" fmla="*/ 932605 w 1515035"/>
                  <a:gd name="connsiteY50" fmla="*/ 1314544 h 2661074"/>
                  <a:gd name="connsiteX51" fmla="*/ 927406 w 1515035"/>
                  <a:gd name="connsiteY51" fmla="*/ 1239712 h 2661074"/>
                  <a:gd name="connsiteX52" fmla="*/ 906875 w 1515035"/>
                  <a:gd name="connsiteY52" fmla="*/ 1249587 h 2661074"/>
                  <a:gd name="connsiteX53" fmla="*/ 950259 w 1515035"/>
                  <a:gd name="connsiteY53" fmla="*/ 1172932 h 2661074"/>
                  <a:gd name="connsiteX54" fmla="*/ 901395 w 1515035"/>
                  <a:gd name="connsiteY54" fmla="*/ 1067560 h 2661074"/>
                  <a:gd name="connsiteX55" fmla="*/ 1034703 w 1515035"/>
                  <a:gd name="connsiteY55" fmla="*/ 985963 h 2661074"/>
                  <a:gd name="connsiteX56" fmla="*/ 1120588 w 1515035"/>
                  <a:gd name="connsiteY56" fmla="*/ 868132 h 2661074"/>
                  <a:gd name="connsiteX57" fmla="*/ 1129553 w 1515035"/>
                  <a:gd name="connsiteY57" fmla="*/ 760556 h 2661074"/>
                  <a:gd name="connsiteX58" fmla="*/ 1192306 w 1515035"/>
                  <a:gd name="connsiteY58" fmla="*/ 661944 h 2661074"/>
                  <a:gd name="connsiteX59" fmla="*/ 1264023 w 1515035"/>
                  <a:gd name="connsiteY59" fmla="*/ 581262 h 2661074"/>
                  <a:gd name="connsiteX60" fmla="*/ 1317811 w 1515035"/>
                  <a:gd name="connsiteY60" fmla="*/ 401968 h 2661074"/>
                  <a:gd name="connsiteX61" fmla="*/ 1290917 w 1515035"/>
                  <a:gd name="connsiteY61" fmla="*/ 249568 h 2661074"/>
                  <a:gd name="connsiteX62" fmla="*/ 1129553 w 1515035"/>
                  <a:gd name="connsiteY62" fmla="*/ 88203 h 2661074"/>
                  <a:gd name="connsiteX63" fmla="*/ 905435 w 1515035"/>
                  <a:gd name="connsiteY63" fmla="*/ 52344 h 2661074"/>
                  <a:gd name="connsiteX64" fmla="*/ 724018 w 1515035"/>
                  <a:gd name="connsiteY64" fmla="*/ 0 h 2661074"/>
                  <a:gd name="connsiteX65" fmla="*/ 573741 w 1515035"/>
                  <a:gd name="connsiteY65" fmla="*/ 7521 h 2661074"/>
                  <a:gd name="connsiteX66" fmla="*/ 537882 w 1515035"/>
                  <a:gd name="connsiteY66" fmla="*/ 88203 h 2661074"/>
                  <a:gd name="connsiteX0" fmla="*/ 537882 w 1515035"/>
                  <a:gd name="connsiteY0" fmla="*/ 88203 h 2661074"/>
                  <a:gd name="connsiteX1" fmla="*/ 457200 w 1515035"/>
                  <a:gd name="connsiteY1" fmla="*/ 159921 h 2661074"/>
                  <a:gd name="connsiteX2" fmla="*/ 355027 w 1515035"/>
                  <a:gd name="connsiteY2" fmla="*/ 234755 h 2661074"/>
                  <a:gd name="connsiteX3" fmla="*/ 285912 w 1515035"/>
                  <a:gd name="connsiteY3" fmla="*/ 340505 h 2661074"/>
                  <a:gd name="connsiteX4" fmla="*/ 279070 w 1515035"/>
                  <a:gd name="connsiteY4" fmla="*/ 411312 h 2661074"/>
                  <a:gd name="connsiteX5" fmla="*/ 231165 w 1515035"/>
                  <a:gd name="connsiteY5" fmla="*/ 455756 h 2661074"/>
                  <a:gd name="connsiteX6" fmla="*/ 211591 w 1515035"/>
                  <a:gd name="connsiteY6" fmla="*/ 580352 h 2661074"/>
                  <a:gd name="connsiteX7" fmla="*/ 224796 w 1515035"/>
                  <a:gd name="connsiteY7" fmla="*/ 640368 h 2661074"/>
                  <a:gd name="connsiteX8" fmla="*/ 190582 w 1515035"/>
                  <a:gd name="connsiteY8" fmla="*/ 674937 h 2661074"/>
                  <a:gd name="connsiteX9" fmla="*/ 251213 w 1515035"/>
                  <a:gd name="connsiteY9" fmla="*/ 843441 h 2661074"/>
                  <a:gd name="connsiteX10" fmla="*/ 273865 w 1515035"/>
                  <a:gd name="connsiteY10" fmla="*/ 878387 h 2661074"/>
                  <a:gd name="connsiteX11" fmla="*/ 307955 w 1515035"/>
                  <a:gd name="connsiteY11" fmla="*/ 913292 h 2661074"/>
                  <a:gd name="connsiteX12" fmla="*/ 382200 w 1515035"/>
                  <a:gd name="connsiteY12" fmla="*/ 1030787 h 2661074"/>
                  <a:gd name="connsiteX13" fmla="*/ 400130 w 1515035"/>
                  <a:gd name="connsiteY13" fmla="*/ 1091338 h 2661074"/>
                  <a:gd name="connsiteX14" fmla="*/ 376517 w 1515035"/>
                  <a:gd name="connsiteY14" fmla="*/ 1163968 h 2661074"/>
                  <a:gd name="connsiteX15" fmla="*/ 375078 w 1515035"/>
                  <a:gd name="connsiteY15" fmla="*/ 1185925 h 2661074"/>
                  <a:gd name="connsiteX16" fmla="*/ 404096 w 1515035"/>
                  <a:gd name="connsiteY16" fmla="*/ 1251790 h 2661074"/>
                  <a:gd name="connsiteX17" fmla="*/ 349348 w 1515035"/>
                  <a:gd name="connsiteY17" fmla="*/ 1331560 h 2661074"/>
                  <a:gd name="connsiteX18" fmla="*/ 367755 w 1515035"/>
                  <a:gd name="connsiteY18" fmla="*/ 1464741 h 2661074"/>
                  <a:gd name="connsiteX19" fmla="*/ 403411 w 1515035"/>
                  <a:gd name="connsiteY19" fmla="*/ 1648062 h 2661074"/>
                  <a:gd name="connsiteX20" fmla="*/ 300558 w 1515035"/>
                  <a:gd name="connsiteY20" fmla="*/ 1676246 h 2661074"/>
                  <a:gd name="connsiteX21" fmla="*/ 174572 w 1515035"/>
                  <a:gd name="connsiteY21" fmla="*/ 1707169 h 2661074"/>
                  <a:gd name="connsiteX22" fmla="*/ 28538 w 1515035"/>
                  <a:gd name="connsiteY22" fmla="*/ 1739002 h 2661074"/>
                  <a:gd name="connsiteX23" fmla="*/ 0 w 1515035"/>
                  <a:gd name="connsiteY23" fmla="*/ 1872179 h 2661074"/>
                  <a:gd name="connsiteX24" fmla="*/ 0 w 1515035"/>
                  <a:gd name="connsiteY24" fmla="*/ 2015615 h 2661074"/>
                  <a:gd name="connsiteX25" fmla="*/ 80682 w 1515035"/>
                  <a:gd name="connsiteY25" fmla="*/ 2203874 h 2661074"/>
                  <a:gd name="connsiteX26" fmla="*/ 152400 w 1515035"/>
                  <a:gd name="connsiteY26" fmla="*/ 2365238 h 2661074"/>
                  <a:gd name="connsiteX27" fmla="*/ 242047 w 1515035"/>
                  <a:gd name="connsiteY27" fmla="*/ 2436956 h 2661074"/>
                  <a:gd name="connsiteX28" fmla="*/ 340659 w 1515035"/>
                  <a:gd name="connsiteY28" fmla="*/ 2499709 h 2661074"/>
                  <a:gd name="connsiteX29" fmla="*/ 439270 w 1515035"/>
                  <a:gd name="connsiteY29" fmla="*/ 2580391 h 2661074"/>
                  <a:gd name="connsiteX30" fmla="*/ 609600 w 1515035"/>
                  <a:gd name="connsiteY30" fmla="*/ 2643144 h 2661074"/>
                  <a:gd name="connsiteX31" fmla="*/ 726141 w 1515035"/>
                  <a:gd name="connsiteY31" fmla="*/ 2661074 h 2661074"/>
                  <a:gd name="connsiteX32" fmla="*/ 869576 w 1515035"/>
                  <a:gd name="connsiteY32" fmla="*/ 2634179 h 2661074"/>
                  <a:gd name="connsiteX33" fmla="*/ 959223 w 1515035"/>
                  <a:gd name="connsiteY33" fmla="*/ 2598321 h 2661074"/>
                  <a:gd name="connsiteX34" fmla="*/ 1013011 w 1515035"/>
                  <a:gd name="connsiteY34" fmla="*/ 2571427 h 2661074"/>
                  <a:gd name="connsiteX35" fmla="*/ 1138517 w 1515035"/>
                  <a:gd name="connsiteY35" fmla="*/ 2454885 h 2661074"/>
                  <a:gd name="connsiteX36" fmla="*/ 1219200 w 1515035"/>
                  <a:gd name="connsiteY36" fmla="*/ 2356274 h 2661074"/>
                  <a:gd name="connsiteX37" fmla="*/ 1335741 w 1515035"/>
                  <a:gd name="connsiteY37" fmla="*/ 2221803 h 2661074"/>
                  <a:gd name="connsiteX38" fmla="*/ 1389529 w 1515035"/>
                  <a:gd name="connsiteY38" fmla="*/ 2141121 h 2661074"/>
                  <a:gd name="connsiteX39" fmla="*/ 1497106 w 1515035"/>
                  <a:gd name="connsiteY39" fmla="*/ 2060438 h 2661074"/>
                  <a:gd name="connsiteX40" fmla="*/ 1515035 w 1515035"/>
                  <a:gd name="connsiteY40" fmla="*/ 1943897 h 2661074"/>
                  <a:gd name="connsiteX41" fmla="*/ 1515035 w 1515035"/>
                  <a:gd name="connsiteY41" fmla="*/ 1908038 h 2661074"/>
                  <a:gd name="connsiteX42" fmla="*/ 1389529 w 1515035"/>
                  <a:gd name="connsiteY42" fmla="*/ 1782532 h 2661074"/>
                  <a:gd name="connsiteX43" fmla="*/ 1322053 w 1515035"/>
                  <a:gd name="connsiteY43" fmla="*/ 1783979 h 2661074"/>
                  <a:gd name="connsiteX44" fmla="*/ 1201746 w 1515035"/>
                  <a:gd name="connsiteY44" fmla="*/ 1748120 h 2661074"/>
                  <a:gd name="connsiteX45" fmla="*/ 1039905 w 1515035"/>
                  <a:gd name="connsiteY45" fmla="*/ 1732390 h 2661074"/>
                  <a:gd name="connsiteX46" fmla="*/ 937528 w 1515035"/>
                  <a:gd name="connsiteY46" fmla="*/ 1691061 h 2661074"/>
                  <a:gd name="connsiteX47" fmla="*/ 970107 w 1515035"/>
                  <a:gd name="connsiteY47" fmla="*/ 1583106 h 2661074"/>
                  <a:gd name="connsiteX48" fmla="*/ 952177 w 1515035"/>
                  <a:gd name="connsiteY48" fmla="*/ 1418094 h 2661074"/>
                  <a:gd name="connsiteX49" fmla="*/ 923869 w 1515035"/>
                  <a:gd name="connsiteY49" fmla="*/ 1337986 h 2661074"/>
                  <a:gd name="connsiteX50" fmla="*/ 932605 w 1515035"/>
                  <a:gd name="connsiteY50" fmla="*/ 1314544 h 2661074"/>
                  <a:gd name="connsiteX51" fmla="*/ 927406 w 1515035"/>
                  <a:gd name="connsiteY51" fmla="*/ 1239712 h 2661074"/>
                  <a:gd name="connsiteX52" fmla="*/ 906875 w 1515035"/>
                  <a:gd name="connsiteY52" fmla="*/ 1249587 h 2661074"/>
                  <a:gd name="connsiteX53" fmla="*/ 950259 w 1515035"/>
                  <a:gd name="connsiteY53" fmla="*/ 1172932 h 2661074"/>
                  <a:gd name="connsiteX54" fmla="*/ 901395 w 1515035"/>
                  <a:gd name="connsiteY54" fmla="*/ 1067560 h 2661074"/>
                  <a:gd name="connsiteX55" fmla="*/ 1034703 w 1515035"/>
                  <a:gd name="connsiteY55" fmla="*/ 985963 h 2661074"/>
                  <a:gd name="connsiteX56" fmla="*/ 1120588 w 1515035"/>
                  <a:gd name="connsiteY56" fmla="*/ 868132 h 2661074"/>
                  <a:gd name="connsiteX57" fmla="*/ 1129553 w 1515035"/>
                  <a:gd name="connsiteY57" fmla="*/ 760556 h 2661074"/>
                  <a:gd name="connsiteX58" fmla="*/ 1192306 w 1515035"/>
                  <a:gd name="connsiteY58" fmla="*/ 661944 h 2661074"/>
                  <a:gd name="connsiteX59" fmla="*/ 1264023 w 1515035"/>
                  <a:gd name="connsiteY59" fmla="*/ 581262 h 2661074"/>
                  <a:gd name="connsiteX60" fmla="*/ 1317811 w 1515035"/>
                  <a:gd name="connsiteY60" fmla="*/ 401968 h 2661074"/>
                  <a:gd name="connsiteX61" fmla="*/ 1290917 w 1515035"/>
                  <a:gd name="connsiteY61" fmla="*/ 249568 h 2661074"/>
                  <a:gd name="connsiteX62" fmla="*/ 1129553 w 1515035"/>
                  <a:gd name="connsiteY62" fmla="*/ 88203 h 2661074"/>
                  <a:gd name="connsiteX63" fmla="*/ 905435 w 1515035"/>
                  <a:gd name="connsiteY63" fmla="*/ 52344 h 2661074"/>
                  <a:gd name="connsiteX64" fmla="*/ 724018 w 1515035"/>
                  <a:gd name="connsiteY64" fmla="*/ 0 h 2661074"/>
                  <a:gd name="connsiteX65" fmla="*/ 573741 w 1515035"/>
                  <a:gd name="connsiteY65" fmla="*/ 7521 h 2661074"/>
                  <a:gd name="connsiteX66" fmla="*/ 537882 w 1515035"/>
                  <a:gd name="connsiteY66" fmla="*/ 88203 h 2661074"/>
                  <a:gd name="connsiteX0" fmla="*/ 537882 w 1515035"/>
                  <a:gd name="connsiteY0" fmla="*/ 88203 h 2661074"/>
                  <a:gd name="connsiteX1" fmla="*/ 381921 w 1515035"/>
                  <a:gd name="connsiteY1" fmla="*/ 150043 h 2661074"/>
                  <a:gd name="connsiteX2" fmla="*/ 355027 w 1515035"/>
                  <a:gd name="connsiteY2" fmla="*/ 234755 h 2661074"/>
                  <a:gd name="connsiteX3" fmla="*/ 285912 w 1515035"/>
                  <a:gd name="connsiteY3" fmla="*/ 340505 h 2661074"/>
                  <a:gd name="connsiteX4" fmla="*/ 279070 w 1515035"/>
                  <a:gd name="connsiteY4" fmla="*/ 411312 h 2661074"/>
                  <a:gd name="connsiteX5" fmla="*/ 231165 w 1515035"/>
                  <a:gd name="connsiteY5" fmla="*/ 455756 h 2661074"/>
                  <a:gd name="connsiteX6" fmla="*/ 211591 w 1515035"/>
                  <a:gd name="connsiteY6" fmla="*/ 580352 h 2661074"/>
                  <a:gd name="connsiteX7" fmla="*/ 224796 w 1515035"/>
                  <a:gd name="connsiteY7" fmla="*/ 640368 h 2661074"/>
                  <a:gd name="connsiteX8" fmla="*/ 190582 w 1515035"/>
                  <a:gd name="connsiteY8" fmla="*/ 674937 h 2661074"/>
                  <a:gd name="connsiteX9" fmla="*/ 251213 w 1515035"/>
                  <a:gd name="connsiteY9" fmla="*/ 843441 h 2661074"/>
                  <a:gd name="connsiteX10" fmla="*/ 273865 w 1515035"/>
                  <a:gd name="connsiteY10" fmla="*/ 878387 h 2661074"/>
                  <a:gd name="connsiteX11" fmla="*/ 307955 w 1515035"/>
                  <a:gd name="connsiteY11" fmla="*/ 913292 h 2661074"/>
                  <a:gd name="connsiteX12" fmla="*/ 382200 w 1515035"/>
                  <a:gd name="connsiteY12" fmla="*/ 1030787 h 2661074"/>
                  <a:gd name="connsiteX13" fmla="*/ 400130 w 1515035"/>
                  <a:gd name="connsiteY13" fmla="*/ 1091338 h 2661074"/>
                  <a:gd name="connsiteX14" fmla="*/ 376517 w 1515035"/>
                  <a:gd name="connsiteY14" fmla="*/ 1163968 h 2661074"/>
                  <a:gd name="connsiteX15" fmla="*/ 375078 w 1515035"/>
                  <a:gd name="connsiteY15" fmla="*/ 1185925 h 2661074"/>
                  <a:gd name="connsiteX16" fmla="*/ 404096 w 1515035"/>
                  <a:gd name="connsiteY16" fmla="*/ 1251790 h 2661074"/>
                  <a:gd name="connsiteX17" fmla="*/ 349348 w 1515035"/>
                  <a:gd name="connsiteY17" fmla="*/ 1331560 h 2661074"/>
                  <a:gd name="connsiteX18" fmla="*/ 367755 w 1515035"/>
                  <a:gd name="connsiteY18" fmla="*/ 1464741 h 2661074"/>
                  <a:gd name="connsiteX19" fmla="*/ 403411 w 1515035"/>
                  <a:gd name="connsiteY19" fmla="*/ 1648062 h 2661074"/>
                  <a:gd name="connsiteX20" fmla="*/ 300558 w 1515035"/>
                  <a:gd name="connsiteY20" fmla="*/ 1676246 h 2661074"/>
                  <a:gd name="connsiteX21" fmla="*/ 174572 w 1515035"/>
                  <a:gd name="connsiteY21" fmla="*/ 1707169 h 2661074"/>
                  <a:gd name="connsiteX22" fmla="*/ 28538 w 1515035"/>
                  <a:gd name="connsiteY22" fmla="*/ 1739002 h 2661074"/>
                  <a:gd name="connsiteX23" fmla="*/ 0 w 1515035"/>
                  <a:gd name="connsiteY23" fmla="*/ 1872179 h 2661074"/>
                  <a:gd name="connsiteX24" fmla="*/ 0 w 1515035"/>
                  <a:gd name="connsiteY24" fmla="*/ 2015615 h 2661074"/>
                  <a:gd name="connsiteX25" fmla="*/ 80682 w 1515035"/>
                  <a:gd name="connsiteY25" fmla="*/ 2203874 h 2661074"/>
                  <a:gd name="connsiteX26" fmla="*/ 152400 w 1515035"/>
                  <a:gd name="connsiteY26" fmla="*/ 2365238 h 2661074"/>
                  <a:gd name="connsiteX27" fmla="*/ 242047 w 1515035"/>
                  <a:gd name="connsiteY27" fmla="*/ 2436956 h 2661074"/>
                  <a:gd name="connsiteX28" fmla="*/ 340659 w 1515035"/>
                  <a:gd name="connsiteY28" fmla="*/ 2499709 h 2661074"/>
                  <a:gd name="connsiteX29" fmla="*/ 439270 w 1515035"/>
                  <a:gd name="connsiteY29" fmla="*/ 2580391 h 2661074"/>
                  <a:gd name="connsiteX30" fmla="*/ 609600 w 1515035"/>
                  <a:gd name="connsiteY30" fmla="*/ 2643144 h 2661074"/>
                  <a:gd name="connsiteX31" fmla="*/ 726141 w 1515035"/>
                  <a:gd name="connsiteY31" fmla="*/ 2661074 h 2661074"/>
                  <a:gd name="connsiteX32" fmla="*/ 869576 w 1515035"/>
                  <a:gd name="connsiteY32" fmla="*/ 2634179 h 2661074"/>
                  <a:gd name="connsiteX33" fmla="*/ 959223 w 1515035"/>
                  <a:gd name="connsiteY33" fmla="*/ 2598321 h 2661074"/>
                  <a:gd name="connsiteX34" fmla="*/ 1013011 w 1515035"/>
                  <a:gd name="connsiteY34" fmla="*/ 2571427 h 2661074"/>
                  <a:gd name="connsiteX35" fmla="*/ 1138517 w 1515035"/>
                  <a:gd name="connsiteY35" fmla="*/ 2454885 h 2661074"/>
                  <a:gd name="connsiteX36" fmla="*/ 1219200 w 1515035"/>
                  <a:gd name="connsiteY36" fmla="*/ 2356274 h 2661074"/>
                  <a:gd name="connsiteX37" fmla="*/ 1335741 w 1515035"/>
                  <a:gd name="connsiteY37" fmla="*/ 2221803 h 2661074"/>
                  <a:gd name="connsiteX38" fmla="*/ 1389529 w 1515035"/>
                  <a:gd name="connsiteY38" fmla="*/ 2141121 h 2661074"/>
                  <a:gd name="connsiteX39" fmla="*/ 1497106 w 1515035"/>
                  <a:gd name="connsiteY39" fmla="*/ 2060438 h 2661074"/>
                  <a:gd name="connsiteX40" fmla="*/ 1515035 w 1515035"/>
                  <a:gd name="connsiteY40" fmla="*/ 1943897 h 2661074"/>
                  <a:gd name="connsiteX41" fmla="*/ 1515035 w 1515035"/>
                  <a:gd name="connsiteY41" fmla="*/ 1908038 h 2661074"/>
                  <a:gd name="connsiteX42" fmla="*/ 1389529 w 1515035"/>
                  <a:gd name="connsiteY42" fmla="*/ 1782532 h 2661074"/>
                  <a:gd name="connsiteX43" fmla="*/ 1322053 w 1515035"/>
                  <a:gd name="connsiteY43" fmla="*/ 1783979 h 2661074"/>
                  <a:gd name="connsiteX44" fmla="*/ 1201746 w 1515035"/>
                  <a:gd name="connsiteY44" fmla="*/ 1748120 h 2661074"/>
                  <a:gd name="connsiteX45" fmla="*/ 1039905 w 1515035"/>
                  <a:gd name="connsiteY45" fmla="*/ 1732390 h 2661074"/>
                  <a:gd name="connsiteX46" fmla="*/ 937528 w 1515035"/>
                  <a:gd name="connsiteY46" fmla="*/ 1691061 h 2661074"/>
                  <a:gd name="connsiteX47" fmla="*/ 970107 w 1515035"/>
                  <a:gd name="connsiteY47" fmla="*/ 1583106 h 2661074"/>
                  <a:gd name="connsiteX48" fmla="*/ 952177 w 1515035"/>
                  <a:gd name="connsiteY48" fmla="*/ 1418094 h 2661074"/>
                  <a:gd name="connsiteX49" fmla="*/ 923869 w 1515035"/>
                  <a:gd name="connsiteY49" fmla="*/ 1337986 h 2661074"/>
                  <a:gd name="connsiteX50" fmla="*/ 932605 w 1515035"/>
                  <a:gd name="connsiteY50" fmla="*/ 1314544 h 2661074"/>
                  <a:gd name="connsiteX51" fmla="*/ 927406 w 1515035"/>
                  <a:gd name="connsiteY51" fmla="*/ 1239712 h 2661074"/>
                  <a:gd name="connsiteX52" fmla="*/ 906875 w 1515035"/>
                  <a:gd name="connsiteY52" fmla="*/ 1249587 h 2661074"/>
                  <a:gd name="connsiteX53" fmla="*/ 950259 w 1515035"/>
                  <a:gd name="connsiteY53" fmla="*/ 1172932 h 2661074"/>
                  <a:gd name="connsiteX54" fmla="*/ 901395 w 1515035"/>
                  <a:gd name="connsiteY54" fmla="*/ 1067560 h 2661074"/>
                  <a:gd name="connsiteX55" fmla="*/ 1034703 w 1515035"/>
                  <a:gd name="connsiteY55" fmla="*/ 985963 h 2661074"/>
                  <a:gd name="connsiteX56" fmla="*/ 1120588 w 1515035"/>
                  <a:gd name="connsiteY56" fmla="*/ 868132 h 2661074"/>
                  <a:gd name="connsiteX57" fmla="*/ 1129553 w 1515035"/>
                  <a:gd name="connsiteY57" fmla="*/ 760556 h 2661074"/>
                  <a:gd name="connsiteX58" fmla="*/ 1192306 w 1515035"/>
                  <a:gd name="connsiteY58" fmla="*/ 661944 h 2661074"/>
                  <a:gd name="connsiteX59" fmla="*/ 1264023 w 1515035"/>
                  <a:gd name="connsiteY59" fmla="*/ 581262 h 2661074"/>
                  <a:gd name="connsiteX60" fmla="*/ 1317811 w 1515035"/>
                  <a:gd name="connsiteY60" fmla="*/ 401968 h 2661074"/>
                  <a:gd name="connsiteX61" fmla="*/ 1290917 w 1515035"/>
                  <a:gd name="connsiteY61" fmla="*/ 249568 h 2661074"/>
                  <a:gd name="connsiteX62" fmla="*/ 1129553 w 1515035"/>
                  <a:gd name="connsiteY62" fmla="*/ 88203 h 2661074"/>
                  <a:gd name="connsiteX63" fmla="*/ 905435 w 1515035"/>
                  <a:gd name="connsiteY63" fmla="*/ 52344 h 2661074"/>
                  <a:gd name="connsiteX64" fmla="*/ 724018 w 1515035"/>
                  <a:gd name="connsiteY64" fmla="*/ 0 h 2661074"/>
                  <a:gd name="connsiteX65" fmla="*/ 573741 w 1515035"/>
                  <a:gd name="connsiteY65" fmla="*/ 7521 h 2661074"/>
                  <a:gd name="connsiteX66" fmla="*/ 537882 w 1515035"/>
                  <a:gd name="connsiteY66" fmla="*/ 88203 h 2661074"/>
                  <a:gd name="connsiteX0" fmla="*/ 537882 w 1515035"/>
                  <a:gd name="connsiteY0" fmla="*/ 88203 h 2661074"/>
                  <a:gd name="connsiteX1" fmla="*/ 520103 w 1515035"/>
                  <a:gd name="connsiteY1" fmla="*/ 78720 h 2661074"/>
                  <a:gd name="connsiteX2" fmla="*/ 381921 w 1515035"/>
                  <a:gd name="connsiteY2" fmla="*/ 150043 h 2661074"/>
                  <a:gd name="connsiteX3" fmla="*/ 355027 w 1515035"/>
                  <a:gd name="connsiteY3" fmla="*/ 234755 h 2661074"/>
                  <a:gd name="connsiteX4" fmla="*/ 285912 w 1515035"/>
                  <a:gd name="connsiteY4" fmla="*/ 340505 h 2661074"/>
                  <a:gd name="connsiteX5" fmla="*/ 279070 w 1515035"/>
                  <a:gd name="connsiteY5" fmla="*/ 411312 h 2661074"/>
                  <a:gd name="connsiteX6" fmla="*/ 231165 w 1515035"/>
                  <a:gd name="connsiteY6" fmla="*/ 455756 h 2661074"/>
                  <a:gd name="connsiteX7" fmla="*/ 211591 w 1515035"/>
                  <a:gd name="connsiteY7" fmla="*/ 580352 h 2661074"/>
                  <a:gd name="connsiteX8" fmla="*/ 224796 w 1515035"/>
                  <a:gd name="connsiteY8" fmla="*/ 640368 h 2661074"/>
                  <a:gd name="connsiteX9" fmla="*/ 190582 w 1515035"/>
                  <a:gd name="connsiteY9" fmla="*/ 674937 h 2661074"/>
                  <a:gd name="connsiteX10" fmla="*/ 251213 w 1515035"/>
                  <a:gd name="connsiteY10" fmla="*/ 843441 h 2661074"/>
                  <a:gd name="connsiteX11" fmla="*/ 273865 w 1515035"/>
                  <a:gd name="connsiteY11" fmla="*/ 878387 h 2661074"/>
                  <a:gd name="connsiteX12" fmla="*/ 307955 w 1515035"/>
                  <a:gd name="connsiteY12" fmla="*/ 913292 h 2661074"/>
                  <a:gd name="connsiteX13" fmla="*/ 382200 w 1515035"/>
                  <a:gd name="connsiteY13" fmla="*/ 1030787 h 2661074"/>
                  <a:gd name="connsiteX14" fmla="*/ 400130 w 1515035"/>
                  <a:gd name="connsiteY14" fmla="*/ 1091338 h 2661074"/>
                  <a:gd name="connsiteX15" fmla="*/ 376517 w 1515035"/>
                  <a:gd name="connsiteY15" fmla="*/ 1163968 h 2661074"/>
                  <a:gd name="connsiteX16" fmla="*/ 375078 w 1515035"/>
                  <a:gd name="connsiteY16" fmla="*/ 1185925 h 2661074"/>
                  <a:gd name="connsiteX17" fmla="*/ 404096 w 1515035"/>
                  <a:gd name="connsiteY17" fmla="*/ 1251790 h 2661074"/>
                  <a:gd name="connsiteX18" fmla="*/ 349348 w 1515035"/>
                  <a:gd name="connsiteY18" fmla="*/ 1331560 h 2661074"/>
                  <a:gd name="connsiteX19" fmla="*/ 367755 w 1515035"/>
                  <a:gd name="connsiteY19" fmla="*/ 1464741 h 2661074"/>
                  <a:gd name="connsiteX20" fmla="*/ 403411 w 1515035"/>
                  <a:gd name="connsiteY20" fmla="*/ 1648062 h 2661074"/>
                  <a:gd name="connsiteX21" fmla="*/ 300558 w 1515035"/>
                  <a:gd name="connsiteY21" fmla="*/ 1676246 h 2661074"/>
                  <a:gd name="connsiteX22" fmla="*/ 174572 w 1515035"/>
                  <a:gd name="connsiteY22" fmla="*/ 1707169 h 2661074"/>
                  <a:gd name="connsiteX23" fmla="*/ 28538 w 1515035"/>
                  <a:gd name="connsiteY23" fmla="*/ 1739002 h 2661074"/>
                  <a:gd name="connsiteX24" fmla="*/ 0 w 1515035"/>
                  <a:gd name="connsiteY24" fmla="*/ 1872179 h 2661074"/>
                  <a:gd name="connsiteX25" fmla="*/ 0 w 1515035"/>
                  <a:gd name="connsiteY25" fmla="*/ 2015615 h 2661074"/>
                  <a:gd name="connsiteX26" fmla="*/ 80682 w 1515035"/>
                  <a:gd name="connsiteY26" fmla="*/ 2203874 h 2661074"/>
                  <a:gd name="connsiteX27" fmla="*/ 152400 w 1515035"/>
                  <a:gd name="connsiteY27" fmla="*/ 2365238 h 2661074"/>
                  <a:gd name="connsiteX28" fmla="*/ 242047 w 1515035"/>
                  <a:gd name="connsiteY28" fmla="*/ 2436956 h 2661074"/>
                  <a:gd name="connsiteX29" fmla="*/ 340659 w 1515035"/>
                  <a:gd name="connsiteY29" fmla="*/ 2499709 h 2661074"/>
                  <a:gd name="connsiteX30" fmla="*/ 439270 w 1515035"/>
                  <a:gd name="connsiteY30" fmla="*/ 2580391 h 2661074"/>
                  <a:gd name="connsiteX31" fmla="*/ 609600 w 1515035"/>
                  <a:gd name="connsiteY31" fmla="*/ 2643144 h 2661074"/>
                  <a:gd name="connsiteX32" fmla="*/ 726141 w 1515035"/>
                  <a:gd name="connsiteY32" fmla="*/ 2661074 h 2661074"/>
                  <a:gd name="connsiteX33" fmla="*/ 869576 w 1515035"/>
                  <a:gd name="connsiteY33" fmla="*/ 2634179 h 2661074"/>
                  <a:gd name="connsiteX34" fmla="*/ 959223 w 1515035"/>
                  <a:gd name="connsiteY34" fmla="*/ 2598321 h 2661074"/>
                  <a:gd name="connsiteX35" fmla="*/ 1013011 w 1515035"/>
                  <a:gd name="connsiteY35" fmla="*/ 2571427 h 2661074"/>
                  <a:gd name="connsiteX36" fmla="*/ 1138517 w 1515035"/>
                  <a:gd name="connsiteY36" fmla="*/ 2454885 h 2661074"/>
                  <a:gd name="connsiteX37" fmla="*/ 1219200 w 1515035"/>
                  <a:gd name="connsiteY37" fmla="*/ 2356274 h 2661074"/>
                  <a:gd name="connsiteX38" fmla="*/ 1335741 w 1515035"/>
                  <a:gd name="connsiteY38" fmla="*/ 2221803 h 2661074"/>
                  <a:gd name="connsiteX39" fmla="*/ 1389529 w 1515035"/>
                  <a:gd name="connsiteY39" fmla="*/ 2141121 h 2661074"/>
                  <a:gd name="connsiteX40" fmla="*/ 1497106 w 1515035"/>
                  <a:gd name="connsiteY40" fmla="*/ 2060438 h 2661074"/>
                  <a:gd name="connsiteX41" fmla="*/ 1515035 w 1515035"/>
                  <a:gd name="connsiteY41" fmla="*/ 1943897 h 2661074"/>
                  <a:gd name="connsiteX42" fmla="*/ 1515035 w 1515035"/>
                  <a:gd name="connsiteY42" fmla="*/ 1908038 h 2661074"/>
                  <a:gd name="connsiteX43" fmla="*/ 1389529 w 1515035"/>
                  <a:gd name="connsiteY43" fmla="*/ 1782532 h 2661074"/>
                  <a:gd name="connsiteX44" fmla="*/ 1322053 w 1515035"/>
                  <a:gd name="connsiteY44" fmla="*/ 1783979 h 2661074"/>
                  <a:gd name="connsiteX45" fmla="*/ 1201746 w 1515035"/>
                  <a:gd name="connsiteY45" fmla="*/ 1748120 h 2661074"/>
                  <a:gd name="connsiteX46" fmla="*/ 1039905 w 1515035"/>
                  <a:gd name="connsiteY46" fmla="*/ 1732390 h 2661074"/>
                  <a:gd name="connsiteX47" fmla="*/ 937528 w 1515035"/>
                  <a:gd name="connsiteY47" fmla="*/ 1691061 h 2661074"/>
                  <a:gd name="connsiteX48" fmla="*/ 970107 w 1515035"/>
                  <a:gd name="connsiteY48" fmla="*/ 1583106 h 2661074"/>
                  <a:gd name="connsiteX49" fmla="*/ 952177 w 1515035"/>
                  <a:gd name="connsiteY49" fmla="*/ 1418094 h 2661074"/>
                  <a:gd name="connsiteX50" fmla="*/ 923869 w 1515035"/>
                  <a:gd name="connsiteY50" fmla="*/ 1337986 h 2661074"/>
                  <a:gd name="connsiteX51" fmla="*/ 932605 w 1515035"/>
                  <a:gd name="connsiteY51" fmla="*/ 1314544 h 2661074"/>
                  <a:gd name="connsiteX52" fmla="*/ 927406 w 1515035"/>
                  <a:gd name="connsiteY52" fmla="*/ 1239712 h 2661074"/>
                  <a:gd name="connsiteX53" fmla="*/ 906875 w 1515035"/>
                  <a:gd name="connsiteY53" fmla="*/ 1249587 h 2661074"/>
                  <a:gd name="connsiteX54" fmla="*/ 950259 w 1515035"/>
                  <a:gd name="connsiteY54" fmla="*/ 1172932 h 2661074"/>
                  <a:gd name="connsiteX55" fmla="*/ 901395 w 1515035"/>
                  <a:gd name="connsiteY55" fmla="*/ 1067560 h 2661074"/>
                  <a:gd name="connsiteX56" fmla="*/ 1034703 w 1515035"/>
                  <a:gd name="connsiteY56" fmla="*/ 985963 h 2661074"/>
                  <a:gd name="connsiteX57" fmla="*/ 1120588 w 1515035"/>
                  <a:gd name="connsiteY57" fmla="*/ 868132 h 2661074"/>
                  <a:gd name="connsiteX58" fmla="*/ 1129553 w 1515035"/>
                  <a:gd name="connsiteY58" fmla="*/ 760556 h 2661074"/>
                  <a:gd name="connsiteX59" fmla="*/ 1192306 w 1515035"/>
                  <a:gd name="connsiteY59" fmla="*/ 661944 h 2661074"/>
                  <a:gd name="connsiteX60" fmla="*/ 1264023 w 1515035"/>
                  <a:gd name="connsiteY60" fmla="*/ 581262 h 2661074"/>
                  <a:gd name="connsiteX61" fmla="*/ 1317811 w 1515035"/>
                  <a:gd name="connsiteY61" fmla="*/ 401968 h 2661074"/>
                  <a:gd name="connsiteX62" fmla="*/ 1290917 w 1515035"/>
                  <a:gd name="connsiteY62" fmla="*/ 249568 h 2661074"/>
                  <a:gd name="connsiteX63" fmla="*/ 1129553 w 1515035"/>
                  <a:gd name="connsiteY63" fmla="*/ 88203 h 2661074"/>
                  <a:gd name="connsiteX64" fmla="*/ 905435 w 1515035"/>
                  <a:gd name="connsiteY64" fmla="*/ 52344 h 2661074"/>
                  <a:gd name="connsiteX65" fmla="*/ 724018 w 1515035"/>
                  <a:gd name="connsiteY65" fmla="*/ 0 h 2661074"/>
                  <a:gd name="connsiteX66" fmla="*/ 573741 w 1515035"/>
                  <a:gd name="connsiteY66" fmla="*/ 7521 h 2661074"/>
                  <a:gd name="connsiteX67" fmla="*/ 537882 w 1515035"/>
                  <a:gd name="connsiteY67" fmla="*/ 88203 h 2661074"/>
                  <a:gd name="connsiteX0" fmla="*/ 537882 w 1515035"/>
                  <a:gd name="connsiteY0" fmla="*/ 88203 h 2661074"/>
                  <a:gd name="connsiteX1" fmla="*/ 520103 w 1515035"/>
                  <a:gd name="connsiteY1" fmla="*/ 78720 h 2661074"/>
                  <a:gd name="connsiteX2" fmla="*/ 381921 w 1515035"/>
                  <a:gd name="connsiteY2" fmla="*/ 150043 h 2661074"/>
                  <a:gd name="connsiteX3" fmla="*/ 355027 w 1515035"/>
                  <a:gd name="connsiteY3" fmla="*/ 234755 h 2661074"/>
                  <a:gd name="connsiteX4" fmla="*/ 285912 w 1515035"/>
                  <a:gd name="connsiteY4" fmla="*/ 340505 h 2661074"/>
                  <a:gd name="connsiteX5" fmla="*/ 279070 w 1515035"/>
                  <a:gd name="connsiteY5" fmla="*/ 411312 h 2661074"/>
                  <a:gd name="connsiteX6" fmla="*/ 231165 w 1515035"/>
                  <a:gd name="connsiteY6" fmla="*/ 455756 h 2661074"/>
                  <a:gd name="connsiteX7" fmla="*/ 211591 w 1515035"/>
                  <a:gd name="connsiteY7" fmla="*/ 580352 h 2661074"/>
                  <a:gd name="connsiteX8" fmla="*/ 224796 w 1515035"/>
                  <a:gd name="connsiteY8" fmla="*/ 640368 h 2661074"/>
                  <a:gd name="connsiteX9" fmla="*/ 190582 w 1515035"/>
                  <a:gd name="connsiteY9" fmla="*/ 674937 h 2661074"/>
                  <a:gd name="connsiteX10" fmla="*/ 251213 w 1515035"/>
                  <a:gd name="connsiteY10" fmla="*/ 843441 h 2661074"/>
                  <a:gd name="connsiteX11" fmla="*/ 273865 w 1515035"/>
                  <a:gd name="connsiteY11" fmla="*/ 878387 h 2661074"/>
                  <a:gd name="connsiteX12" fmla="*/ 307955 w 1515035"/>
                  <a:gd name="connsiteY12" fmla="*/ 913292 h 2661074"/>
                  <a:gd name="connsiteX13" fmla="*/ 382200 w 1515035"/>
                  <a:gd name="connsiteY13" fmla="*/ 1030787 h 2661074"/>
                  <a:gd name="connsiteX14" fmla="*/ 400130 w 1515035"/>
                  <a:gd name="connsiteY14" fmla="*/ 1091338 h 2661074"/>
                  <a:gd name="connsiteX15" fmla="*/ 376517 w 1515035"/>
                  <a:gd name="connsiteY15" fmla="*/ 1163968 h 2661074"/>
                  <a:gd name="connsiteX16" fmla="*/ 375078 w 1515035"/>
                  <a:gd name="connsiteY16" fmla="*/ 1185925 h 2661074"/>
                  <a:gd name="connsiteX17" fmla="*/ 404096 w 1515035"/>
                  <a:gd name="connsiteY17" fmla="*/ 1251790 h 2661074"/>
                  <a:gd name="connsiteX18" fmla="*/ 349348 w 1515035"/>
                  <a:gd name="connsiteY18" fmla="*/ 1331560 h 2661074"/>
                  <a:gd name="connsiteX19" fmla="*/ 367755 w 1515035"/>
                  <a:gd name="connsiteY19" fmla="*/ 1464741 h 2661074"/>
                  <a:gd name="connsiteX20" fmla="*/ 403411 w 1515035"/>
                  <a:gd name="connsiteY20" fmla="*/ 1648062 h 2661074"/>
                  <a:gd name="connsiteX21" fmla="*/ 300558 w 1515035"/>
                  <a:gd name="connsiteY21" fmla="*/ 1676246 h 2661074"/>
                  <a:gd name="connsiteX22" fmla="*/ 174572 w 1515035"/>
                  <a:gd name="connsiteY22" fmla="*/ 1707169 h 2661074"/>
                  <a:gd name="connsiteX23" fmla="*/ 28538 w 1515035"/>
                  <a:gd name="connsiteY23" fmla="*/ 1739002 h 2661074"/>
                  <a:gd name="connsiteX24" fmla="*/ 0 w 1515035"/>
                  <a:gd name="connsiteY24" fmla="*/ 1872179 h 2661074"/>
                  <a:gd name="connsiteX25" fmla="*/ 0 w 1515035"/>
                  <a:gd name="connsiteY25" fmla="*/ 2015615 h 2661074"/>
                  <a:gd name="connsiteX26" fmla="*/ 80682 w 1515035"/>
                  <a:gd name="connsiteY26" fmla="*/ 2203874 h 2661074"/>
                  <a:gd name="connsiteX27" fmla="*/ 234521 w 1515035"/>
                  <a:gd name="connsiteY27" fmla="*/ 2335608 h 2661074"/>
                  <a:gd name="connsiteX28" fmla="*/ 242047 w 1515035"/>
                  <a:gd name="connsiteY28" fmla="*/ 2436956 h 2661074"/>
                  <a:gd name="connsiteX29" fmla="*/ 340659 w 1515035"/>
                  <a:gd name="connsiteY29" fmla="*/ 2499709 h 2661074"/>
                  <a:gd name="connsiteX30" fmla="*/ 439270 w 1515035"/>
                  <a:gd name="connsiteY30" fmla="*/ 2580391 h 2661074"/>
                  <a:gd name="connsiteX31" fmla="*/ 609600 w 1515035"/>
                  <a:gd name="connsiteY31" fmla="*/ 2643144 h 2661074"/>
                  <a:gd name="connsiteX32" fmla="*/ 726141 w 1515035"/>
                  <a:gd name="connsiteY32" fmla="*/ 2661074 h 2661074"/>
                  <a:gd name="connsiteX33" fmla="*/ 869576 w 1515035"/>
                  <a:gd name="connsiteY33" fmla="*/ 2634179 h 2661074"/>
                  <a:gd name="connsiteX34" fmla="*/ 959223 w 1515035"/>
                  <a:gd name="connsiteY34" fmla="*/ 2598321 h 2661074"/>
                  <a:gd name="connsiteX35" fmla="*/ 1013011 w 1515035"/>
                  <a:gd name="connsiteY35" fmla="*/ 2571427 h 2661074"/>
                  <a:gd name="connsiteX36" fmla="*/ 1138517 w 1515035"/>
                  <a:gd name="connsiteY36" fmla="*/ 2454885 h 2661074"/>
                  <a:gd name="connsiteX37" fmla="*/ 1219200 w 1515035"/>
                  <a:gd name="connsiteY37" fmla="*/ 2356274 h 2661074"/>
                  <a:gd name="connsiteX38" fmla="*/ 1335741 w 1515035"/>
                  <a:gd name="connsiteY38" fmla="*/ 2221803 h 2661074"/>
                  <a:gd name="connsiteX39" fmla="*/ 1389529 w 1515035"/>
                  <a:gd name="connsiteY39" fmla="*/ 2141121 h 2661074"/>
                  <a:gd name="connsiteX40" fmla="*/ 1497106 w 1515035"/>
                  <a:gd name="connsiteY40" fmla="*/ 2060438 h 2661074"/>
                  <a:gd name="connsiteX41" fmla="*/ 1515035 w 1515035"/>
                  <a:gd name="connsiteY41" fmla="*/ 1943897 h 2661074"/>
                  <a:gd name="connsiteX42" fmla="*/ 1515035 w 1515035"/>
                  <a:gd name="connsiteY42" fmla="*/ 1908038 h 2661074"/>
                  <a:gd name="connsiteX43" fmla="*/ 1389529 w 1515035"/>
                  <a:gd name="connsiteY43" fmla="*/ 1782532 h 2661074"/>
                  <a:gd name="connsiteX44" fmla="*/ 1322053 w 1515035"/>
                  <a:gd name="connsiteY44" fmla="*/ 1783979 h 2661074"/>
                  <a:gd name="connsiteX45" fmla="*/ 1201746 w 1515035"/>
                  <a:gd name="connsiteY45" fmla="*/ 1748120 h 2661074"/>
                  <a:gd name="connsiteX46" fmla="*/ 1039905 w 1515035"/>
                  <a:gd name="connsiteY46" fmla="*/ 1732390 h 2661074"/>
                  <a:gd name="connsiteX47" fmla="*/ 937528 w 1515035"/>
                  <a:gd name="connsiteY47" fmla="*/ 1691061 h 2661074"/>
                  <a:gd name="connsiteX48" fmla="*/ 970107 w 1515035"/>
                  <a:gd name="connsiteY48" fmla="*/ 1583106 h 2661074"/>
                  <a:gd name="connsiteX49" fmla="*/ 952177 w 1515035"/>
                  <a:gd name="connsiteY49" fmla="*/ 1418094 h 2661074"/>
                  <a:gd name="connsiteX50" fmla="*/ 923869 w 1515035"/>
                  <a:gd name="connsiteY50" fmla="*/ 1337986 h 2661074"/>
                  <a:gd name="connsiteX51" fmla="*/ 932605 w 1515035"/>
                  <a:gd name="connsiteY51" fmla="*/ 1314544 h 2661074"/>
                  <a:gd name="connsiteX52" fmla="*/ 927406 w 1515035"/>
                  <a:gd name="connsiteY52" fmla="*/ 1239712 h 2661074"/>
                  <a:gd name="connsiteX53" fmla="*/ 906875 w 1515035"/>
                  <a:gd name="connsiteY53" fmla="*/ 1249587 h 2661074"/>
                  <a:gd name="connsiteX54" fmla="*/ 950259 w 1515035"/>
                  <a:gd name="connsiteY54" fmla="*/ 1172932 h 2661074"/>
                  <a:gd name="connsiteX55" fmla="*/ 901395 w 1515035"/>
                  <a:gd name="connsiteY55" fmla="*/ 1067560 h 2661074"/>
                  <a:gd name="connsiteX56" fmla="*/ 1034703 w 1515035"/>
                  <a:gd name="connsiteY56" fmla="*/ 985963 h 2661074"/>
                  <a:gd name="connsiteX57" fmla="*/ 1120588 w 1515035"/>
                  <a:gd name="connsiteY57" fmla="*/ 868132 h 2661074"/>
                  <a:gd name="connsiteX58" fmla="*/ 1129553 w 1515035"/>
                  <a:gd name="connsiteY58" fmla="*/ 760556 h 2661074"/>
                  <a:gd name="connsiteX59" fmla="*/ 1192306 w 1515035"/>
                  <a:gd name="connsiteY59" fmla="*/ 661944 h 2661074"/>
                  <a:gd name="connsiteX60" fmla="*/ 1264023 w 1515035"/>
                  <a:gd name="connsiteY60" fmla="*/ 581262 h 2661074"/>
                  <a:gd name="connsiteX61" fmla="*/ 1317811 w 1515035"/>
                  <a:gd name="connsiteY61" fmla="*/ 401968 h 2661074"/>
                  <a:gd name="connsiteX62" fmla="*/ 1290917 w 1515035"/>
                  <a:gd name="connsiteY62" fmla="*/ 249568 h 2661074"/>
                  <a:gd name="connsiteX63" fmla="*/ 1129553 w 1515035"/>
                  <a:gd name="connsiteY63" fmla="*/ 88203 h 2661074"/>
                  <a:gd name="connsiteX64" fmla="*/ 905435 w 1515035"/>
                  <a:gd name="connsiteY64" fmla="*/ 52344 h 2661074"/>
                  <a:gd name="connsiteX65" fmla="*/ 724018 w 1515035"/>
                  <a:gd name="connsiteY65" fmla="*/ 0 h 2661074"/>
                  <a:gd name="connsiteX66" fmla="*/ 573741 w 1515035"/>
                  <a:gd name="connsiteY66" fmla="*/ 7521 h 2661074"/>
                  <a:gd name="connsiteX67" fmla="*/ 537882 w 1515035"/>
                  <a:gd name="connsiteY67" fmla="*/ 88203 h 2661074"/>
                  <a:gd name="connsiteX0" fmla="*/ 537882 w 1515035"/>
                  <a:gd name="connsiteY0" fmla="*/ 88203 h 2661074"/>
                  <a:gd name="connsiteX1" fmla="*/ 520103 w 1515035"/>
                  <a:gd name="connsiteY1" fmla="*/ 78720 h 2661074"/>
                  <a:gd name="connsiteX2" fmla="*/ 381921 w 1515035"/>
                  <a:gd name="connsiteY2" fmla="*/ 150043 h 2661074"/>
                  <a:gd name="connsiteX3" fmla="*/ 355027 w 1515035"/>
                  <a:gd name="connsiteY3" fmla="*/ 234755 h 2661074"/>
                  <a:gd name="connsiteX4" fmla="*/ 285912 w 1515035"/>
                  <a:gd name="connsiteY4" fmla="*/ 340505 h 2661074"/>
                  <a:gd name="connsiteX5" fmla="*/ 279070 w 1515035"/>
                  <a:gd name="connsiteY5" fmla="*/ 411312 h 2661074"/>
                  <a:gd name="connsiteX6" fmla="*/ 231165 w 1515035"/>
                  <a:gd name="connsiteY6" fmla="*/ 455756 h 2661074"/>
                  <a:gd name="connsiteX7" fmla="*/ 211591 w 1515035"/>
                  <a:gd name="connsiteY7" fmla="*/ 580352 h 2661074"/>
                  <a:gd name="connsiteX8" fmla="*/ 224796 w 1515035"/>
                  <a:gd name="connsiteY8" fmla="*/ 640368 h 2661074"/>
                  <a:gd name="connsiteX9" fmla="*/ 190582 w 1515035"/>
                  <a:gd name="connsiteY9" fmla="*/ 674937 h 2661074"/>
                  <a:gd name="connsiteX10" fmla="*/ 251213 w 1515035"/>
                  <a:gd name="connsiteY10" fmla="*/ 843441 h 2661074"/>
                  <a:gd name="connsiteX11" fmla="*/ 273865 w 1515035"/>
                  <a:gd name="connsiteY11" fmla="*/ 878387 h 2661074"/>
                  <a:gd name="connsiteX12" fmla="*/ 307955 w 1515035"/>
                  <a:gd name="connsiteY12" fmla="*/ 913292 h 2661074"/>
                  <a:gd name="connsiteX13" fmla="*/ 382200 w 1515035"/>
                  <a:gd name="connsiteY13" fmla="*/ 1030787 h 2661074"/>
                  <a:gd name="connsiteX14" fmla="*/ 400130 w 1515035"/>
                  <a:gd name="connsiteY14" fmla="*/ 1091338 h 2661074"/>
                  <a:gd name="connsiteX15" fmla="*/ 376517 w 1515035"/>
                  <a:gd name="connsiteY15" fmla="*/ 1163968 h 2661074"/>
                  <a:gd name="connsiteX16" fmla="*/ 375078 w 1515035"/>
                  <a:gd name="connsiteY16" fmla="*/ 1185925 h 2661074"/>
                  <a:gd name="connsiteX17" fmla="*/ 404096 w 1515035"/>
                  <a:gd name="connsiteY17" fmla="*/ 1251790 h 2661074"/>
                  <a:gd name="connsiteX18" fmla="*/ 349348 w 1515035"/>
                  <a:gd name="connsiteY18" fmla="*/ 1331560 h 2661074"/>
                  <a:gd name="connsiteX19" fmla="*/ 367755 w 1515035"/>
                  <a:gd name="connsiteY19" fmla="*/ 1464741 h 2661074"/>
                  <a:gd name="connsiteX20" fmla="*/ 403411 w 1515035"/>
                  <a:gd name="connsiteY20" fmla="*/ 1648062 h 2661074"/>
                  <a:gd name="connsiteX21" fmla="*/ 300558 w 1515035"/>
                  <a:gd name="connsiteY21" fmla="*/ 1676246 h 2661074"/>
                  <a:gd name="connsiteX22" fmla="*/ 174572 w 1515035"/>
                  <a:gd name="connsiteY22" fmla="*/ 1707169 h 2661074"/>
                  <a:gd name="connsiteX23" fmla="*/ 28538 w 1515035"/>
                  <a:gd name="connsiteY23" fmla="*/ 1739002 h 2661074"/>
                  <a:gd name="connsiteX24" fmla="*/ 0 w 1515035"/>
                  <a:gd name="connsiteY24" fmla="*/ 1872179 h 2661074"/>
                  <a:gd name="connsiteX25" fmla="*/ 0 w 1515035"/>
                  <a:gd name="connsiteY25" fmla="*/ 2015615 h 2661074"/>
                  <a:gd name="connsiteX26" fmla="*/ 80682 w 1515035"/>
                  <a:gd name="connsiteY26" fmla="*/ 2203874 h 2661074"/>
                  <a:gd name="connsiteX27" fmla="*/ 234521 w 1515035"/>
                  <a:gd name="connsiteY27" fmla="*/ 2335608 h 2661074"/>
                  <a:gd name="connsiteX28" fmla="*/ 392603 w 1515035"/>
                  <a:gd name="connsiteY28" fmla="*/ 2372758 h 2661074"/>
                  <a:gd name="connsiteX29" fmla="*/ 340659 w 1515035"/>
                  <a:gd name="connsiteY29" fmla="*/ 2499709 h 2661074"/>
                  <a:gd name="connsiteX30" fmla="*/ 439270 w 1515035"/>
                  <a:gd name="connsiteY30" fmla="*/ 2580391 h 2661074"/>
                  <a:gd name="connsiteX31" fmla="*/ 609600 w 1515035"/>
                  <a:gd name="connsiteY31" fmla="*/ 2643144 h 2661074"/>
                  <a:gd name="connsiteX32" fmla="*/ 726141 w 1515035"/>
                  <a:gd name="connsiteY32" fmla="*/ 2661074 h 2661074"/>
                  <a:gd name="connsiteX33" fmla="*/ 869576 w 1515035"/>
                  <a:gd name="connsiteY33" fmla="*/ 2634179 h 2661074"/>
                  <a:gd name="connsiteX34" fmla="*/ 959223 w 1515035"/>
                  <a:gd name="connsiteY34" fmla="*/ 2598321 h 2661074"/>
                  <a:gd name="connsiteX35" fmla="*/ 1013011 w 1515035"/>
                  <a:gd name="connsiteY35" fmla="*/ 2571427 h 2661074"/>
                  <a:gd name="connsiteX36" fmla="*/ 1138517 w 1515035"/>
                  <a:gd name="connsiteY36" fmla="*/ 2454885 h 2661074"/>
                  <a:gd name="connsiteX37" fmla="*/ 1219200 w 1515035"/>
                  <a:gd name="connsiteY37" fmla="*/ 2356274 h 2661074"/>
                  <a:gd name="connsiteX38" fmla="*/ 1335741 w 1515035"/>
                  <a:gd name="connsiteY38" fmla="*/ 2221803 h 2661074"/>
                  <a:gd name="connsiteX39" fmla="*/ 1389529 w 1515035"/>
                  <a:gd name="connsiteY39" fmla="*/ 2141121 h 2661074"/>
                  <a:gd name="connsiteX40" fmla="*/ 1497106 w 1515035"/>
                  <a:gd name="connsiteY40" fmla="*/ 2060438 h 2661074"/>
                  <a:gd name="connsiteX41" fmla="*/ 1515035 w 1515035"/>
                  <a:gd name="connsiteY41" fmla="*/ 1943897 h 2661074"/>
                  <a:gd name="connsiteX42" fmla="*/ 1515035 w 1515035"/>
                  <a:gd name="connsiteY42" fmla="*/ 1908038 h 2661074"/>
                  <a:gd name="connsiteX43" fmla="*/ 1389529 w 1515035"/>
                  <a:gd name="connsiteY43" fmla="*/ 1782532 h 2661074"/>
                  <a:gd name="connsiteX44" fmla="*/ 1322053 w 1515035"/>
                  <a:gd name="connsiteY44" fmla="*/ 1783979 h 2661074"/>
                  <a:gd name="connsiteX45" fmla="*/ 1201746 w 1515035"/>
                  <a:gd name="connsiteY45" fmla="*/ 1748120 h 2661074"/>
                  <a:gd name="connsiteX46" fmla="*/ 1039905 w 1515035"/>
                  <a:gd name="connsiteY46" fmla="*/ 1732390 h 2661074"/>
                  <a:gd name="connsiteX47" fmla="*/ 937528 w 1515035"/>
                  <a:gd name="connsiteY47" fmla="*/ 1691061 h 2661074"/>
                  <a:gd name="connsiteX48" fmla="*/ 970107 w 1515035"/>
                  <a:gd name="connsiteY48" fmla="*/ 1583106 h 2661074"/>
                  <a:gd name="connsiteX49" fmla="*/ 952177 w 1515035"/>
                  <a:gd name="connsiteY49" fmla="*/ 1418094 h 2661074"/>
                  <a:gd name="connsiteX50" fmla="*/ 923869 w 1515035"/>
                  <a:gd name="connsiteY50" fmla="*/ 1337986 h 2661074"/>
                  <a:gd name="connsiteX51" fmla="*/ 932605 w 1515035"/>
                  <a:gd name="connsiteY51" fmla="*/ 1314544 h 2661074"/>
                  <a:gd name="connsiteX52" fmla="*/ 927406 w 1515035"/>
                  <a:gd name="connsiteY52" fmla="*/ 1239712 h 2661074"/>
                  <a:gd name="connsiteX53" fmla="*/ 906875 w 1515035"/>
                  <a:gd name="connsiteY53" fmla="*/ 1249587 h 2661074"/>
                  <a:gd name="connsiteX54" fmla="*/ 950259 w 1515035"/>
                  <a:gd name="connsiteY54" fmla="*/ 1172932 h 2661074"/>
                  <a:gd name="connsiteX55" fmla="*/ 901395 w 1515035"/>
                  <a:gd name="connsiteY55" fmla="*/ 1067560 h 2661074"/>
                  <a:gd name="connsiteX56" fmla="*/ 1034703 w 1515035"/>
                  <a:gd name="connsiteY56" fmla="*/ 985963 h 2661074"/>
                  <a:gd name="connsiteX57" fmla="*/ 1120588 w 1515035"/>
                  <a:gd name="connsiteY57" fmla="*/ 868132 h 2661074"/>
                  <a:gd name="connsiteX58" fmla="*/ 1129553 w 1515035"/>
                  <a:gd name="connsiteY58" fmla="*/ 760556 h 2661074"/>
                  <a:gd name="connsiteX59" fmla="*/ 1192306 w 1515035"/>
                  <a:gd name="connsiteY59" fmla="*/ 661944 h 2661074"/>
                  <a:gd name="connsiteX60" fmla="*/ 1264023 w 1515035"/>
                  <a:gd name="connsiteY60" fmla="*/ 581262 h 2661074"/>
                  <a:gd name="connsiteX61" fmla="*/ 1317811 w 1515035"/>
                  <a:gd name="connsiteY61" fmla="*/ 401968 h 2661074"/>
                  <a:gd name="connsiteX62" fmla="*/ 1290917 w 1515035"/>
                  <a:gd name="connsiteY62" fmla="*/ 249568 h 2661074"/>
                  <a:gd name="connsiteX63" fmla="*/ 1129553 w 1515035"/>
                  <a:gd name="connsiteY63" fmla="*/ 88203 h 2661074"/>
                  <a:gd name="connsiteX64" fmla="*/ 905435 w 1515035"/>
                  <a:gd name="connsiteY64" fmla="*/ 52344 h 2661074"/>
                  <a:gd name="connsiteX65" fmla="*/ 724018 w 1515035"/>
                  <a:gd name="connsiteY65" fmla="*/ 0 h 2661074"/>
                  <a:gd name="connsiteX66" fmla="*/ 573741 w 1515035"/>
                  <a:gd name="connsiteY66" fmla="*/ 7521 h 2661074"/>
                  <a:gd name="connsiteX67" fmla="*/ 537882 w 1515035"/>
                  <a:gd name="connsiteY67" fmla="*/ 88203 h 2661074"/>
                  <a:gd name="connsiteX0" fmla="*/ 537882 w 1515035"/>
                  <a:gd name="connsiteY0" fmla="*/ 88203 h 2661074"/>
                  <a:gd name="connsiteX1" fmla="*/ 520103 w 1515035"/>
                  <a:gd name="connsiteY1" fmla="*/ 78720 h 2661074"/>
                  <a:gd name="connsiteX2" fmla="*/ 381921 w 1515035"/>
                  <a:gd name="connsiteY2" fmla="*/ 150043 h 2661074"/>
                  <a:gd name="connsiteX3" fmla="*/ 355027 w 1515035"/>
                  <a:gd name="connsiteY3" fmla="*/ 234755 h 2661074"/>
                  <a:gd name="connsiteX4" fmla="*/ 285912 w 1515035"/>
                  <a:gd name="connsiteY4" fmla="*/ 340505 h 2661074"/>
                  <a:gd name="connsiteX5" fmla="*/ 279070 w 1515035"/>
                  <a:gd name="connsiteY5" fmla="*/ 411312 h 2661074"/>
                  <a:gd name="connsiteX6" fmla="*/ 231165 w 1515035"/>
                  <a:gd name="connsiteY6" fmla="*/ 455756 h 2661074"/>
                  <a:gd name="connsiteX7" fmla="*/ 211591 w 1515035"/>
                  <a:gd name="connsiteY7" fmla="*/ 580352 h 2661074"/>
                  <a:gd name="connsiteX8" fmla="*/ 224796 w 1515035"/>
                  <a:gd name="connsiteY8" fmla="*/ 640368 h 2661074"/>
                  <a:gd name="connsiteX9" fmla="*/ 190582 w 1515035"/>
                  <a:gd name="connsiteY9" fmla="*/ 674937 h 2661074"/>
                  <a:gd name="connsiteX10" fmla="*/ 251213 w 1515035"/>
                  <a:gd name="connsiteY10" fmla="*/ 843441 h 2661074"/>
                  <a:gd name="connsiteX11" fmla="*/ 273865 w 1515035"/>
                  <a:gd name="connsiteY11" fmla="*/ 878387 h 2661074"/>
                  <a:gd name="connsiteX12" fmla="*/ 307955 w 1515035"/>
                  <a:gd name="connsiteY12" fmla="*/ 913292 h 2661074"/>
                  <a:gd name="connsiteX13" fmla="*/ 382200 w 1515035"/>
                  <a:gd name="connsiteY13" fmla="*/ 1030787 h 2661074"/>
                  <a:gd name="connsiteX14" fmla="*/ 400130 w 1515035"/>
                  <a:gd name="connsiteY14" fmla="*/ 1091338 h 2661074"/>
                  <a:gd name="connsiteX15" fmla="*/ 376517 w 1515035"/>
                  <a:gd name="connsiteY15" fmla="*/ 1163968 h 2661074"/>
                  <a:gd name="connsiteX16" fmla="*/ 375078 w 1515035"/>
                  <a:gd name="connsiteY16" fmla="*/ 1185925 h 2661074"/>
                  <a:gd name="connsiteX17" fmla="*/ 404096 w 1515035"/>
                  <a:gd name="connsiteY17" fmla="*/ 1251790 h 2661074"/>
                  <a:gd name="connsiteX18" fmla="*/ 349348 w 1515035"/>
                  <a:gd name="connsiteY18" fmla="*/ 1331560 h 2661074"/>
                  <a:gd name="connsiteX19" fmla="*/ 367755 w 1515035"/>
                  <a:gd name="connsiteY19" fmla="*/ 1464741 h 2661074"/>
                  <a:gd name="connsiteX20" fmla="*/ 403411 w 1515035"/>
                  <a:gd name="connsiteY20" fmla="*/ 1648062 h 2661074"/>
                  <a:gd name="connsiteX21" fmla="*/ 300558 w 1515035"/>
                  <a:gd name="connsiteY21" fmla="*/ 1676246 h 2661074"/>
                  <a:gd name="connsiteX22" fmla="*/ 174572 w 1515035"/>
                  <a:gd name="connsiteY22" fmla="*/ 1707169 h 2661074"/>
                  <a:gd name="connsiteX23" fmla="*/ 28538 w 1515035"/>
                  <a:gd name="connsiteY23" fmla="*/ 1739002 h 2661074"/>
                  <a:gd name="connsiteX24" fmla="*/ 0 w 1515035"/>
                  <a:gd name="connsiteY24" fmla="*/ 1872179 h 2661074"/>
                  <a:gd name="connsiteX25" fmla="*/ 0 w 1515035"/>
                  <a:gd name="connsiteY25" fmla="*/ 2015615 h 2661074"/>
                  <a:gd name="connsiteX26" fmla="*/ 80682 w 1515035"/>
                  <a:gd name="connsiteY26" fmla="*/ 2203874 h 2661074"/>
                  <a:gd name="connsiteX27" fmla="*/ 234521 w 1515035"/>
                  <a:gd name="connsiteY27" fmla="*/ 2335608 h 2661074"/>
                  <a:gd name="connsiteX28" fmla="*/ 392603 w 1515035"/>
                  <a:gd name="connsiteY28" fmla="*/ 2372758 h 2661074"/>
                  <a:gd name="connsiteX29" fmla="*/ 340659 w 1515035"/>
                  <a:gd name="connsiteY29" fmla="*/ 2499709 h 2661074"/>
                  <a:gd name="connsiteX30" fmla="*/ 561163 w 1515035"/>
                  <a:gd name="connsiteY30" fmla="*/ 2424411 h 2661074"/>
                  <a:gd name="connsiteX31" fmla="*/ 439270 w 1515035"/>
                  <a:gd name="connsiteY31" fmla="*/ 2580391 h 2661074"/>
                  <a:gd name="connsiteX32" fmla="*/ 609600 w 1515035"/>
                  <a:gd name="connsiteY32" fmla="*/ 2643144 h 2661074"/>
                  <a:gd name="connsiteX33" fmla="*/ 726141 w 1515035"/>
                  <a:gd name="connsiteY33" fmla="*/ 2661074 h 2661074"/>
                  <a:gd name="connsiteX34" fmla="*/ 869576 w 1515035"/>
                  <a:gd name="connsiteY34" fmla="*/ 2634179 h 2661074"/>
                  <a:gd name="connsiteX35" fmla="*/ 959223 w 1515035"/>
                  <a:gd name="connsiteY35" fmla="*/ 2598321 h 2661074"/>
                  <a:gd name="connsiteX36" fmla="*/ 1013011 w 1515035"/>
                  <a:gd name="connsiteY36" fmla="*/ 2571427 h 2661074"/>
                  <a:gd name="connsiteX37" fmla="*/ 1138517 w 1515035"/>
                  <a:gd name="connsiteY37" fmla="*/ 2454885 h 2661074"/>
                  <a:gd name="connsiteX38" fmla="*/ 1219200 w 1515035"/>
                  <a:gd name="connsiteY38" fmla="*/ 2356274 h 2661074"/>
                  <a:gd name="connsiteX39" fmla="*/ 1335741 w 1515035"/>
                  <a:gd name="connsiteY39" fmla="*/ 2221803 h 2661074"/>
                  <a:gd name="connsiteX40" fmla="*/ 1389529 w 1515035"/>
                  <a:gd name="connsiteY40" fmla="*/ 2141121 h 2661074"/>
                  <a:gd name="connsiteX41" fmla="*/ 1497106 w 1515035"/>
                  <a:gd name="connsiteY41" fmla="*/ 2060438 h 2661074"/>
                  <a:gd name="connsiteX42" fmla="*/ 1515035 w 1515035"/>
                  <a:gd name="connsiteY42" fmla="*/ 1943897 h 2661074"/>
                  <a:gd name="connsiteX43" fmla="*/ 1515035 w 1515035"/>
                  <a:gd name="connsiteY43" fmla="*/ 1908038 h 2661074"/>
                  <a:gd name="connsiteX44" fmla="*/ 1389529 w 1515035"/>
                  <a:gd name="connsiteY44" fmla="*/ 1782532 h 2661074"/>
                  <a:gd name="connsiteX45" fmla="*/ 1322053 w 1515035"/>
                  <a:gd name="connsiteY45" fmla="*/ 1783979 h 2661074"/>
                  <a:gd name="connsiteX46" fmla="*/ 1201746 w 1515035"/>
                  <a:gd name="connsiteY46" fmla="*/ 1748120 h 2661074"/>
                  <a:gd name="connsiteX47" fmla="*/ 1039905 w 1515035"/>
                  <a:gd name="connsiteY47" fmla="*/ 1732390 h 2661074"/>
                  <a:gd name="connsiteX48" fmla="*/ 937528 w 1515035"/>
                  <a:gd name="connsiteY48" fmla="*/ 1691061 h 2661074"/>
                  <a:gd name="connsiteX49" fmla="*/ 970107 w 1515035"/>
                  <a:gd name="connsiteY49" fmla="*/ 1583106 h 2661074"/>
                  <a:gd name="connsiteX50" fmla="*/ 952177 w 1515035"/>
                  <a:gd name="connsiteY50" fmla="*/ 1418094 h 2661074"/>
                  <a:gd name="connsiteX51" fmla="*/ 923869 w 1515035"/>
                  <a:gd name="connsiteY51" fmla="*/ 1337986 h 2661074"/>
                  <a:gd name="connsiteX52" fmla="*/ 932605 w 1515035"/>
                  <a:gd name="connsiteY52" fmla="*/ 1314544 h 2661074"/>
                  <a:gd name="connsiteX53" fmla="*/ 927406 w 1515035"/>
                  <a:gd name="connsiteY53" fmla="*/ 1239712 h 2661074"/>
                  <a:gd name="connsiteX54" fmla="*/ 906875 w 1515035"/>
                  <a:gd name="connsiteY54" fmla="*/ 1249587 h 2661074"/>
                  <a:gd name="connsiteX55" fmla="*/ 950259 w 1515035"/>
                  <a:gd name="connsiteY55" fmla="*/ 1172932 h 2661074"/>
                  <a:gd name="connsiteX56" fmla="*/ 901395 w 1515035"/>
                  <a:gd name="connsiteY56" fmla="*/ 1067560 h 2661074"/>
                  <a:gd name="connsiteX57" fmla="*/ 1034703 w 1515035"/>
                  <a:gd name="connsiteY57" fmla="*/ 985963 h 2661074"/>
                  <a:gd name="connsiteX58" fmla="*/ 1120588 w 1515035"/>
                  <a:gd name="connsiteY58" fmla="*/ 868132 h 2661074"/>
                  <a:gd name="connsiteX59" fmla="*/ 1129553 w 1515035"/>
                  <a:gd name="connsiteY59" fmla="*/ 760556 h 2661074"/>
                  <a:gd name="connsiteX60" fmla="*/ 1192306 w 1515035"/>
                  <a:gd name="connsiteY60" fmla="*/ 661944 h 2661074"/>
                  <a:gd name="connsiteX61" fmla="*/ 1264023 w 1515035"/>
                  <a:gd name="connsiteY61" fmla="*/ 581262 h 2661074"/>
                  <a:gd name="connsiteX62" fmla="*/ 1317811 w 1515035"/>
                  <a:gd name="connsiteY62" fmla="*/ 401968 h 2661074"/>
                  <a:gd name="connsiteX63" fmla="*/ 1290917 w 1515035"/>
                  <a:gd name="connsiteY63" fmla="*/ 249568 h 2661074"/>
                  <a:gd name="connsiteX64" fmla="*/ 1129553 w 1515035"/>
                  <a:gd name="connsiteY64" fmla="*/ 88203 h 2661074"/>
                  <a:gd name="connsiteX65" fmla="*/ 905435 w 1515035"/>
                  <a:gd name="connsiteY65" fmla="*/ 52344 h 2661074"/>
                  <a:gd name="connsiteX66" fmla="*/ 724018 w 1515035"/>
                  <a:gd name="connsiteY66" fmla="*/ 0 h 2661074"/>
                  <a:gd name="connsiteX67" fmla="*/ 573741 w 1515035"/>
                  <a:gd name="connsiteY67" fmla="*/ 7521 h 2661074"/>
                  <a:gd name="connsiteX68" fmla="*/ 537882 w 1515035"/>
                  <a:gd name="connsiteY68" fmla="*/ 88203 h 2661074"/>
                  <a:gd name="connsiteX0" fmla="*/ 537882 w 1515035"/>
                  <a:gd name="connsiteY0" fmla="*/ 88203 h 2661074"/>
                  <a:gd name="connsiteX1" fmla="*/ 520103 w 1515035"/>
                  <a:gd name="connsiteY1" fmla="*/ 78720 h 2661074"/>
                  <a:gd name="connsiteX2" fmla="*/ 381921 w 1515035"/>
                  <a:gd name="connsiteY2" fmla="*/ 150043 h 2661074"/>
                  <a:gd name="connsiteX3" fmla="*/ 355027 w 1515035"/>
                  <a:gd name="connsiteY3" fmla="*/ 234755 h 2661074"/>
                  <a:gd name="connsiteX4" fmla="*/ 285912 w 1515035"/>
                  <a:gd name="connsiteY4" fmla="*/ 340505 h 2661074"/>
                  <a:gd name="connsiteX5" fmla="*/ 279070 w 1515035"/>
                  <a:gd name="connsiteY5" fmla="*/ 411312 h 2661074"/>
                  <a:gd name="connsiteX6" fmla="*/ 231165 w 1515035"/>
                  <a:gd name="connsiteY6" fmla="*/ 455756 h 2661074"/>
                  <a:gd name="connsiteX7" fmla="*/ 211591 w 1515035"/>
                  <a:gd name="connsiteY7" fmla="*/ 580352 h 2661074"/>
                  <a:gd name="connsiteX8" fmla="*/ 224796 w 1515035"/>
                  <a:gd name="connsiteY8" fmla="*/ 640368 h 2661074"/>
                  <a:gd name="connsiteX9" fmla="*/ 190582 w 1515035"/>
                  <a:gd name="connsiteY9" fmla="*/ 674937 h 2661074"/>
                  <a:gd name="connsiteX10" fmla="*/ 251213 w 1515035"/>
                  <a:gd name="connsiteY10" fmla="*/ 843441 h 2661074"/>
                  <a:gd name="connsiteX11" fmla="*/ 273865 w 1515035"/>
                  <a:gd name="connsiteY11" fmla="*/ 878387 h 2661074"/>
                  <a:gd name="connsiteX12" fmla="*/ 307955 w 1515035"/>
                  <a:gd name="connsiteY12" fmla="*/ 913292 h 2661074"/>
                  <a:gd name="connsiteX13" fmla="*/ 382200 w 1515035"/>
                  <a:gd name="connsiteY13" fmla="*/ 1030787 h 2661074"/>
                  <a:gd name="connsiteX14" fmla="*/ 400130 w 1515035"/>
                  <a:gd name="connsiteY14" fmla="*/ 1091338 h 2661074"/>
                  <a:gd name="connsiteX15" fmla="*/ 376517 w 1515035"/>
                  <a:gd name="connsiteY15" fmla="*/ 1163968 h 2661074"/>
                  <a:gd name="connsiteX16" fmla="*/ 375078 w 1515035"/>
                  <a:gd name="connsiteY16" fmla="*/ 1185925 h 2661074"/>
                  <a:gd name="connsiteX17" fmla="*/ 404096 w 1515035"/>
                  <a:gd name="connsiteY17" fmla="*/ 1251790 h 2661074"/>
                  <a:gd name="connsiteX18" fmla="*/ 349348 w 1515035"/>
                  <a:gd name="connsiteY18" fmla="*/ 1331560 h 2661074"/>
                  <a:gd name="connsiteX19" fmla="*/ 367755 w 1515035"/>
                  <a:gd name="connsiteY19" fmla="*/ 1464741 h 2661074"/>
                  <a:gd name="connsiteX20" fmla="*/ 403411 w 1515035"/>
                  <a:gd name="connsiteY20" fmla="*/ 1648062 h 2661074"/>
                  <a:gd name="connsiteX21" fmla="*/ 300558 w 1515035"/>
                  <a:gd name="connsiteY21" fmla="*/ 1676246 h 2661074"/>
                  <a:gd name="connsiteX22" fmla="*/ 174572 w 1515035"/>
                  <a:gd name="connsiteY22" fmla="*/ 1707169 h 2661074"/>
                  <a:gd name="connsiteX23" fmla="*/ 28538 w 1515035"/>
                  <a:gd name="connsiteY23" fmla="*/ 1739002 h 2661074"/>
                  <a:gd name="connsiteX24" fmla="*/ 0 w 1515035"/>
                  <a:gd name="connsiteY24" fmla="*/ 1872179 h 2661074"/>
                  <a:gd name="connsiteX25" fmla="*/ 0 w 1515035"/>
                  <a:gd name="connsiteY25" fmla="*/ 2015615 h 2661074"/>
                  <a:gd name="connsiteX26" fmla="*/ 80682 w 1515035"/>
                  <a:gd name="connsiteY26" fmla="*/ 2203874 h 2661074"/>
                  <a:gd name="connsiteX27" fmla="*/ 234521 w 1515035"/>
                  <a:gd name="connsiteY27" fmla="*/ 2335608 h 2661074"/>
                  <a:gd name="connsiteX28" fmla="*/ 392603 w 1515035"/>
                  <a:gd name="connsiteY28" fmla="*/ 2372758 h 2661074"/>
                  <a:gd name="connsiteX29" fmla="*/ 484372 w 1515035"/>
                  <a:gd name="connsiteY29" fmla="*/ 2396006 h 2661074"/>
                  <a:gd name="connsiteX30" fmla="*/ 561163 w 1515035"/>
                  <a:gd name="connsiteY30" fmla="*/ 2424411 h 2661074"/>
                  <a:gd name="connsiteX31" fmla="*/ 439270 w 1515035"/>
                  <a:gd name="connsiteY31" fmla="*/ 2580391 h 2661074"/>
                  <a:gd name="connsiteX32" fmla="*/ 609600 w 1515035"/>
                  <a:gd name="connsiteY32" fmla="*/ 2643144 h 2661074"/>
                  <a:gd name="connsiteX33" fmla="*/ 726141 w 1515035"/>
                  <a:gd name="connsiteY33" fmla="*/ 2661074 h 2661074"/>
                  <a:gd name="connsiteX34" fmla="*/ 869576 w 1515035"/>
                  <a:gd name="connsiteY34" fmla="*/ 2634179 h 2661074"/>
                  <a:gd name="connsiteX35" fmla="*/ 959223 w 1515035"/>
                  <a:gd name="connsiteY35" fmla="*/ 2598321 h 2661074"/>
                  <a:gd name="connsiteX36" fmla="*/ 1013011 w 1515035"/>
                  <a:gd name="connsiteY36" fmla="*/ 2571427 h 2661074"/>
                  <a:gd name="connsiteX37" fmla="*/ 1138517 w 1515035"/>
                  <a:gd name="connsiteY37" fmla="*/ 2454885 h 2661074"/>
                  <a:gd name="connsiteX38" fmla="*/ 1219200 w 1515035"/>
                  <a:gd name="connsiteY38" fmla="*/ 2356274 h 2661074"/>
                  <a:gd name="connsiteX39" fmla="*/ 1335741 w 1515035"/>
                  <a:gd name="connsiteY39" fmla="*/ 2221803 h 2661074"/>
                  <a:gd name="connsiteX40" fmla="*/ 1389529 w 1515035"/>
                  <a:gd name="connsiteY40" fmla="*/ 2141121 h 2661074"/>
                  <a:gd name="connsiteX41" fmla="*/ 1497106 w 1515035"/>
                  <a:gd name="connsiteY41" fmla="*/ 2060438 h 2661074"/>
                  <a:gd name="connsiteX42" fmla="*/ 1515035 w 1515035"/>
                  <a:gd name="connsiteY42" fmla="*/ 1943897 h 2661074"/>
                  <a:gd name="connsiteX43" fmla="*/ 1515035 w 1515035"/>
                  <a:gd name="connsiteY43" fmla="*/ 1908038 h 2661074"/>
                  <a:gd name="connsiteX44" fmla="*/ 1389529 w 1515035"/>
                  <a:gd name="connsiteY44" fmla="*/ 1782532 h 2661074"/>
                  <a:gd name="connsiteX45" fmla="*/ 1322053 w 1515035"/>
                  <a:gd name="connsiteY45" fmla="*/ 1783979 h 2661074"/>
                  <a:gd name="connsiteX46" fmla="*/ 1201746 w 1515035"/>
                  <a:gd name="connsiteY46" fmla="*/ 1748120 h 2661074"/>
                  <a:gd name="connsiteX47" fmla="*/ 1039905 w 1515035"/>
                  <a:gd name="connsiteY47" fmla="*/ 1732390 h 2661074"/>
                  <a:gd name="connsiteX48" fmla="*/ 937528 w 1515035"/>
                  <a:gd name="connsiteY48" fmla="*/ 1691061 h 2661074"/>
                  <a:gd name="connsiteX49" fmla="*/ 970107 w 1515035"/>
                  <a:gd name="connsiteY49" fmla="*/ 1583106 h 2661074"/>
                  <a:gd name="connsiteX50" fmla="*/ 952177 w 1515035"/>
                  <a:gd name="connsiteY50" fmla="*/ 1418094 h 2661074"/>
                  <a:gd name="connsiteX51" fmla="*/ 923869 w 1515035"/>
                  <a:gd name="connsiteY51" fmla="*/ 1337986 h 2661074"/>
                  <a:gd name="connsiteX52" fmla="*/ 932605 w 1515035"/>
                  <a:gd name="connsiteY52" fmla="*/ 1314544 h 2661074"/>
                  <a:gd name="connsiteX53" fmla="*/ 927406 w 1515035"/>
                  <a:gd name="connsiteY53" fmla="*/ 1239712 h 2661074"/>
                  <a:gd name="connsiteX54" fmla="*/ 906875 w 1515035"/>
                  <a:gd name="connsiteY54" fmla="*/ 1249587 h 2661074"/>
                  <a:gd name="connsiteX55" fmla="*/ 950259 w 1515035"/>
                  <a:gd name="connsiteY55" fmla="*/ 1172932 h 2661074"/>
                  <a:gd name="connsiteX56" fmla="*/ 901395 w 1515035"/>
                  <a:gd name="connsiteY56" fmla="*/ 1067560 h 2661074"/>
                  <a:gd name="connsiteX57" fmla="*/ 1034703 w 1515035"/>
                  <a:gd name="connsiteY57" fmla="*/ 985963 h 2661074"/>
                  <a:gd name="connsiteX58" fmla="*/ 1120588 w 1515035"/>
                  <a:gd name="connsiteY58" fmla="*/ 868132 h 2661074"/>
                  <a:gd name="connsiteX59" fmla="*/ 1129553 w 1515035"/>
                  <a:gd name="connsiteY59" fmla="*/ 760556 h 2661074"/>
                  <a:gd name="connsiteX60" fmla="*/ 1192306 w 1515035"/>
                  <a:gd name="connsiteY60" fmla="*/ 661944 h 2661074"/>
                  <a:gd name="connsiteX61" fmla="*/ 1264023 w 1515035"/>
                  <a:gd name="connsiteY61" fmla="*/ 581262 h 2661074"/>
                  <a:gd name="connsiteX62" fmla="*/ 1317811 w 1515035"/>
                  <a:gd name="connsiteY62" fmla="*/ 401968 h 2661074"/>
                  <a:gd name="connsiteX63" fmla="*/ 1290917 w 1515035"/>
                  <a:gd name="connsiteY63" fmla="*/ 249568 h 2661074"/>
                  <a:gd name="connsiteX64" fmla="*/ 1129553 w 1515035"/>
                  <a:gd name="connsiteY64" fmla="*/ 88203 h 2661074"/>
                  <a:gd name="connsiteX65" fmla="*/ 905435 w 1515035"/>
                  <a:gd name="connsiteY65" fmla="*/ 52344 h 2661074"/>
                  <a:gd name="connsiteX66" fmla="*/ 724018 w 1515035"/>
                  <a:gd name="connsiteY66" fmla="*/ 0 h 2661074"/>
                  <a:gd name="connsiteX67" fmla="*/ 573741 w 1515035"/>
                  <a:gd name="connsiteY67" fmla="*/ 7521 h 2661074"/>
                  <a:gd name="connsiteX68" fmla="*/ 537882 w 1515035"/>
                  <a:gd name="connsiteY68" fmla="*/ 88203 h 2661074"/>
                  <a:gd name="connsiteX0" fmla="*/ 537882 w 1515035"/>
                  <a:gd name="connsiteY0" fmla="*/ 88203 h 2661074"/>
                  <a:gd name="connsiteX1" fmla="*/ 520103 w 1515035"/>
                  <a:gd name="connsiteY1" fmla="*/ 78720 h 2661074"/>
                  <a:gd name="connsiteX2" fmla="*/ 381921 w 1515035"/>
                  <a:gd name="connsiteY2" fmla="*/ 150043 h 2661074"/>
                  <a:gd name="connsiteX3" fmla="*/ 355027 w 1515035"/>
                  <a:gd name="connsiteY3" fmla="*/ 234755 h 2661074"/>
                  <a:gd name="connsiteX4" fmla="*/ 285912 w 1515035"/>
                  <a:gd name="connsiteY4" fmla="*/ 340505 h 2661074"/>
                  <a:gd name="connsiteX5" fmla="*/ 279070 w 1515035"/>
                  <a:gd name="connsiteY5" fmla="*/ 411312 h 2661074"/>
                  <a:gd name="connsiteX6" fmla="*/ 231165 w 1515035"/>
                  <a:gd name="connsiteY6" fmla="*/ 455756 h 2661074"/>
                  <a:gd name="connsiteX7" fmla="*/ 211591 w 1515035"/>
                  <a:gd name="connsiteY7" fmla="*/ 580352 h 2661074"/>
                  <a:gd name="connsiteX8" fmla="*/ 224796 w 1515035"/>
                  <a:gd name="connsiteY8" fmla="*/ 640368 h 2661074"/>
                  <a:gd name="connsiteX9" fmla="*/ 190582 w 1515035"/>
                  <a:gd name="connsiteY9" fmla="*/ 674937 h 2661074"/>
                  <a:gd name="connsiteX10" fmla="*/ 251213 w 1515035"/>
                  <a:gd name="connsiteY10" fmla="*/ 843441 h 2661074"/>
                  <a:gd name="connsiteX11" fmla="*/ 273865 w 1515035"/>
                  <a:gd name="connsiteY11" fmla="*/ 878387 h 2661074"/>
                  <a:gd name="connsiteX12" fmla="*/ 307955 w 1515035"/>
                  <a:gd name="connsiteY12" fmla="*/ 913292 h 2661074"/>
                  <a:gd name="connsiteX13" fmla="*/ 382200 w 1515035"/>
                  <a:gd name="connsiteY13" fmla="*/ 1030787 h 2661074"/>
                  <a:gd name="connsiteX14" fmla="*/ 400130 w 1515035"/>
                  <a:gd name="connsiteY14" fmla="*/ 1091338 h 2661074"/>
                  <a:gd name="connsiteX15" fmla="*/ 376517 w 1515035"/>
                  <a:gd name="connsiteY15" fmla="*/ 1163968 h 2661074"/>
                  <a:gd name="connsiteX16" fmla="*/ 375078 w 1515035"/>
                  <a:gd name="connsiteY16" fmla="*/ 1185925 h 2661074"/>
                  <a:gd name="connsiteX17" fmla="*/ 404096 w 1515035"/>
                  <a:gd name="connsiteY17" fmla="*/ 1251790 h 2661074"/>
                  <a:gd name="connsiteX18" fmla="*/ 349348 w 1515035"/>
                  <a:gd name="connsiteY18" fmla="*/ 1331560 h 2661074"/>
                  <a:gd name="connsiteX19" fmla="*/ 367755 w 1515035"/>
                  <a:gd name="connsiteY19" fmla="*/ 1464741 h 2661074"/>
                  <a:gd name="connsiteX20" fmla="*/ 403411 w 1515035"/>
                  <a:gd name="connsiteY20" fmla="*/ 1648062 h 2661074"/>
                  <a:gd name="connsiteX21" fmla="*/ 300558 w 1515035"/>
                  <a:gd name="connsiteY21" fmla="*/ 1676246 h 2661074"/>
                  <a:gd name="connsiteX22" fmla="*/ 174572 w 1515035"/>
                  <a:gd name="connsiteY22" fmla="*/ 1707169 h 2661074"/>
                  <a:gd name="connsiteX23" fmla="*/ 28538 w 1515035"/>
                  <a:gd name="connsiteY23" fmla="*/ 1739002 h 2661074"/>
                  <a:gd name="connsiteX24" fmla="*/ 0 w 1515035"/>
                  <a:gd name="connsiteY24" fmla="*/ 1872179 h 2661074"/>
                  <a:gd name="connsiteX25" fmla="*/ 0 w 1515035"/>
                  <a:gd name="connsiteY25" fmla="*/ 2015615 h 2661074"/>
                  <a:gd name="connsiteX26" fmla="*/ 80682 w 1515035"/>
                  <a:gd name="connsiteY26" fmla="*/ 2203874 h 2661074"/>
                  <a:gd name="connsiteX27" fmla="*/ 234521 w 1515035"/>
                  <a:gd name="connsiteY27" fmla="*/ 2335608 h 2661074"/>
                  <a:gd name="connsiteX28" fmla="*/ 392603 w 1515035"/>
                  <a:gd name="connsiteY28" fmla="*/ 2372758 h 2661074"/>
                  <a:gd name="connsiteX29" fmla="*/ 484372 w 1515035"/>
                  <a:gd name="connsiteY29" fmla="*/ 2396006 h 2661074"/>
                  <a:gd name="connsiteX30" fmla="*/ 561163 w 1515035"/>
                  <a:gd name="connsiteY30" fmla="*/ 2424411 h 2661074"/>
                  <a:gd name="connsiteX31" fmla="*/ 692477 w 1515035"/>
                  <a:gd name="connsiteY31" fmla="*/ 2447059 h 2661074"/>
                  <a:gd name="connsiteX32" fmla="*/ 609600 w 1515035"/>
                  <a:gd name="connsiteY32" fmla="*/ 2643144 h 2661074"/>
                  <a:gd name="connsiteX33" fmla="*/ 726141 w 1515035"/>
                  <a:gd name="connsiteY33" fmla="*/ 2661074 h 2661074"/>
                  <a:gd name="connsiteX34" fmla="*/ 869576 w 1515035"/>
                  <a:gd name="connsiteY34" fmla="*/ 2634179 h 2661074"/>
                  <a:gd name="connsiteX35" fmla="*/ 959223 w 1515035"/>
                  <a:gd name="connsiteY35" fmla="*/ 2598321 h 2661074"/>
                  <a:gd name="connsiteX36" fmla="*/ 1013011 w 1515035"/>
                  <a:gd name="connsiteY36" fmla="*/ 2571427 h 2661074"/>
                  <a:gd name="connsiteX37" fmla="*/ 1138517 w 1515035"/>
                  <a:gd name="connsiteY37" fmla="*/ 2454885 h 2661074"/>
                  <a:gd name="connsiteX38" fmla="*/ 1219200 w 1515035"/>
                  <a:gd name="connsiteY38" fmla="*/ 2356274 h 2661074"/>
                  <a:gd name="connsiteX39" fmla="*/ 1335741 w 1515035"/>
                  <a:gd name="connsiteY39" fmla="*/ 2221803 h 2661074"/>
                  <a:gd name="connsiteX40" fmla="*/ 1389529 w 1515035"/>
                  <a:gd name="connsiteY40" fmla="*/ 2141121 h 2661074"/>
                  <a:gd name="connsiteX41" fmla="*/ 1497106 w 1515035"/>
                  <a:gd name="connsiteY41" fmla="*/ 2060438 h 2661074"/>
                  <a:gd name="connsiteX42" fmla="*/ 1515035 w 1515035"/>
                  <a:gd name="connsiteY42" fmla="*/ 1943897 h 2661074"/>
                  <a:gd name="connsiteX43" fmla="*/ 1515035 w 1515035"/>
                  <a:gd name="connsiteY43" fmla="*/ 1908038 h 2661074"/>
                  <a:gd name="connsiteX44" fmla="*/ 1389529 w 1515035"/>
                  <a:gd name="connsiteY44" fmla="*/ 1782532 h 2661074"/>
                  <a:gd name="connsiteX45" fmla="*/ 1322053 w 1515035"/>
                  <a:gd name="connsiteY45" fmla="*/ 1783979 h 2661074"/>
                  <a:gd name="connsiteX46" fmla="*/ 1201746 w 1515035"/>
                  <a:gd name="connsiteY46" fmla="*/ 1748120 h 2661074"/>
                  <a:gd name="connsiteX47" fmla="*/ 1039905 w 1515035"/>
                  <a:gd name="connsiteY47" fmla="*/ 1732390 h 2661074"/>
                  <a:gd name="connsiteX48" fmla="*/ 937528 w 1515035"/>
                  <a:gd name="connsiteY48" fmla="*/ 1691061 h 2661074"/>
                  <a:gd name="connsiteX49" fmla="*/ 970107 w 1515035"/>
                  <a:gd name="connsiteY49" fmla="*/ 1583106 h 2661074"/>
                  <a:gd name="connsiteX50" fmla="*/ 952177 w 1515035"/>
                  <a:gd name="connsiteY50" fmla="*/ 1418094 h 2661074"/>
                  <a:gd name="connsiteX51" fmla="*/ 923869 w 1515035"/>
                  <a:gd name="connsiteY51" fmla="*/ 1337986 h 2661074"/>
                  <a:gd name="connsiteX52" fmla="*/ 932605 w 1515035"/>
                  <a:gd name="connsiteY52" fmla="*/ 1314544 h 2661074"/>
                  <a:gd name="connsiteX53" fmla="*/ 927406 w 1515035"/>
                  <a:gd name="connsiteY53" fmla="*/ 1239712 h 2661074"/>
                  <a:gd name="connsiteX54" fmla="*/ 906875 w 1515035"/>
                  <a:gd name="connsiteY54" fmla="*/ 1249587 h 2661074"/>
                  <a:gd name="connsiteX55" fmla="*/ 950259 w 1515035"/>
                  <a:gd name="connsiteY55" fmla="*/ 1172932 h 2661074"/>
                  <a:gd name="connsiteX56" fmla="*/ 901395 w 1515035"/>
                  <a:gd name="connsiteY56" fmla="*/ 1067560 h 2661074"/>
                  <a:gd name="connsiteX57" fmla="*/ 1034703 w 1515035"/>
                  <a:gd name="connsiteY57" fmla="*/ 985963 h 2661074"/>
                  <a:gd name="connsiteX58" fmla="*/ 1120588 w 1515035"/>
                  <a:gd name="connsiteY58" fmla="*/ 868132 h 2661074"/>
                  <a:gd name="connsiteX59" fmla="*/ 1129553 w 1515035"/>
                  <a:gd name="connsiteY59" fmla="*/ 760556 h 2661074"/>
                  <a:gd name="connsiteX60" fmla="*/ 1192306 w 1515035"/>
                  <a:gd name="connsiteY60" fmla="*/ 661944 h 2661074"/>
                  <a:gd name="connsiteX61" fmla="*/ 1264023 w 1515035"/>
                  <a:gd name="connsiteY61" fmla="*/ 581262 h 2661074"/>
                  <a:gd name="connsiteX62" fmla="*/ 1317811 w 1515035"/>
                  <a:gd name="connsiteY62" fmla="*/ 401968 h 2661074"/>
                  <a:gd name="connsiteX63" fmla="*/ 1290917 w 1515035"/>
                  <a:gd name="connsiteY63" fmla="*/ 249568 h 2661074"/>
                  <a:gd name="connsiteX64" fmla="*/ 1129553 w 1515035"/>
                  <a:gd name="connsiteY64" fmla="*/ 88203 h 2661074"/>
                  <a:gd name="connsiteX65" fmla="*/ 905435 w 1515035"/>
                  <a:gd name="connsiteY65" fmla="*/ 52344 h 2661074"/>
                  <a:gd name="connsiteX66" fmla="*/ 724018 w 1515035"/>
                  <a:gd name="connsiteY66" fmla="*/ 0 h 2661074"/>
                  <a:gd name="connsiteX67" fmla="*/ 573741 w 1515035"/>
                  <a:gd name="connsiteY67" fmla="*/ 7521 h 2661074"/>
                  <a:gd name="connsiteX68" fmla="*/ 537882 w 1515035"/>
                  <a:gd name="connsiteY68" fmla="*/ 88203 h 2661074"/>
                  <a:gd name="connsiteX0" fmla="*/ 537882 w 1515035"/>
                  <a:gd name="connsiteY0" fmla="*/ 88203 h 2661074"/>
                  <a:gd name="connsiteX1" fmla="*/ 520103 w 1515035"/>
                  <a:gd name="connsiteY1" fmla="*/ 78720 h 2661074"/>
                  <a:gd name="connsiteX2" fmla="*/ 381921 w 1515035"/>
                  <a:gd name="connsiteY2" fmla="*/ 150043 h 2661074"/>
                  <a:gd name="connsiteX3" fmla="*/ 355027 w 1515035"/>
                  <a:gd name="connsiteY3" fmla="*/ 234755 h 2661074"/>
                  <a:gd name="connsiteX4" fmla="*/ 285912 w 1515035"/>
                  <a:gd name="connsiteY4" fmla="*/ 340505 h 2661074"/>
                  <a:gd name="connsiteX5" fmla="*/ 279070 w 1515035"/>
                  <a:gd name="connsiteY5" fmla="*/ 411312 h 2661074"/>
                  <a:gd name="connsiteX6" fmla="*/ 231165 w 1515035"/>
                  <a:gd name="connsiteY6" fmla="*/ 455756 h 2661074"/>
                  <a:gd name="connsiteX7" fmla="*/ 211591 w 1515035"/>
                  <a:gd name="connsiteY7" fmla="*/ 580352 h 2661074"/>
                  <a:gd name="connsiteX8" fmla="*/ 224796 w 1515035"/>
                  <a:gd name="connsiteY8" fmla="*/ 640368 h 2661074"/>
                  <a:gd name="connsiteX9" fmla="*/ 190582 w 1515035"/>
                  <a:gd name="connsiteY9" fmla="*/ 674937 h 2661074"/>
                  <a:gd name="connsiteX10" fmla="*/ 251213 w 1515035"/>
                  <a:gd name="connsiteY10" fmla="*/ 843441 h 2661074"/>
                  <a:gd name="connsiteX11" fmla="*/ 273865 w 1515035"/>
                  <a:gd name="connsiteY11" fmla="*/ 878387 h 2661074"/>
                  <a:gd name="connsiteX12" fmla="*/ 307955 w 1515035"/>
                  <a:gd name="connsiteY12" fmla="*/ 913292 h 2661074"/>
                  <a:gd name="connsiteX13" fmla="*/ 382200 w 1515035"/>
                  <a:gd name="connsiteY13" fmla="*/ 1030787 h 2661074"/>
                  <a:gd name="connsiteX14" fmla="*/ 400130 w 1515035"/>
                  <a:gd name="connsiteY14" fmla="*/ 1091338 h 2661074"/>
                  <a:gd name="connsiteX15" fmla="*/ 376517 w 1515035"/>
                  <a:gd name="connsiteY15" fmla="*/ 1163968 h 2661074"/>
                  <a:gd name="connsiteX16" fmla="*/ 375078 w 1515035"/>
                  <a:gd name="connsiteY16" fmla="*/ 1185925 h 2661074"/>
                  <a:gd name="connsiteX17" fmla="*/ 404096 w 1515035"/>
                  <a:gd name="connsiteY17" fmla="*/ 1251790 h 2661074"/>
                  <a:gd name="connsiteX18" fmla="*/ 349348 w 1515035"/>
                  <a:gd name="connsiteY18" fmla="*/ 1331560 h 2661074"/>
                  <a:gd name="connsiteX19" fmla="*/ 367755 w 1515035"/>
                  <a:gd name="connsiteY19" fmla="*/ 1464741 h 2661074"/>
                  <a:gd name="connsiteX20" fmla="*/ 403411 w 1515035"/>
                  <a:gd name="connsiteY20" fmla="*/ 1648062 h 2661074"/>
                  <a:gd name="connsiteX21" fmla="*/ 300558 w 1515035"/>
                  <a:gd name="connsiteY21" fmla="*/ 1676246 h 2661074"/>
                  <a:gd name="connsiteX22" fmla="*/ 174572 w 1515035"/>
                  <a:gd name="connsiteY22" fmla="*/ 1707169 h 2661074"/>
                  <a:gd name="connsiteX23" fmla="*/ 28538 w 1515035"/>
                  <a:gd name="connsiteY23" fmla="*/ 1739002 h 2661074"/>
                  <a:gd name="connsiteX24" fmla="*/ 0 w 1515035"/>
                  <a:gd name="connsiteY24" fmla="*/ 1872179 h 2661074"/>
                  <a:gd name="connsiteX25" fmla="*/ 0 w 1515035"/>
                  <a:gd name="connsiteY25" fmla="*/ 2015615 h 2661074"/>
                  <a:gd name="connsiteX26" fmla="*/ 80682 w 1515035"/>
                  <a:gd name="connsiteY26" fmla="*/ 2203874 h 2661074"/>
                  <a:gd name="connsiteX27" fmla="*/ 234521 w 1515035"/>
                  <a:gd name="connsiteY27" fmla="*/ 2335608 h 2661074"/>
                  <a:gd name="connsiteX28" fmla="*/ 392603 w 1515035"/>
                  <a:gd name="connsiteY28" fmla="*/ 2372758 h 2661074"/>
                  <a:gd name="connsiteX29" fmla="*/ 484372 w 1515035"/>
                  <a:gd name="connsiteY29" fmla="*/ 2396006 h 2661074"/>
                  <a:gd name="connsiteX30" fmla="*/ 561163 w 1515035"/>
                  <a:gd name="connsiteY30" fmla="*/ 2424411 h 2661074"/>
                  <a:gd name="connsiteX31" fmla="*/ 692477 w 1515035"/>
                  <a:gd name="connsiteY31" fmla="*/ 2447059 h 2661074"/>
                  <a:gd name="connsiteX32" fmla="*/ 609600 w 1515035"/>
                  <a:gd name="connsiteY32" fmla="*/ 2643144 h 2661074"/>
                  <a:gd name="connsiteX33" fmla="*/ 752780 w 1515035"/>
                  <a:gd name="connsiteY33" fmla="*/ 2439227 h 2661074"/>
                  <a:gd name="connsiteX34" fmla="*/ 726141 w 1515035"/>
                  <a:gd name="connsiteY34" fmla="*/ 2661074 h 2661074"/>
                  <a:gd name="connsiteX35" fmla="*/ 869576 w 1515035"/>
                  <a:gd name="connsiteY35" fmla="*/ 2634179 h 2661074"/>
                  <a:gd name="connsiteX36" fmla="*/ 959223 w 1515035"/>
                  <a:gd name="connsiteY36" fmla="*/ 2598321 h 2661074"/>
                  <a:gd name="connsiteX37" fmla="*/ 1013011 w 1515035"/>
                  <a:gd name="connsiteY37" fmla="*/ 2571427 h 2661074"/>
                  <a:gd name="connsiteX38" fmla="*/ 1138517 w 1515035"/>
                  <a:gd name="connsiteY38" fmla="*/ 2454885 h 2661074"/>
                  <a:gd name="connsiteX39" fmla="*/ 1219200 w 1515035"/>
                  <a:gd name="connsiteY39" fmla="*/ 2356274 h 2661074"/>
                  <a:gd name="connsiteX40" fmla="*/ 1335741 w 1515035"/>
                  <a:gd name="connsiteY40" fmla="*/ 2221803 h 2661074"/>
                  <a:gd name="connsiteX41" fmla="*/ 1389529 w 1515035"/>
                  <a:gd name="connsiteY41" fmla="*/ 2141121 h 2661074"/>
                  <a:gd name="connsiteX42" fmla="*/ 1497106 w 1515035"/>
                  <a:gd name="connsiteY42" fmla="*/ 2060438 h 2661074"/>
                  <a:gd name="connsiteX43" fmla="*/ 1515035 w 1515035"/>
                  <a:gd name="connsiteY43" fmla="*/ 1943897 h 2661074"/>
                  <a:gd name="connsiteX44" fmla="*/ 1515035 w 1515035"/>
                  <a:gd name="connsiteY44" fmla="*/ 1908038 h 2661074"/>
                  <a:gd name="connsiteX45" fmla="*/ 1389529 w 1515035"/>
                  <a:gd name="connsiteY45" fmla="*/ 1782532 h 2661074"/>
                  <a:gd name="connsiteX46" fmla="*/ 1322053 w 1515035"/>
                  <a:gd name="connsiteY46" fmla="*/ 1783979 h 2661074"/>
                  <a:gd name="connsiteX47" fmla="*/ 1201746 w 1515035"/>
                  <a:gd name="connsiteY47" fmla="*/ 1748120 h 2661074"/>
                  <a:gd name="connsiteX48" fmla="*/ 1039905 w 1515035"/>
                  <a:gd name="connsiteY48" fmla="*/ 1732390 h 2661074"/>
                  <a:gd name="connsiteX49" fmla="*/ 937528 w 1515035"/>
                  <a:gd name="connsiteY49" fmla="*/ 1691061 h 2661074"/>
                  <a:gd name="connsiteX50" fmla="*/ 970107 w 1515035"/>
                  <a:gd name="connsiteY50" fmla="*/ 1583106 h 2661074"/>
                  <a:gd name="connsiteX51" fmla="*/ 952177 w 1515035"/>
                  <a:gd name="connsiteY51" fmla="*/ 1418094 h 2661074"/>
                  <a:gd name="connsiteX52" fmla="*/ 923869 w 1515035"/>
                  <a:gd name="connsiteY52" fmla="*/ 1337986 h 2661074"/>
                  <a:gd name="connsiteX53" fmla="*/ 932605 w 1515035"/>
                  <a:gd name="connsiteY53" fmla="*/ 1314544 h 2661074"/>
                  <a:gd name="connsiteX54" fmla="*/ 927406 w 1515035"/>
                  <a:gd name="connsiteY54" fmla="*/ 1239712 h 2661074"/>
                  <a:gd name="connsiteX55" fmla="*/ 906875 w 1515035"/>
                  <a:gd name="connsiteY55" fmla="*/ 1249587 h 2661074"/>
                  <a:gd name="connsiteX56" fmla="*/ 950259 w 1515035"/>
                  <a:gd name="connsiteY56" fmla="*/ 1172932 h 2661074"/>
                  <a:gd name="connsiteX57" fmla="*/ 901395 w 1515035"/>
                  <a:gd name="connsiteY57" fmla="*/ 1067560 h 2661074"/>
                  <a:gd name="connsiteX58" fmla="*/ 1034703 w 1515035"/>
                  <a:gd name="connsiteY58" fmla="*/ 985963 h 2661074"/>
                  <a:gd name="connsiteX59" fmla="*/ 1120588 w 1515035"/>
                  <a:gd name="connsiteY59" fmla="*/ 868132 h 2661074"/>
                  <a:gd name="connsiteX60" fmla="*/ 1129553 w 1515035"/>
                  <a:gd name="connsiteY60" fmla="*/ 760556 h 2661074"/>
                  <a:gd name="connsiteX61" fmla="*/ 1192306 w 1515035"/>
                  <a:gd name="connsiteY61" fmla="*/ 661944 h 2661074"/>
                  <a:gd name="connsiteX62" fmla="*/ 1264023 w 1515035"/>
                  <a:gd name="connsiteY62" fmla="*/ 581262 h 2661074"/>
                  <a:gd name="connsiteX63" fmla="*/ 1317811 w 1515035"/>
                  <a:gd name="connsiteY63" fmla="*/ 401968 h 2661074"/>
                  <a:gd name="connsiteX64" fmla="*/ 1290917 w 1515035"/>
                  <a:gd name="connsiteY64" fmla="*/ 249568 h 2661074"/>
                  <a:gd name="connsiteX65" fmla="*/ 1129553 w 1515035"/>
                  <a:gd name="connsiteY65" fmla="*/ 88203 h 2661074"/>
                  <a:gd name="connsiteX66" fmla="*/ 905435 w 1515035"/>
                  <a:gd name="connsiteY66" fmla="*/ 52344 h 2661074"/>
                  <a:gd name="connsiteX67" fmla="*/ 724018 w 1515035"/>
                  <a:gd name="connsiteY67" fmla="*/ 0 h 2661074"/>
                  <a:gd name="connsiteX68" fmla="*/ 573741 w 1515035"/>
                  <a:gd name="connsiteY68" fmla="*/ 7521 h 2661074"/>
                  <a:gd name="connsiteX69" fmla="*/ 537882 w 1515035"/>
                  <a:gd name="connsiteY69" fmla="*/ 88203 h 2661074"/>
                  <a:gd name="connsiteX0" fmla="*/ 537882 w 1515035"/>
                  <a:gd name="connsiteY0" fmla="*/ 88203 h 2661074"/>
                  <a:gd name="connsiteX1" fmla="*/ 520103 w 1515035"/>
                  <a:gd name="connsiteY1" fmla="*/ 78720 h 2661074"/>
                  <a:gd name="connsiteX2" fmla="*/ 381921 w 1515035"/>
                  <a:gd name="connsiteY2" fmla="*/ 150043 h 2661074"/>
                  <a:gd name="connsiteX3" fmla="*/ 355027 w 1515035"/>
                  <a:gd name="connsiteY3" fmla="*/ 234755 h 2661074"/>
                  <a:gd name="connsiteX4" fmla="*/ 285912 w 1515035"/>
                  <a:gd name="connsiteY4" fmla="*/ 340505 h 2661074"/>
                  <a:gd name="connsiteX5" fmla="*/ 279070 w 1515035"/>
                  <a:gd name="connsiteY5" fmla="*/ 411312 h 2661074"/>
                  <a:gd name="connsiteX6" fmla="*/ 231165 w 1515035"/>
                  <a:gd name="connsiteY6" fmla="*/ 455756 h 2661074"/>
                  <a:gd name="connsiteX7" fmla="*/ 211591 w 1515035"/>
                  <a:gd name="connsiteY7" fmla="*/ 580352 h 2661074"/>
                  <a:gd name="connsiteX8" fmla="*/ 224796 w 1515035"/>
                  <a:gd name="connsiteY8" fmla="*/ 640368 h 2661074"/>
                  <a:gd name="connsiteX9" fmla="*/ 190582 w 1515035"/>
                  <a:gd name="connsiteY9" fmla="*/ 674937 h 2661074"/>
                  <a:gd name="connsiteX10" fmla="*/ 251213 w 1515035"/>
                  <a:gd name="connsiteY10" fmla="*/ 843441 h 2661074"/>
                  <a:gd name="connsiteX11" fmla="*/ 273865 w 1515035"/>
                  <a:gd name="connsiteY11" fmla="*/ 878387 h 2661074"/>
                  <a:gd name="connsiteX12" fmla="*/ 307955 w 1515035"/>
                  <a:gd name="connsiteY12" fmla="*/ 913292 h 2661074"/>
                  <a:gd name="connsiteX13" fmla="*/ 382200 w 1515035"/>
                  <a:gd name="connsiteY13" fmla="*/ 1030787 h 2661074"/>
                  <a:gd name="connsiteX14" fmla="*/ 400130 w 1515035"/>
                  <a:gd name="connsiteY14" fmla="*/ 1091338 h 2661074"/>
                  <a:gd name="connsiteX15" fmla="*/ 376517 w 1515035"/>
                  <a:gd name="connsiteY15" fmla="*/ 1163968 h 2661074"/>
                  <a:gd name="connsiteX16" fmla="*/ 375078 w 1515035"/>
                  <a:gd name="connsiteY16" fmla="*/ 1185925 h 2661074"/>
                  <a:gd name="connsiteX17" fmla="*/ 404096 w 1515035"/>
                  <a:gd name="connsiteY17" fmla="*/ 1251790 h 2661074"/>
                  <a:gd name="connsiteX18" fmla="*/ 349348 w 1515035"/>
                  <a:gd name="connsiteY18" fmla="*/ 1331560 h 2661074"/>
                  <a:gd name="connsiteX19" fmla="*/ 367755 w 1515035"/>
                  <a:gd name="connsiteY19" fmla="*/ 1464741 h 2661074"/>
                  <a:gd name="connsiteX20" fmla="*/ 403411 w 1515035"/>
                  <a:gd name="connsiteY20" fmla="*/ 1648062 h 2661074"/>
                  <a:gd name="connsiteX21" fmla="*/ 300558 w 1515035"/>
                  <a:gd name="connsiteY21" fmla="*/ 1676246 h 2661074"/>
                  <a:gd name="connsiteX22" fmla="*/ 174572 w 1515035"/>
                  <a:gd name="connsiteY22" fmla="*/ 1707169 h 2661074"/>
                  <a:gd name="connsiteX23" fmla="*/ 28538 w 1515035"/>
                  <a:gd name="connsiteY23" fmla="*/ 1739002 h 2661074"/>
                  <a:gd name="connsiteX24" fmla="*/ 0 w 1515035"/>
                  <a:gd name="connsiteY24" fmla="*/ 1872179 h 2661074"/>
                  <a:gd name="connsiteX25" fmla="*/ 0 w 1515035"/>
                  <a:gd name="connsiteY25" fmla="*/ 2015615 h 2661074"/>
                  <a:gd name="connsiteX26" fmla="*/ 80682 w 1515035"/>
                  <a:gd name="connsiteY26" fmla="*/ 2203874 h 2661074"/>
                  <a:gd name="connsiteX27" fmla="*/ 234521 w 1515035"/>
                  <a:gd name="connsiteY27" fmla="*/ 2335608 h 2661074"/>
                  <a:gd name="connsiteX28" fmla="*/ 392603 w 1515035"/>
                  <a:gd name="connsiteY28" fmla="*/ 2372758 h 2661074"/>
                  <a:gd name="connsiteX29" fmla="*/ 484372 w 1515035"/>
                  <a:gd name="connsiteY29" fmla="*/ 2396006 h 2661074"/>
                  <a:gd name="connsiteX30" fmla="*/ 561163 w 1515035"/>
                  <a:gd name="connsiteY30" fmla="*/ 2424411 h 2661074"/>
                  <a:gd name="connsiteX31" fmla="*/ 692477 w 1515035"/>
                  <a:gd name="connsiteY31" fmla="*/ 2447059 h 2661074"/>
                  <a:gd name="connsiteX32" fmla="*/ 712252 w 1515035"/>
                  <a:gd name="connsiteY32" fmla="*/ 2460427 h 2661074"/>
                  <a:gd name="connsiteX33" fmla="*/ 752780 w 1515035"/>
                  <a:gd name="connsiteY33" fmla="*/ 2439227 h 2661074"/>
                  <a:gd name="connsiteX34" fmla="*/ 726141 w 1515035"/>
                  <a:gd name="connsiteY34" fmla="*/ 2661074 h 2661074"/>
                  <a:gd name="connsiteX35" fmla="*/ 869576 w 1515035"/>
                  <a:gd name="connsiteY35" fmla="*/ 2634179 h 2661074"/>
                  <a:gd name="connsiteX36" fmla="*/ 959223 w 1515035"/>
                  <a:gd name="connsiteY36" fmla="*/ 2598321 h 2661074"/>
                  <a:gd name="connsiteX37" fmla="*/ 1013011 w 1515035"/>
                  <a:gd name="connsiteY37" fmla="*/ 2571427 h 2661074"/>
                  <a:gd name="connsiteX38" fmla="*/ 1138517 w 1515035"/>
                  <a:gd name="connsiteY38" fmla="*/ 2454885 h 2661074"/>
                  <a:gd name="connsiteX39" fmla="*/ 1219200 w 1515035"/>
                  <a:gd name="connsiteY39" fmla="*/ 2356274 h 2661074"/>
                  <a:gd name="connsiteX40" fmla="*/ 1335741 w 1515035"/>
                  <a:gd name="connsiteY40" fmla="*/ 2221803 h 2661074"/>
                  <a:gd name="connsiteX41" fmla="*/ 1389529 w 1515035"/>
                  <a:gd name="connsiteY41" fmla="*/ 2141121 h 2661074"/>
                  <a:gd name="connsiteX42" fmla="*/ 1497106 w 1515035"/>
                  <a:gd name="connsiteY42" fmla="*/ 2060438 h 2661074"/>
                  <a:gd name="connsiteX43" fmla="*/ 1515035 w 1515035"/>
                  <a:gd name="connsiteY43" fmla="*/ 1943897 h 2661074"/>
                  <a:gd name="connsiteX44" fmla="*/ 1515035 w 1515035"/>
                  <a:gd name="connsiteY44" fmla="*/ 1908038 h 2661074"/>
                  <a:gd name="connsiteX45" fmla="*/ 1389529 w 1515035"/>
                  <a:gd name="connsiteY45" fmla="*/ 1782532 h 2661074"/>
                  <a:gd name="connsiteX46" fmla="*/ 1322053 w 1515035"/>
                  <a:gd name="connsiteY46" fmla="*/ 1783979 h 2661074"/>
                  <a:gd name="connsiteX47" fmla="*/ 1201746 w 1515035"/>
                  <a:gd name="connsiteY47" fmla="*/ 1748120 h 2661074"/>
                  <a:gd name="connsiteX48" fmla="*/ 1039905 w 1515035"/>
                  <a:gd name="connsiteY48" fmla="*/ 1732390 h 2661074"/>
                  <a:gd name="connsiteX49" fmla="*/ 937528 w 1515035"/>
                  <a:gd name="connsiteY49" fmla="*/ 1691061 h 2661074"/>
                  <a:gd name="connsiteX50" fmla="*/ 970107 w 1515035"/>
                  <a:gd name="connsiteY50" fmla="*/ 1583106 h 2661074"/>
                  <a:gd name="connsiteX51" fmla="*/ 952177 w 1515035"/>
                  <a:gd name="connsiteY51" fmla="*/ 1418094 h 2661074"/>
                  <a:gd name="connsiteX52" fmla="*/ 923869 w 1515035"/>
                  <a:gd name="connsiteY52" fmla="*/ 1337986 h 2661074"/>
                  <a:gd name="connsiteX53" fmla="*/ 932605 w 1515035"/>
                  <a:gd name="connsiteY53" fmla="*/ 1314544 h 2661074"/>
                  <a:gd name="connsiteX54" fmla="*/ 927406 w 1515035"/>
                  <a:gd name="connsiteY54" fmla="*/ 1239712 h 2661074"/>
                  <a:gd name="connsiteX55" fmla="*/ 906875 w 1515035"/>
                  <a:gd name="connsiteY55" fmla="*/ 1249587 h 2661074"/>
                  <a:gd name="connsiteX56" fmla="*/ 950259 w 1515035"/>
                  <a:gd name="connsiteY56" fmla="*/ 1172932 h 2661074"/>
                  <a:gd name="connsiteX57" fmla="*/ 901395 w 1515035"/>
                  <a:gd name="connsiteY57" fmla="*/ 1067560 h 2661074"/>
                  <a:gd name="connsiteX58" fmla="*/ 1034703 w 1515035"/>
                  <a:gd name="connsiteY58" fmla="*/ 985963 h 2661074"/>
                  <a:gd name="connsiteX59" fmla="*/ 1120588 w 1515035"/>
                  <a:gd name="connsiteY59" fmla="*/ 868132 h 2661074"/>
                  <a:gd name="connsiteX60" fmla="*/ 1129553 w 1515035"/>
                  <a:gd name="connsiteY60" fmla="*/ 760556 h 2661074"/>
                  <a:gd name="connsiteX61" fmla="*/ 1192306 w 1515035"/>
                  <a:gd name="connsiteY61" fmla="*/ 661944 h 2661074"/>
                  <a:gd name="connsiteX62" fmla="*/ 1264023 w 1515035"/>
                  <a:gd name="connsiteY62" fmla="*/ 581262 h 2661074"/>
                  <a:gd name="connsiteX63" fmla="*/ 1317811 w 1515035"/>
                  <a:gd name="connsiteY63" fmla="*/ 401968 h 2661074"/>
                  <a:gd name="connsiteX64" fmla="*/ 1290917 w 1515035"/>
                  <a:gd name="connsiteY64" fmla="*/ 249568 h 2661074"/>
                  <a:gd name="connsiteX65" fmla="*/ 1129553 w 1515035"/>
                  <a:gd name="connsiteY65" fmla="*/ 88203 h 2661074"/>
                  <a:gd name="connsiteX66" fmla="*/ 905435 w 1515035"/>
                  <a:gd name="connsiteY66" fmla="*/ 52344 h 2661074"/>
                  <a:gd name="connsiteX67" fmla="*/ 724018 w 1515035"/>
                  <a:gd name="connsiteY67" fmla="*/ 0 h 2661074"/>
                  <a:gd name="connsiteX68" fmla="*/ 573741 w 1515035"/>
                  <a:gd name="connsiteY68" fmla="*/ 7521 h 2661074"/>
                  <a:gd name="connsiteX69" fmla="*/ 537882 w 1515035"/>
                  <a:gd name="connsiteY69" fmla="*/ 88203 h 2661074"/>
                  <a:gd name="connsiteX0" fmla="*/ 537882 w 1515035"/>
                  <a:gd name="connsiteY0" fmla="*/ 88203 h 2634179"/>
                  <a:gd name="connsiteX1" fmla="*/ 520103 w 1515035"/>
                  <a:gd name="connsiteY1" fmla="*/ 78720 h 2634179"/>
                  <a:gd name="connsiteX2" fmla="*/ 381921 w 1515035"/>
                  <a:gd name="connsiteY2" fmla="*/ 150043 h 2634179"/>
                  <a:gd name="connsiteX3" fmla="*/ 355027 w 1515035"/>
                  <a:gd name="connsiteY3" fmla="*/ 234755 h 2634179"/>
                  <a:gd name="connsiteX4" fmla="*/ 285912 w 1515035"/>
                  <a:gd name="connsiteY4" fmla="*/ 340505 h 2634179"/>
                  <a:gd name="connsiteX5" fmla="*/ 279070 w 1515035"/>
                  <a:gd name="connsiteY5" fmla="*/ 411312 h 2634179"/>
                  <a:gd name="connsiteX6" fmla="*/ 231165 w 1515035"/>
                  <a:gd name="connsiteY6" fmla="*/ 455756 h 2634179"/>
                  <a:gd name="connsiteX7" fmla="*/ 211591 w 1515035"/>
                  <a:gd name="connsiteY7" fmla="*/ 580352 h 2634179"/>
                  <a:gd name="connsiteX8" fmla="*/ 224796 w 1515035"/>
                  <a:gd name="connsiteY8" fmla="*/ 640368 h 2634179"/>
                  <a:gd name="connsiteX9" fmla="*/ 190582 w 1515035"/>
                  <a:gd name="connsiteY9" fmla="*/ 674937 h 2634179"/>
                  <a:gd name="connsiteX10" fmla="*/ 251213 w 1515035"/>
                  <a:gd name="connsiteY10" fmla="*/ 843441 h 2634179"/>
                  <a:gd name="connsiteX11" fmla="*/ 273865 w 1515035"/>
                  <a:gd name="connsiteY11" fmla="*/ 878387 h 2634179"/>
                  <a:gd name="connsiteX12" fmla="*/ 307955 w 1515035"/>
                  <a:gd name="connsiteY12" fmla="*/ 913292 h 2634179"/>
                  <a:gd name="connsiteX13" fmla="*/ 382200 w 1515035"/>
                  <a:gd name="connsiteY13" fmla="*/ 1030787 h 2634179"/>
                  <a:gd name="connsiteX14" fmla="*/ 400130 w 1515035"/>
                  <a:gd name="connsiteY14" fmla="*/ 1091338 h 2634179"/>
                  <a:gd name="connsiteX15" fmla="*/ 376517 w 1515035"/>
                  <a:gd name="connsiteY15" fmla="*/ 1163968 h 2634179"/>
                  <a:gd name="connsiteX16" fmla="*/ 375078 w 1515035"/>
                  <a:gd name="connsiteY16" fmla="*/ 1185925 h 2634179"/>
                  <a:gd name="connsiteX17" fmla="*/ 404096 w 1515035"/>
                  <a:gd name="connsiteY17" fmla="*/ 1251790 h 2634179"/>
                  <a:gd name="connsiteX18" fmla="*/ 349348 w 1515035"/>
                  <a:gd name="connsiteY18" fmla="*/ 1331560 h 2634179"/>
                  <a:gd name="connsiteX19" fmla="*/ 367755 w 1515035"/>
                  <a:gd name="connsiteY19" fmla="*/ 1464741 h 2634179"/>
                  <a:gd name="connsiteX20" fmla="*/ 403411 w 1515035"/>
                  <a:gd name="connsiteY20" fmla="*/ 1648062 h 2634179"/>
                  <a:gd name="connsiteX21" fmla="*/ 300558 w 1515035"/>
                  <a:gd name="connsiteY21" fmla="*/ 1676246 h 2634179"/>
                  <a:gd name="connsiteX22" fmla="*/ 174572 w 1515035"/>
                  <a:gd name="connsiteY22" fmla="*/ 1707169 h 2634179"/>
                  <a:gd name="connsiteX23" fmla="*/ 28538 w 1515035"/>
                  <a:gd name="connsiteY23" fmla="*/ 1739002 h 2634179"/>
                  <a:gd name="connsiteX24" fmla="*/ 0 w 1515035"/>
                  <a:gd name="connsiteY24" fmla="*/ 1872179 h 2634179"/>
                  <a:gd name="connsiteX25" fmla="*/ 0 w 1515035"/>
                  <a:gd name="connsiteY25" fmla="*/ 2015615 h 2634179"/>
                  <a:gd name="connsiteX26" fmla="*/ 80682 w 1515035"/>
                  <a:gd name="connsiteY26" fmla="*/ 2203874 h 2634179"/>
                  <a:gd name="connsiteX27" fmla="*/ 234521 w 1515035"/>
                  <a:gd name="connsiteY27" fmla="*/ 2335608 h 2634179"/>
                  <a:gd name="connsiteX28" fmla="*/ 392603 w 1515035"/>
                  <a:gd name="connsiteY28" fmla="*/ 2372758 h 2634179"/>
                  <a:gd name="connsiteX29" fmla="*/ 484372 w 1515035"/>
                  <a:gd name="connsiteY29" fmla="*/ 2396006 h 2634179"/>
                  <a:gd name="connsiteX30" fmla="*/ 561163 w 1515035"/>
                  <a:gd name="connsiteY30" fmla="*/ 2424411 h 2634179"/>
                  <a:gd name="connsiteX31" fmla="*/ 692477 w 1515035"/>
                  <a:gd name="connsiteY31" fmla="*/ 2447059 h 2634179"/>
                  <a:gd name="connsiteX32" fmla="*/ 712252 w 1515035"/>
                  <a:gd name="connsiteY32" fmla="*/ 2460427 h 2634179"/>
                  <a:gd name="connsiteX33" fmla="*/ 752780 w 1515035"/>
                  <a:gd name="connsiteY33" fmla="*/ 2439227 h 2634179"/>
                  <a:gd name="connsiteX34" fmla="*/ 801418 w 1515035"/>
                  <a:gd name="connsiteY34" fmla="*/ 2448727 h 2634179"/>
                  <a:gd name="connsiteX35" fmla="*/ 869576 w 1515035"/>
                  <a:gd name="connsiteY35" fmla="*/ 2634179 h 2634179"/>
                  <a:gd name="connsiteX36" fmla="*/ 959223 w 1515035"/>
                  <a:gd name="connsiteY36" fmla="*/ 2598321 h 2634179"/>
                  <a:gd name="connsiteX37" fmla="*/ 1013011 w 1515035"/>
                  <a:gd name="connsiteY37" fmla="*/ 2571427 h 2634179"/>
                  <a:gd name="connsiteX38" fmla="*/ 1138517 w 1515035"/>
                  <a:gd name="connsiteY38" fmla="*/ 2454885 h 2634179"/>
                  <a:gd name="connsiteX39" fmla="*/ 1219200 w 1515035"/>
                  <a:gd name="connsiteY39" fmla="*/ 2356274 h 2634179"/>
                  <a:gd name="connsiteX40" fmla="*/ 1335741 w 1515035"/>
                  <a:gd name="connsiteY40" fmla="*/ 2221803 h 2634179"/>
                  <a:gd name="connsiteX41" fmla="*/ 1389529 w 1515035"/>
                  <a:gd name="connsiteY41" fmla="*/ 2141121 h 2634179"/>
                  <a:gd name="connsiteX42" fmla="*/ 1497106 w 1515035"/>
                  <a:gd name="connsiteY42" fmla="*/ 2060438 h 2634179"/>
                  <a:gd name="connsiteX43" fmla="*/ 1515035 w 1515035"/>
                  <a:gd name="connsiteY43" fmla="*/ 1943897 h 2634179"/>
                  <a:gd name="connsiteX44" fmla="*/ 1515035 w 1515035"/>
                  <a:gd name="connsiteY44" fmla="*/ 1908038 h 2634179"/>
                  <a:gd name="connsiteX45" fmla="*/ 1389529 w 1515035"/>
                  <a:gd name="connsiteY45" fmla="*/ 1782532 h 2634179"/>
                  <a:gd name="connsiteX46" fmla="*/ 1322053 w 1515035"/>
                  <a:gd name="connsiteY46" fmla="*/ 1783979 h 2634179"/>
                  <a:gd name="connsiteX47" fmla="*/ 1201746 w 1515035"/>
                  <a:gd name="connsiteY47" fmla="*/ 1748120 h 2634179"/>
                  <a:gd name="connsiteX48" fmla="*/ 1039905 w 1515035"/>
                  <a:gd name="connsiteY48" fmla="*/ 1732390 h 2634179"/>
                  <a:gd name="connsiteX49" fmla="*/ 937528 w 1515035"/>
                  <a:gd name="connsiteY49" fmla="*/ 1691061 h 2634179"/>
                  <a:gd name="connsiteX50" fmla="*/ 970107 w 1515035"/>
                  <a:gd name="connsiteY50" fmla="*/ 1583106 h 2634179"/>
                  <a:gd name="connsiteX51" fmla="*/ 952177 w 1515035"/>
                  <a:gd name="connsiteY51" fmla="*/ 1418094 h 2634179"/>
                  <a:gd name="connsiteX52" fmla="*/ 923869 w 1515035"/>
                  <a:gd name="connsiteY52" fmla="*/ 1337986 h 2634179"/>
                  <a:gd name="connsiteX53" fmla="*/ 932605 w 1515035"/>
                  <a:gd name="connsiteY53" fmla="*/ 1314544 h 2634179"/>
                  <a:gd name="connsiteX54" fmla="*/ 927406 w 1515035"/>
                  <a:gd name="connsiteY54" fmla="*/ 1239712 h 2634179"/>
                  <a:gd name="connsiteX55" fmla="*/ 906875 w 1515035"/>
                  <a:gd name="connsiteY55" fmla="*/ 1249587 h 2634179"/>
                  <a:gd name="connsiteX56" fmla="*/ 950259 w 1515035"/>
                  <a:gd name="connsiteY56" fmla="*/ 1172932 h 2634179"/>
                  <a:gd name="connsiteX57" fmla="*/ 901395 w 1515035"/>
                  <a:gd name="connsiteY57" fmla="*/ 1067560 h 2634179"/>
                  <a:gd name="connsiteX58" fmla="*/ 1034703 w 1515035"/>
                  <a:gd name="connsiteY58" fmla="*/ 985963 h 2634179"/>
                  <a:gd name="connsiteX59" fmla="*/ 1120588 w 1515035"/>
                  <a:gd name="connsiteY59" fmla="*/ 868132 h 2634179"/>
                  <a:gd name="connsiteX60" fmla="*/ 1129553 w 1515035"/>
                  <a:gd name="connsiteY60" fmla="*/ 760556 h 2634179"/>
                  <a:gd name="connsiteX61" fmla="*/ 1192306 w 1515035"/>
                  <a:gd name="connsiteY61" fmla="*/ 661944 h 2634179"/>
                  <a:gd name="connsiteX62" fmla="*/ 1264023 w 1515035"/>
                  <a:gd name="connsiteY62" fmla="*/ 581262 h 2634179"/>
                  <a:gd name="connsiteX63" fmla="*/ 1317811 w 1515035"/>
                  <a:gd name="connsiteY63" fmla="*/ 401968 h 2634179"/>
                  <a:gd name="connsiteX64" fmla="*/ 1290917 w 1515035"/>
                  <a:gd name="connsiteY64" fmla="*/ 249568 h 2634179"/>
                  <a:gd name="connsiteX65" fmla="*/ 1129553 w 1515035"/>
                  <a:gd name="connsiteY65" fmla="*/ 88203 h 2634179"/>
                  <a:gd name="connsiteX66" fmla="*/ 905435 w 1515035"/>
                  <a:gd name="connsiteY66" fmla="*/ 52344 h 2634179"/>
                  <a:gd name="connsiteX67" fmla="*/ 724018 w 1515035"/>
                  <a:gd name="connsiteY67" fmla="*/ 0 h 2634179"/>
                  <a:gd name="connsiteX68" fmla="*/ 573741 w 1515035"/>
                  <a:gd name="connsiteY68" fmla="*/ 7521 h 2634179"/>
                  <a:gd name="connsiteX69" fmla="*/ 537882 w 1515035"/>
                  <a:gd name="connsiteY69" fmla="*/ 88203 h 2634179"/>
                  <a:gd name="connsiteX0" fmla="*/ 537882 w 1515035"/>
                  <a:gd name="connsiteY0" fmla="*/ 88203 h 2603617"/>
                  <a:gd name="connsiteX1" fmla="*/ 520103 w 1515035"/>
                  <a:gd name="connsiteY1" fmla="*/ 78720 h 2603617"/>
                  <a:gd name="connsiteX2" fmla="*/ 381921 w 1515035"/>
                  <a:gd name="connsiteY2" fmla="*/ 150043 h 2603617"/>
                  <a:gd name="connsiteX3" fmla="*/ 355027 w 1515035"/>
                  <a:gd name="connsiteY3" fmla="*/ 234755 h 2603617"/>
                  <a:gd name="connsiteX4" fmla="*/ 285912 w 1515035"/>
                  <a:gd name="connsiteY4" fmla="*/ 340505 h 2603617"/>
                  <a:gd name="connsiteX5" fmla="*/ 279070 w 1515035"/>
                  <a:gd name="connsiteY5" fmla="*/ 411312 h 2603617"/>
                  <a:gd name="connsiteX6" fmla="*/ 231165 w 1515035"/>
                  <a:gd name="connsiteY6" fmla="*/ 455756 h 2603617"/>
                  <a:gd name="connsiteX7" fmla="*/ 211591 w 1515035"/>
                  <a:gd name="connsiteY7" fmla="*/ 580352 h 2603617"/>
                  <a:gd name="connsiteX8" fmla="*/ 224796 w 1515035"/>
                  <a:gd name="connsiteY8" fmla="*/ 640368 h 2603617"/>
                  <a:gd name="connsiteX9" fmla="*/ 190582 w 1515035"/>
                  <a:gd name="connsiteY9" fmla="*/ 674937 h 2603617"/>
                  <a:gd name="connsiteX10" fmla="*/ 251213 w 1515035"/>
                  <a:gd name="connsiteY10" fmla="*/ 843441 h 2603617"/>
                  <a:gd name="connsiteX11" fmla="*/ 273865 w 1515035"/>
                  <a:gd name="connsiteY11" fmla="*/ 878387 h 2603617"/>
                  <a:gd name="connsiteX12" fmla="*/ 307955 w 1515035"/>
                  <a:gd name="connsiteY12" fmla="*/ 913292 h 2603617"/>
                  <a:gd name="connsiteX13" fmla="*/ 382200 w 1515035"/>
                  <a:gd name="connsiteY13" fmla="*/ 1030787 h 2603617"/>
                  <a:gd name="connsiteX14" fmla="*/ 400130 w 1515035"/>
                  <a:gd name="connsiteY14" fmla="*/ 1091338 h 2603617"/>
                  <a:gd name="connsiteX15" fmla="*/ 376517 w 1515035"/>
                  <a:gd name="connsiteY15" fmla="*/ 1163968 h 2603617"/>
                  <a:gd name="connsiteX16" fmla="*/ 375078 w 1515035"/>
                  <a:gd name="connsiteY16" fmla="*/ 1185925 h 2603617"/>
                  <a:gd name="connsiteX17" fmla="*/ 404096 w 1515035"/>
                  <a:gd name="connsiteY17" fmla="*/ 1251790 h 2603617"/>
                  <a:gd name="connsiteX18" fmla="*/ 349348 w 1515035"/>
                  <a:gd name="connsiteY18" fmla="*/ 1331560 h 2603617"/>
                  <a:gd name="connsiteX19" fmla="*/ 367755 w 1515035"/>
                  <a:gd name="connsiteY19" fmla="*/ 1464741 h 2603617"/>
                  <a:gd name="connsiteX20" fmla="*/ 403411 w 1515035"/>
                  <a:gd name="connsiteY20" fmla="*/ 1648062 h 2603617"/>
                  <a:gd name="connsiteX21" fmla="*/ 300558 w 1515035"/>
                  <a:gd name="connsiteY21" fmla="*/ 1676246 h 2603617"/>
                  <a:gd name="connsiteX22" fmla="*/ 174572 w 1515035"/>
                  <a:gd name="connsiteY22" fmla="*/ 1707169 h 2603617"/>
                  <a:gd name="connsiteX23" fmla="*/ 28538 w 1515035"/>
                  <a:gd name="connsiteY23" fmla="*/ 1739002 h 2603617"/>
                  <a:gd name="connsiteX24" fmla="*/ 0 w 1515035"/>
                  <a:gd name="connsiteY24" fmla="*/ 1872179 h 2603617"/>
                  <a:gd name="connsiteX25" fmla="*/ 0 w 1515035"/>
                  <a:gd name="connsiteY25" fmla="*/ 2015615 h 2603617"/>
                  <a:gd name="connsiteX26" fmla="*/ 80682 w 1515035"/>
                  <a:gd name="connsiteY26" fmla="*/ 2203874 h 2603617"/>
                  <a:gd name="connsiteX27" fmla="*/ 234521 w 1515035"/>
                  <a:gd name="connsiteY27" fmla="*/ 2335608 h 2603617"/>
                  <a:gd name="connsiteX28" fmla="*/ 392603 w 1515035"/>
                  <a:gd name="connsiteY28" fmla="*/ 2372758 h 2603617"/>
                  <a:gd name="connsiteX29" fmla="*/ 484372 w 1515035"/>
                  <a:gd name="connsiteY29" fmla="*/ 2396006 h 2603617"/>
                  <a:gd name="connsiteX30" fmla="*/ 561163 w 1515035"/>
                  <a:gd name="connsiteY30" fmla="*/ 2424411 h 2603617"/>
                  <a:gd name="connsiteX31" fmla="*/ 692477 w 1515035"/>
                  <a:gd name="connsiteY31" fmla="*/ 2447059 h 2603617"/>
                  <a:gd name="connsiteX32" fmla="*/ 712252 w 1515035"/>
                  <a:gd name="connsiteY32" fmla="*/ 2460427 h 2603617"/>
                  <a:gd name="connsiteX33" fmla="*/ 752780 w 1515035"/>
                  <a:gd name="connsiteY33" fmla="*/ 2439227 h 2603617"/>
                  <a:gd name="connsiteX34" fmla="*/ 801418 w 1515035"/>
                  <a:gd name="connsiteY34" fmla="*/ 2448727 h 2603617"/>
                  <a:gd name="connsiteX35" fmla="*/ 896949 w 1515035"/>
                  <a:gd name="connsiteY35" fmla="*/ 2431709 h 2603617"/>
                  <a:gd name="connsiteX36" fmla="*/ 959223 w 1515035"/>
                  <a:gd name="connsiteY36" fmla="*/ 2598321 h 2603617"/>
                  <a:gd name="connsiteX37" fmla="*/ 1013011 w 1515035"/>
                  <a:gd name="connsiteY37" fmla="*/ 2571427 h 2603617"/>
                  <a:gd name="connsiteX38" fmla="*/ 1138517 w 1515035"/>
                  <a:gd name="connsiteY38" fmla="*/ 2454885 h 2603617"/>
                  <a:gd name="connsiteX39" fmla="*/ 1219200 w 1515035"/>
                  <a:gd name="connsiteY39" fmla="*/ 2356274 h 2603617"/>
                  <a:gd name="connsiteX40" fmla="*/ 1335741 w 1515035"/>
                  <a:gd name="connsiteY40" fmla="*/ 2221803 h 2603617"/>
                  <a:gd name="connsiteX41" fmla="*/ 1389529 w 1515035"/>
                  <a:gd name="connsiteY41" fmla="*/ 2141121 h 2603617"/>
                  <a:gd name="connsiteX42" fmla="*/ 1497106 w 1515035"/>
                  <a:gd name="connsiteY42" fmla="*/ 2060438 h 2603617"/>
                  <a:gd name="connsiteX43" fmla="*/ 1515035 w 1515035"/>
                  <a:gd name="connsiteY43" fmla="*/ 1943897 h 2603617"/>
                  <a:gd name="connsiteX44" fmla="*/ 1515035 w 1515035"/>
                  <a:gd name="connsiteY44" fmla="*/ 1908038 h 2603617"/>
                  <a:gd name="connsiteX45" fmla="*/ 1389529 w 1515035"/>
                  <a:gd name="connsiteY45" fmla="*/ 1782532 h 2603617"/>
                  <a:gd name="connsiteX46" fmla="*/ 1322053 w 1515035"/>
                  <a:gd name="connsiteY46" fmla="*/ 1783979 h 2603617"/>
                  <a:gd name="connsiteX47" fmla="*/ 1201746 w 1515035"/>
                  <a:gd name="connsiteY47" fmla="*/ 1748120 h 2603617"/>
                  <a:gd name="connsiteX48" fmla="*/ 1039905 w 1515035"/>
                  <a:gd name="connsiteY48" fmla="*/ 1732390 h 2603617"/>
                  <a:gd name="connsiteX49" fmla="*/ 937528 w 1515035"/>
                  <a:gd name="connsiteY49" fmla="*/ 1691061 h 2603617"/>
                  <a:gd name="connsiteX50" fmla="*/ 970107 w 1515035"/>
                  <a:gd name="connsiteY50" fmla="*/ 1583106 h 2603617"/>
                  <a:gd name="connsiteX51" fmla="*/ 952177 w 1515035"/>
                  <a:gd name="connsiteY51" fmla="*/ 1418094 h 2603617"/>
                  <a:gd name="connsiteX52" fmla="*/ 923869 w 1515035"/>
                  <a:gd name="connsiteY52" fmla="*/ 1337986 h 2603617"/>
                  <a:gd name="connsiteX53" fmla="*/ 932605 w 1515035"/>
                  <a:gd name="connsiteY53" fmla="*/ 1314544 h 2603617"/>
                  <a:gd name="connsiteX54" fmla="*/ 927406 w 1515035"/>
                  <a:gd name="connsiteY54" fmla="*/ 1239712 h 2603617"/>
                  <a:gd name="connsiteX55" fmla="*/ 906875 w 1515035"/>
                  <a:gd name="connsiteY55" fmla="*/ 1249587 h 2603617"/>
                  <a:gd name="connsiteX56" fmla="*/ 950259 w 1515035"/>
                  <a:gd name="connsiteY56" fmla="*/ 1172932 h 2603617"/>
                  <a:gd name="connsiteX57" fmla="*/ 901395 w 1515035"/>
                  <a:gd name="connsiteY57" fmla="*/ 1067560 h 2603617"/>
                  <a:gd name="connsiteX58" fmla="*/ 1034703 w 1515035"/>
                  <a:gd name="connsiteY58" fmla="*/ 985963 h 2603617"/>
                  <a:gd name="connsiteX59" fmla="*/ 1120588 w 1515035"/>
                  <a:gd name="connsiteY59" fmla="*/ 868132 h 2603617"/>
                  <a:gd name="connsiteX60" fmla="*/ 1129553 w 1515035"/>
                  <a:gd name="connsiteY60" fmla="*/ 760556 h 2603617"/>
                  <a:gd name="connsiteX61" fmla="*/ 1192306 w 1515035"/>
                  <a:gd name="connsiteY61" fmla="*/ 661944 h 2603617"/>
                  <a:gd name="connsiteX62" fmla="*/ 1264023 w 1515035"/>
                  <a:gd name="connsiteY62" fmla="*/ 581262 h 2603617"/>
                  <a:gd name="connsiteX63" fmla="*/ 1317811 w 1515035"/>
                  <a:gd name="connsiteY63" fmla="*/ 401968 h 2603617"/>
                  <a:gd name="connsiteX64" fmla="*/ 1290917 w 1515035"/>
                  <a:gd name="connsiteY64" fmla="*/ 249568 h 2603617"/>
                  <a:gd name="connsiteX65" fmla="*/ 1129553 w 1515035"/>
                  <a:gd name="connsiteY65" fmla="*/ 88203 h 2603617"/>
                  <a:gd name="connsiteX66" fmla="*/ 905435 w 1515035"/>
                  <a:gd name="connsiteY66" fmla="*/ 52344 h 2603617"/>
                  <a:gd name="connsiteX67" fmla="*/ 724018 w 1515035"/>
                  <a:gd name="connsiteY67" fmla="*/ 0 h 2603617"/>
                  <a:gd name="connsiteX68" fmla="*/ 573741 w 1515035"/>
                  <a:gd name="connsiteY68" fmla="*/ 7521 h 2603617"/>
                  <a:gd name="connsiteX69" fmla="*/ 537882 w 1515035"/>
                  <a:gd name="connsiteY69" fmla="*/ 88203 h 2603617"/>
                  <a:gd name="connsiteX0" fmla="*/ 537882 w 1515035"/>
                  <a:gd name="connsiteY0" fmla="*/ 88203 h 2571427"/>
                  <a:gd name="connsiteX1" fmla="*/ 520103 w 1515035"/>
                  <a:gd name="connsiteY1" fmla="*/ 78720 h 2571427"/>
                  <a:gd name="connsiteX2" fmla="*/ 381921 w 1515035"/>
                  <a:gd name="connsiteY2" fmla="*/ 150043 h 2571427"/>
                  <a:gd name="connsiteX3" fmla="*/ 355027 w 1515035"/>
                  <a:gd name="connsiteY3" fmla="*/ 234755 h 2571427"/>
                  <a:gd name="connsiteX4" fmla="*/ 285912 w 1515035"/>
                  <a:gd name="connsiteY4" fmla="*/ 340505 h 2571427"/>
                  <a:gd name="connsiteX5" fmla="*/ 279070 w 1515035"/>
                  <a:gd name="connsiteY5" fmla="*/ 411312 h 2571427"/>
                  <a:gd name="connsiteX6" fmla="*/ 231165 w 1515035"/>
                  <a:gd name="connsiteY6" fmla="*/ 455756 h 2571427"/>
                  <a:gd name="connsiteX7" fmla="*/ 211591 w 1515035"/>
                  <a:gd name="connsiteY7" fmla="*/ 580352 h 2571427"/>
                  <a:gd name="connsiteX8" fmla="*/ 224796 w 1515035"/>
                  <a:gd name="connsiteY8" fmla="*/ 640368 h 2571427"/>
                  <a:gd name="connsiteX9" fmla="*/ 190582 w 1515035"/>
                  <a:gd name="connsiteY9" fmla="*/ 674937 h 2571427"/>
                  <a:gd name="connsiteX10" fmla="*/ 251213 w 1515035"/>
                  <a:gd name="connsiteY10" fmla="*/ 843441 h 2571427"/>
                  <a:gd name="connsiteX11" fmla="*/ 273865 w 1515035"/>
                  <a:gd name="connsiteY11" fmla="*/ 878387 h 2571427"/>
                  <a:gd name="connsiteX12" fmla="*/ 307955 w 1515035"/>
                  <a:gd name="connsiteY12" fmla="*/ 913292 h 2571427"/>
                  <a:gd name="connsiteX13" fmla="*/ 382200 w 1515035"/>
                  <a:gd name="connsiteY13" fmla="*/ 1030787 h 2571427"/>
                  <a:gd name="connsiteX14" fmla="*/ 400130 w 1515035"/>
                  <a:gd name="connsiteY14" fmla="*/ 1091338 h 2571427"/>
                  <a:gd name="connsiteX15" fmla="*/ 376517 w 1515035"/>
                  <a:gd name="connsiteY15" fmla="*/ 1163968 h 2571427"/>
                  <a:gd name="connsiteX16" fmla="*/ 375078 w 1515035"/>
                  <a:gd name="connsiteY16" fmla="*/ 1185925 h 2571427"/>
                  <a:gd name="connsiteX17" fmla="*/ 404096 w 1515035"/>
                  <a:gd name="connsiteY17" fmla="*/ 1251790 h 2571427"/>
                  <a:gd name="connsiteX18" fmla="*/ 349348 w 1515035"/>
                  <a:gd name="connsiteY18" fmla="*/ 1331560 h 2571427"/>
                  <a:gd name="connsiteX19" fmla="*/ 367755 w 1515035"/>
                  <a:gd name="connsiteY19" fmla="*/ 1464741 h 2571427"/>
                  <a:gd name="connsiteX20" fmla="*/ 403411 w 1515035"/>
                  <a:gd name="connsiteY20" fmla="*/ 1648062 h 2571427"/>
                  <a:gd name="connsiteX21" fmla="*/ 300558 w 1515035"/>
                  <a:gd name="connsiteY21" fmla="*/ 1676246 h 2571427"/>
                  <a:gd name="connsiteX22" fmla="*/ 174572 w 1515035"/>
                  <a:gd name="connsiteY22" fmla="*/ 1707169 h 2571427"/>
                  <a:gd name="connsiteX23" fmla="*/ 28538 w 1515035"/>
                  <a:gd name="connsiteY23" fmla="*/ 1739002 h 2571427"/>
                  <a:gd name="connsiteX24" fmla="*/ 0 w 1515035"/>
                  <a:gd name="connsiteY24" fmla="*/ 1872179 h 2571427"/>
                  <a:gd name="connsiteX25" fmla="*/ 0 w 1515035"/>
                  <a:gd name="connsiteY25" fmla="*/ 2015615 h 2571427"/>
                  <a:gd name="connsiteX26" fmla="*/ 80682 w 1515035"/>
                  <a:gd name="connsiteY26" fmla="*/ 2203874 h 2571427"/>
                  <a:gd name="connsiteX27" fmla="*/ 234521 w 1515035"/>
                  <a:gd name="connsiteY27" fmla="*/ 2335608 h 2571427"/>
                  <a:gd name="connsiteX28" fmla="*/ 392603 w 1515035"/>
                  <a:gd name="connsiteY28" fmla="*/ 2372758 h 2571427"/>
                  <a:gd name="connsiteX29" fmla="*/ 484372 w 1515035"/>
                  <a:gd name="connsiteY29" fmla="*/ 2396006 h 2571427"/>
                  <a:gd name="connsiteX30" fmla="*/ 561163 w 1515035"/>
                  <a:gd name="connsiteY30" fmla="*/ 2424411 h 2571427"/>
                  <a:gd name="connsiteX31" fmla="*/ 692477 w 1515035"/>
                  <a:gd name="connsiteY31" fmla="*/ 2447059 h 2571427"/>
                  <a:gd name="connsiteX32" fmla="*/ 712252 w 1515035"/>
                  <a:gd name="connsiteY32" fmla="*/ 2460427 h 2571427"/>
                  <a:gd name="connsiteX33" fmla="*/ 752780 w 1515035"/>
                  <a:gd name="connsiteY33" fmla="*/ 2439227 h 2571427"/>
                  <a:gd name="connsiteX34" fmla="*/ 801418 w 1515035"/>
                  <a:gd name="connsiteY34" fmla="*/ 2448727 h 2571427"/>
                  <a:gd name="connsiteX35" fmla="*/ 896949 w 1515035"/>
                  <a:gd name="connsiteY35" fmla="*/ 2431709 h 2571427"/>
                  <a:gd name="connsiteX36" fmla="*/ 979754 w 1515035"/>
                  <a:gd name="connsiteY36" fmla="*/ 2395851 h 2571427"/>
                  <a:gd name="connsiteX37" fmla="*/ 1013011 w 1515035"/>
                  <a:gd name="connsiteY37" fmla="*/ 2571427 h 2571427"/>
                  <a:gd name="connsiteX38" fmla="*/ 1138517 w 1515035"/>
                  <a:gd name="connsiteY38" fmla="*/ 2454885 h 2571427"/>
                  <a:gd name="connsiteX39" fmla="*/ 1219200 w 1515035"/>
                  <a:gd name="connsiteY39" fmla="*/ 2356274 h 2571427"/>
                  <a:gd name="connsiteX40" fmla="*/ 1335741 w 1515035"/>
                  <a:gd name="connsiteY40" fmla="*/ 2221803 h 2571427"/>
                  <a:gd name="connsiteX41" fmla="*/ 1389529 w 1515035"/>
                  <a:gd name="connsiteY41" fmla="*/ 2141121 h 2571427"/>
                  <a:gd name="connsiteX42" fmla="*/ 1497106 w 1515035"/>
                  <a:gd name="connsiteY42" fmla="*/ 2060438 h 2571427"/>
                  <a:gd name="connsiteX43" fmla="*/ 1515035 w 1515035"/>
                  <a:gd name="connsiteY43" fmla="*/ 1943897 h 2571427"/>
                  <a:gd name="connsiteX44" fmla="*/ 1515035 w 1515035"/>
                  <a:gd name="connsiteY44" fmla="*/ 1908038 h 2571427"/>
                  <a:gd name="connsiteX45" fmla="*/ 1389529 w 1515035"/>
                  <a:gd name="connsiteY45" fmla="*/ 1782532 h 2571427"/>
                  <a:gd name="connsiteX46" fmla="*/ 1322053 w 1515035"/>
                  <a:gd name="connsiteY46" fmla="*/ 1783979 h 2571427"/>
                  <a:gd name="connsiteX47" fmla="*/ 1201746 w 1515035"/>
                  <a:gd name="connsiteY47" fmla="*/ 1748120 h 2571427"/>
                  <a:gd name="connsiteX48" fmla="*/ 1039905 w 1515035"/>
                  <a:gd name="connsiteY48" fmla="*/ 1732390 h 2571427"/>
                  <a:gd name="connsiteX49" fmla="*/ 937528 w 1515035"/>
                  <a:gd name="connsiteY49" fmla="*/ 1691061 h 2571427"/>
                  <a:gd name="connsiteX50" fmla="*/ 970107 w 1515035"/>
                  <a:gd name="connsiteY50" fmla="*/ 1583106 h 2571427"/>
                  <a:gd name="connsiteX51" fmla="*/ 952177 w 1515035"/>
                  <a:gd name="connsiteY51" fmla="*/ 1418094 h 2571427"/>
                  <a:gd name="connsiteX52" fmla="*/ 923869 w 1515035"/>
                  <a:gd name="connsiteY52" fmla="*/ 1337986 h 2571427"/>
                  <a:gd name="connsiteX53" fmla="*/ 932605 w 1515035"/>
                  <a:gd name="connsiteY53" fmla="*/ 1314544 h 2571427"/>
                  <a:gd name="connsiteX54" fmla="*/ 927406 w 1515035"/>
                  <a:gd name="connsiteY54" fmla="*/ 1239712 h 2571427"/>
                  <a:gd name="connsiteX55" fmla="*/ 906875 w 1515035"/>
                  <a:gd name="connsiteY55" fmla="*/ 1249587 h 2571427"/>
                  <a:gd name="connsiteX56" fmla="*/ 950259 w 1515035"/>
                  <a:gd name="connsiteY56" fmla="*/ 1172932 h 2571427"/>
                  <a:gd name="connsiteX57" fmla="*/ 901395 w 1515035"/>
                  <a:gd name="connsiteY57" fmla="*/ 1067560 h 2571427"/>
                  <a:gd name="connsiteX58" fmla="*/ 1034703 w 1515035"/>
                  <a:gd name="connsiteY58" fmla="*/ 985963 h 2571427"/>
                  <a:gd name="connsiteX59" fmla="*/ 1120588 w 1515035"/>
                  <a:gd name="connsiteY59" fmla="*/ 868132 h 2571427"/>
                  <a:gd name="connsiteX60" fmla="*/ 1129553 w 1515035"/>
                  <a:gd name="connsiteY60" fmla="*/ 760556 h 2571427"/>
                  <a:gd name="connsiteX61" fmla="*/ 1192306 w 1515035"/>
                  <a:gd name="connsiteY61" fmla="*/ 661944 h 2571427"/>
                  <a:gd name="connsiteX62" fmla="*/ 1264023 w 1515035"/>
                  <a:gd name="connsiteY62" fmla="*/ 581262 h 2571427"/>
                  <a:gd name="connsiteX63" fmla="*/ 1317811 w 1515035"/>
                  <a:gd name="connsiteY63" fmla="*/ 401968 h 2571427"/>
                  <a:gd name="connsiteX64" fmla="*/ 1290917 w 1515035"/>
                  <a:gd name="connsiteY64" fmla="*/ 249568 h 2571427"/>
                  <a:gd name="connsiteX65" fmla="*/ 1129553 w 1515035"/>
                  <a:gd name="connsiteY65" fmla="*/ 88203 h 2571427"/>
                  <a:gd name="connsiteX66" fmla="*/ 905435 w 1515035"/>
                  <a:gd name="connsiteY66" fmla="*/ 52344 h 2571427"/>
                  <a:gd name="connsiteX67" fmla="*/ 724018 w 1515035"/>
                  <a:gd name="connsiteY67" fmla="*/ 0 h 2571427"/>
                  <a:gd name="connsiteX68" fmla="*/ 573741 w 1515035"/>
                  <a:gd name="connsiteY68" fmla="*/ 7521 h 2571427"/>
                  <a:gd name="connsiteX69" fmla="*/ 537882 w 1515035"/>
                  <a:gd name="connsiteY69" fmla="*/ 88203 h 2571427"/>
                  <a:gd name="connsiteX0" fmla="*/ 537882 w 1515035"/>
                  <a:gd name="connsiteY0" fmla="*/ 88203 h 2460467"/>
                  <a:gd name="connsiteX1" fmla="*/ 520103 w 1515035"/>
                  <a:gd name="connsiteY1" fmla="*/ 78720 h 2460467"/>
                  <a:gd name="connsiteX2" fmla="*/ 381921 w 1515035"/>
                  <a:gd name="connsiteY2" fmla="*/ 150043 h 2460467"/>
                  <a:gd name="connsiteX3" fmla="*/ 355027 w 1515035"/>
                  <a:gd name="connsiteY3" fmla="*/ 234755 h 2460467"/>
                  <a:gd name="connsiteX4" fmla="*/ 285912 w 1515035"/>
                  <a:gd name="connsiteY4" fmla="*/ 340505 h 2460467"/>
                  <a:gd name="connsiteX5" fmla="*/ 279070 w 1515035"/>
                  <a:gd name="connsiteY5" fmla="*/ 411312 h 2460467"/>
                  <a:gd name="connsiteX6" fmla="*/ 231165 w 1515035"/>
                  <a:gd name="connsiteY6" fmla="*/ 455756 h 2460467"/>
                  <a:gd name="connsiteX7" fmla="*/ 211591 w 1515035"/>
                  <a:gd name="connsiteY7" fmla="*/ 580352 h 2460467"/>
                  <a:gd name="connsiteX8" fmla="*/ 224796 w 1515035"/>
                  <a:gd name="connsiteY8" fmla="*/ 640368 h 2460467"/>
                  <a:gd name="connsiteX9" fmla="*/ 190582 w 1515035"/>
                  <a:gd name="connsiteY9" fmla="*/ 674937 h 2460467"/>
                  <a:gd name="connsiteX10" fmla="*/ 251213 w 1515035"/>
                  <a:gd name="connsiteY10" fmla="*/ 843441 h 2460467"/>
                  <a:gd name="connsiteX11" fmla="*/ 273865 w 1515035"/>
                  <a:gd name="connsiteY11" fmla="*/ 878387 h 2460467"/>
                  <a:gd name="connsiteX12" fmla="*/ 307955 w 1515035"/>
                  <a:gd name="connsiteY12" fmla="*/ 913292 h 2460467"/>
                  <a:gd name="connsiteX13" fmla="*/ 382200 w 1515035"/>
                  <a:gd name="connsiteY13" fmla="*/ 1030787 h 2460467"/>
                  <a:gd name="connsiteX14" fmla="*/ 400130 w 1515035"/>
                  <a:gd name="connsiteY14" fmla="*/ 1091338 h 2460467"/>
                  <a:gd name="connsiteX15" fmla="*/ 376517 w 1515035"/>
                  <a:gd name="connsiteY15" fmla="*/ 1163968 h 2460467"/>
                  <a:gd name="connsiteX16" fmla="*/ 375078 w 1515035"/>
                  <a:gd name="connsiteY16" fmla="*/ 1185925 h 2460467"/>
                  <a:gd name="connsiteX17" fmla="*/ 404096 w 1515035"/>
                  <a:gd name="connsiteY17" fmla="*/ 1251790 h 2460467"/>
                  <a:gd name="connsiteX18" fmla="*/ 349348 w 1515035"/>
                  <a:gd name="connsiteY18" fmla="*/ 1331560 h 2460467"/>
                  <a:gd name="connsiteX19" fmla="*/ 367755 w 1515035"/>
                  <a:gd name="connsiteY19" fmla="*/ 1464741 h 2460467"/>
                  <a:gd name="connsiteX20" fmla="*/ 403411 w 1515035"/>
                  <a:gd name="connsiteY20" fmla="*/ 1648062 h 2460467"/>
                  <a:gd name="connsiteX21" fmla="*/ 300558 w 1515035"/>
                  <a:gd name="connsiteY21" fmla="*/ 1676246 h 2460467"/>
                  <a:gd name="connsiteX22" fmla="*/ 174572 w 1515035"/>
                  <a:gd name="connsiteY22" fmla="*/ 1707169 h 2460467"/>
                  <a:gd name="connsiteX23" fmla="*/ 28538 w 1515035"/>
                  <a:gd name="connsiteY23" fmla="*/ 1739002 h 2460467"/>
                  <a:gd name="connsiteX24" fmla="*/ 0 w 1515035"/>
                  <a:gd name="connsiteY24" fmla="*/ 1872179 h 2460467"/>
                  <a:gd name="connsiteX25" fmla="*/ 0 w 1515035"/>
                  <a:gd name="connsiteY25" fmla="*/ 2015615 h 2460467"/>
                  <a:gd name="connsiteX26" fmla="*/ 80682 w 1515035"/>
                  <a:gd name="connsiteY26" fmla="*/ 2203874 h 2460467"/>
                  <a:gd name="connsiteX27" fmla="*/ 234521 w 1515035"/>
                  <a:gd name="connsiteY27" fmla="*/ 2335608 h 2460467"/>
                  <a:gd name="connsiteX28" fmla="*/ 392603 w 1515035"/>
                  <a:gd name="connsiteY28" fmla="*/ 2372758 h 2460467"/>
                  <a:gd name="connsiteX29" fmla="*/ 484372 w 1515035"/>
                  <a:gd name="connsiteY29" fmla="*/ 2396006 h 2460467"/>
                  <a:gd name="connsiteX30" fmla="*/ 561163 w 1515035"/>
                  <a:gd name="connsiteY30" fmla="*/ 2424411 h 2460467"/>
                  <a:gd name="connsiteX31" fmla="*/ 692477 w 1515035"/>
                  <a:gd name="connsiteY31" fmla="*/ 2447059 h 2460467"/>
                  <a:gd name="connsiteX32" fmla="*/ 712252 w 1515035"/>
                  <a:gd name="connsiteY32" fmla="*/ 2460427 h 2460467"/>
                  <a:gd name="connsiteX33" fmla="*/ 752780 w 1515035"/>
                  <a:gd name="connsiteY33" fmla="*/ 2439227 h 2460467"/>
                  <a:gd name="connsiteX34" fmla="*/ 801418 w 1515035"/>
                  <a:gd name="connsiteY34" fmla="*/ 2448727 h 2460467"/>
                  <a:gd name="connsiteX35" fmla="*/ 896949 w 1515035"/>
                  <a:gd name="connsiteY35" fmla="*/ 2431709 h 2460467"/>
                  <a:gd name="connsiteX36" fmla="*/ 979754 w 1515035"/>
                  <a:gd name="connsiteY36" fmla="*/ 2395851 h 2460467"/>
                  <a:gd name="connsiteX37" fmla="*/ 1047228 w 1515035"/>
                  <a:gd name="connsiteY37" fmla="*/ 2393648 h 2460467"/>
                  <a:gd name="connsiteX38" fmla="*/ 1138517 w 1515035"/>
                  <a:gd name="connsiteY38" fmla="*/ 2454885 h 2460467"/>
                  <a:gd name="connsiteX39" fmla="*/ 1219200 w 1515035"/>
                  <a:gd name="connsiteY39" fmla="*/ 2356274 h 2460467"/>
                  <a:gd name="connsiteX40" fmla="*/ 1335741 w 1515035"/>
                  <a:gd name="connsiteY40" fmla="*/ 2221803 h 2460467"/>
                  <a:gd name="connsiteX41" fmla="*/ 1389529 w 1515035"/>
                  <a:gd name="connsiteY41" fmla="*/ 2141121 h 2460467"/>
                  <a:gd name="connsiteX42" fmla="*/ 1497106 w 1515035"/>
                  <a:gd name="connsiteY42" fmla="*/ 2060438 h 2460467"/>
                  <a:gd name="connsiteX43" fmla="*/ 1515035 w 1515035"/>
                  <a:gd name="connsiteY43" fmla="*/ 1943897 h 2460467"/>
                  <a:gd name="connsiteX44" fmla="*/ 1515035 w 1515035"/>
                  <a:gd name="connsiteY44" fmla="*/ 1908038 h 2460467"/>
                  <a:gd name="connsiteX45" fmla="*/ 1389529 w 1515035"/>
                  <a:gd name="connsiteY45" fmla="*/ 1782532 h 2460467"/>
                  <a:gd name="connsiteX46" fmla="*/ 1322053 w 1515035"/>
                  <a:gd name="connsiteY46" fmla="*/ 1783979 h 2460467"/>
                  <a:gd name="connsiteX47" fmla="*/ 1201746 w 1515035"/>
                  <a:gd name="connsiteY47" fmla="*/ 1748120 h 2460467"/>
                  <a:gd name="connsiteX48" fmla="*/ 1039905 w 1515035"/>
                  <a:gd name="connsiteY48" fmla="*/ 1732390 h 2460467"/>
                  <a:gd name="connsiteX49" fmla="*/ 937528 w 1515035"/>
                  <a:gd name="connsiteY49" fmla="*/ 1691061 h 2460467"/>
                  <a:gd name="connsiteX50" fmla="*/ 970107 w 1515035"/>
                  <a:gd name="connsiteY50" fmla="*/ 1583106 h 2460467"/>
                  <a:gd name="connsiteX51" fmla="*/ 952177 w 1515035"/>
                  <a:gd name="connsiteY51" fmla="*/ 1418094 h 2460467"/>
                  <a:gd name="connsiteX52" fmla="*/ 923869 w 1515035"/>
                  <a:gd name="connsiteY52" fmla="*/ 1337986 h 2460467"/>
                  <a:gd name="connsiteX53" fmla="*/ 932605 w 1515035"/>
                  <a:gd name="connsiteY53" fmla="*/ 1314544 h 2460467"/>
                  <a:gd name="connsiteX54" fmla="*/ 927406 w 1515035"/>
                  <a:gd name="connsiteY54" fmla="*/ 1239712 h 2460467"/>
                  <a:gd name="connsiteX55" fmla="*/ 906875 w 1515035"/>
                  <a:gd name="connsiteY55" fmla="*/ 1249587 h 2460467"/>
                  <a:gd name="connsiteX56" fmla="*/ 950259 w 1515035"/>
                  <a:gd name="connsiteY56" fmla="*/ 1172932 h 2460467"/>
                  <a:gd name="connsiteX57" fmla="*/ 901395 w 1515035"/>
                  <a:gd name="connsiteY57" fmla="*/ 1067560 h 2460467"/>
                  <a:gd name="connsiteX58" fmla="*/ 1034703 w 1515035"/>
                  <a:gd name="connsiteY58" fmla="*/ 985963 h 2460467"/>
                  <a:gd name="connsiteX59" fmla="*/ 1120588 w 1515035"/>
                  <a:gd name="connsiteY59" fmla="*/ 868132 h 2460467"/>
                  <a:gd name="connsiteX60" fmla="*/ 1129553 w 1515035"/>
                  <a:gd name="connsiteY60" fmla="*/ 760556 h 2460467"/>
                  <a:gd name="connsiteX61" fmla="*/ 1192306 w 1515035"/>
                  <a:gd name="connsiteY61" fmla="*/ 661944 h 2460467"/>
                  <a:gd name="connsiteX62" fmla="*/ 1264023 w 1515035"/>
                  <a:gd name="connsiteY62" fmla="*/ 581262 h 2460467"/>
                  <a:gd name="connsiteX63" fmla="*/ 1317811 w 1515035"/>
                  <a:gd name="connsiteY63" fmla="*/ 401968 h 2460467"/>
                  <a:gd name="connsiteX64" fmla="*/ 1290917 w 1515035"/>
                  <a:gd name="connsiteY64" fmla="*/ 249568 h 2460467"/>
                  <a:gd name="connsiteX65" fmla="*/ 1129553 w 1515035"/>
                  <a:gd name="connsiteY65" fmla="*/ 88203 h 2460467"/>
                  <a:gd name="connsiteX66" fmla="*/ 905435 w 1515035"/>
                  <a:gd name="connsiteY66" fmla="*/ 52344 h 2460467"/>
                  <a:gd name="connsiteX67" fmla="*/ 724018 w 1515035"/>
                  <a:gd name="connsiteY67" fmla="*/ 0 h 2460467"/>
                  <a:gd name="connsiteX68" fmla="*/ 573741 w 1515035"/>
                  <a:gd name="connsiteY68" fmla="*/ 7521 h 2460467"/>
                  <a:gd name="connsiteX69" fmla="*/ 537882 w 1515035"/>
                  <a:gd name="connsiteY69" fmla="*/ 88203 h 2460467"/>
                  <a:gd name="connsiteX0" fmla="*/ 537882 w 1515035"/>
                  <a:gd name="connsiteY0" fmla="*/ 88203 h 2460467"/>
                  <a:gd name="connsiteX1" fmla="*/ 520103 w 1515035"/>
                  <a:gd name="connsiteY1" fmla="*/ 78720 h 2460467"/>
                  <a:gd name="connsiteX2" fmla="*/ 381921 w 1515035"/>
                  <a:gd name="connsiteY2" fmla="*/ 150043 h 2460467"/>
                  <a:gd name="connsiteX3" fmla="*/ 355027 w 1515035"/>
                  <a:gd name="connsiteY3" fmla="*/ 234755 h 2460467"/>
                  <a:gd name="connsiteX4" fmla="*/ 285912 w 1515035"/>
                  <a:gd name="connsiteY4" fmla="*/ 340505 h 2460467"/>
                  <a:gd name="connsiteX5" fmla="*/ 279070 w 1515035"/>
                  <a:gd name="connsiteY5" fmla="*/ 411312 h 2460467"/>
                  <a:gd name="connsiteX6" fmla="*/ 231165 w 1515035"/>
                  <a:gd name="connsiteY6" fmla="*/ 455756 h 2460467"/>
                  <a:gd name="connsiteX7" fmla="*/ 211591 w 1515035"/>
                  <a:gd name="connsiteY7" fmla="*/ 580352 h 2460467"/>
                  <a:gd name="connsiteX8" fmla="*/ 224796 w 1515035"/>
                  <a:gd name="connsiteY8" fmla="*/ 640368 h 2460467"/>
                  <a:gd name="connsiteX9" fmla="*/ 190582 w 1515035"/>
                  <a:gd name="connsiteY9" fmla="*/ 674937 h 2460467"/>
                  <a:gd name="connsiteX10" fmla="*/ 251213 w 1515035"/>
                  <a:gd name="connsiteY10" fmla="*/ 843441 h 2460467"/>
                  <a:gd name="connsiteX11" fmla="*/ 273865 w 1515035"/>
                  <a:gd name="connsiteY11" fmla="*/ 878387 h 2460467"/>
                  <a:gd name="connsiteX12" fmla="*/ 307955 w 1515035"/>
                  <a:gd name="connsiteY12" fmla="*/ 913292 h 2460467"/>
                  <a:gd name="connsiteX13" fmla="*/ 382200 w 1515035"/>
                  <a:gd name="connsiteY13" fmla="*/ 1030787 h 2460467"/>
                  <a:gd name="connsiteX14" fmla="*/ 400130 w 1515035"/>
                  <a:gd name="connsiteY14" fmla="*/ 1091338 h 2460467"/>
                  <a:gd name="connsiteX15" fmla="*/ 376517 w 1515035"/>
                  <a:gd name="connsiteY15" fmla="*/ 1163968 h 2460467"/>
                  <a:gd name="connsiteX16" fmla="*/ 375078 w 1515035"/>
                  <a:gd name="connsiteY16" fmla="*/ 1185925 h 2460467"/>
                  <a:gd name="connsiteX17" fmla="*/ 404096 w 1515035"/>
                  <a:gd name="connsiteY17" fmla="*/ 1251790 h 2460467"/>
                  <a:gd name="connsiteX18" fmla="*/ 349348 w 1515035"/>
                  <a:gd name="connsiteY18" fmla="*/ 1331560 h 2460467"/>
                  <a:gd name="connsiteX19" fmla="*/ 367755 w 1515035"/>
                  <a:gd name="connsiteY19" fmla="*/ 1464741 h 2460467"/>
                  <a:gd name="connsiteX20" fmla="*/ 403411 w 1515035"/>
                  <a:gd name="connsiteY20" fmla="*/ 1648062 h 2460467"/>
                  <a:gd name="connsiteX21" fmla="*/ 300558 w 1515035"/>
                  <a:gd name="connsiteY21" fmla="*/ 1676246 h 2460467"/>
                  <a:gd name="connsiteX22" fmla="*/ 174572 w 1515035"/>
                  <a:gd name="connsiteY22" fmla="*/ 1707169 h 2460467"/>
                  <a:gd name="connsiteX23" fmla="*/ 28538 w 1515035"/>
                  <a:gd name="connsiteY23" fmla="*/ 1739002 h 2460467"/>
                  <a:gd name="connsiteX24" fmla="*/ 0 w 1515035"/>
                  <a:gd name="connsiteY24" fmla="*/ 1872179 h 2460467"/>
                  <a:gd name="connsiteX25" fmla="*/ 0 w 1515035"/>
                  <a:gd name="connsiteY25" fmla="*/ 2015615 h 2460467"/>
                  <a:gd name="connsiteX26" fmla="*/ 80682 w 1515035"/>
                  <a:gd name="connsiteY26" fmla="*/ 2203874 h 2460467"/>
                  <a:gd name="connsiteX27" fmla="*/ 234521 w 1515035"/>
                  <a:gd name="connsiteY27" fmla="*/ 2335608 h 2460467"/>
                  <a:gd name="connsiteX28" fmla="*/ 392603 w 1515035"/>
                  <a:gd name="connsiteY28" fmla="*/ 2372758 h 2460467"/>
                  <a:gd name="connsiteX29" fmla="*/ 484372 w 1515035"/>
                  <a:gd name="connsiteY29" fmla="*/ 2396006 h 2460467"/>
                  <a:gd name="connsiteX30" fmla="*/ 561163 w 1515035"/>
                  <a:gd name="connsiteY30" fmla="*/ 2424411 h 2460467"/>
                  <a:gd name="connsiteX31" fmla="*/ 692477 w 1515035"/>
                  <a:gd name="connsiteY31" fmla="*/ 2447059 h 2460467"/>
                  <a:gd name="connsiteX32" fmla="*/ 712252 w 1515035"/>
                  <a:gd name="connsiteY32" fmla="*/ 2460427 h 2460467"/>
                  <a:gd name="connsiteX33" fmla="*/ 752780 w 1515035"/>
                  <a:gd name="connsiteY33" fmla="*/ 2439227 h 2460467"/>
                  <a:gd name="connsiteX34" fmla="*/ 801418 w 1515035"/>
                  <a:gd name="connsiteY34" fmla="*/ 2448727 h 2460467"/>
                  <a:gd name="connsiteX35" fmla="*/ 896949 w 1515035"/>
                  <a:gd name="connsiteY35" fmla="*/ 2431709 h 2460467"/>
                  <a:gd name="connsiteX36" fmla="*/ 979754 w 1515035"/>
                  <a:gd name="connsiteY36" fmla="*/ 2395851 h 2460467"/>
                  <a:gd name="connsiteX37" fmla="*/ 1047228 w 1515035"/>
                  <a:gd name="connsiteY37" fmla="*/ 2393648 h 2460467"/>
                  <a:gd name="connsiteX38" fmla="*/ 1076927 w 1515035"/>
                  <a:gd name="connsiteY38" fmla="*/ 2356118 h 2460467"/>
                  <a:gd name="connsiteX39" fmla="*/ 1219200 w 1515035"/>
                  <a:gd name="connsiteY39" fmla="*/ 2356274 h 2460467"/>
                  <a:gd name="connsiteX40" fmla="*/ 1335741 w 1515035"/>
                  <a:gd name="connsiteY40" fmla="*/ 2221803 h 2460467"/>
                  <a:gd name="connsiteX41" fmla="*/ 1389529 w 1515035"/>
                  <a:gd name="connsiteY41" fmla="*/ 2141121 h 2460467"/>
                  <a:gd name="connsiteX42" fmla="*/ 1497106 w 1515035"/>
                  <a:gd name="connsiteY42" fmla="*/ 2060438 h 2460467"/>
                  <a:gd name="connsiteX43" fmla="*/ 1515035 w 1515035"/>
                  <a:gd name="connsiteY43" fmla="*/ 1943897 h 2460467"/>
                  <a:gd name="connsiteX44" fmla="*/ 1515035 w 1515035"/>
                  <a:gd name="connsiteY44" fmla="*/ 1908038 h 2460467"/>
                  <a:gd name="connsiteX45" fmla="*/ 1389529 w 1515035"/>
                  <a:gd name="connsiteY45" fmla="*/ 1782532 h 2460467"/>
                  <a:gd name="connsiteX46" fmla="*/ 1322053 w 1515035"/>
                  <a:gd name="connsiteY46" fmla="*/ 1783979 h 2460467"/>
                  <a:gd name="connsiteX47" fmla="*/ 1201746 w 1515035"/>
                  <a:gd name="connsiteY47" fmla="*/ 1748120 h 2460467"/>
                  <a:gd name="connsiteX48" fmla="*/ 1039905 w 1515035"/>
                  <a:gd name="connsiteY48" fmla="*/ 1732390 h 2460467"/>
                  <a:gd name="connsiteX49" fmla="*/ 937528 w 1515035"/>
                  <a:gd name="connsiteY49" fmla="*/ 1691061 h 2460467"/>
                  <a:gd name="connsiteX50" fmla="*/ 970107 w 1515035"/>
                  <a:gd name="connsiteY50" fmla="*/ 1583106 h 2460467"/>
                  <a:gd name="connsiteX51" fmla="*/ 952177 w 1515035"/>
                  <a:gd name="connsiteY51" fmla="*/ 1418094 h 2460467"/>
                  <a:gd name="connsiteX52" fmla="*/ 923869 w 1515035"/>
                  <a:gd name="connsiteY52" fmla="*/ 1337986 h 2460467"/>
                  <a:gd name="connsiteX53" fmla="*/ 932605 w 1515035"/>
                  <a:gd name="connsiteY53" fmla="*/ 1314544 h 2460467"/>
                  <a:gd name="connsiteX54" fmla="*/ 927406 w 1515035"/>
                  <a:gd name="connsiteY54" fmla="*/ 1239712 h 2460467"/>
                  <a:gd name="connsiteX55" fmla="*/ 906875 w 1515035"/>
                  <a:gd name="connsiteY55" fmla="*/ 1249587 h 2460467"/>
                  <a:gd name="connsiteX56" fmla="*/ 950259 w 1515035"/>
                  <a:gd name="connsiteY56" fmla="*/ 1172932 h 2460467"/>
                  <a:gd name="connsiteX57" fmla="*/ 901395 w 1515035"/>
                  <a:gd name="connsiteY57" fmla="*/ 1067560 h 2460467"/>
                  <a:gd name="connsiteX58" fmla="*/ 1034703 w 1515035"/>
                  <a:gd name="connsiteY58" fmla="*/ 985963 h 2460467"/>
                  <a:gd name="connsiteX59" fmla="*/ 1120588 w 1515035"/>
                  <a:gd name="connsiteY59" fmla="*/ 868132 h 2460467"/>
                  <a:gd name="connsiteX60" fmla="*/ 1129553 w 1515035"/>
                  <a:gd name="connsiteY60" fmla="*/ 760556 h 2460467"/>
                  <a:gd name="connsiteX61" fmla="*/ 1192306 w 1515035"/>
                  <a:gd name="connsiteY61" fmla="*/ 661944 h 2460467"/>
                  <a:gd name="connsiteX62" fmla="*/ 1264023 w 1515035"/>
                  <a:gd name="connsiteY62" fmla="*/ 581262 h 2460467"/>
                  <a:gd name="connsiteX63" fmla="*/ 1317811 w 1515035"/>
                  <a:gd name="connsiteY63" fmla="*/ 401968 h 2460467"/>
                  <a:gd name="connsiteX64" fmla="*/ 1290917 w 1515035"/>
                  <a:gd name="connsiteY64" fmla="*/ 249568 h 2460467"/>
                  <a:gd name="connsiteX65" fmla="*/ 1129553 w 1515035"/>
                  <a:gd name="connsiteY65" fmla="*/ 88203 h 2460467"/>
                  <a:gd name="connsiteX66" fmla="*/ 905435 w 1515035"/>
                  <a:gd name="connsiteY66" fmla="*/ 52344 h 2460467"/>
                  <a:gd name="connsiteX67" fmla="*/ 724018 w 1515035"/>
                  <a:gd name="connsiteY67" fmla="*/ 0 h 2460467"/>
                  <a:gd name="connsiteX68" fmla="*/ 573741 w 1515035"/>
                  <a:gd name="connsiteY68" fmla="*/ 7521 h 2460467"/>
                  <a:gd name="connsiteX69" fmla="*/ 537882 w 1515035"/>
                  <a:gd name="connsiteY69" fmla="*/ 88203 h 2460467"/>
                  <a:gd name="connsiteX0" fmla="*/ 537882 w 1515035"/>
                  <a:gd name="connsiteY0" fmla="*/ 88203 h 2460467"/>
                  <a:gd name="connsiteX1" fmla="*/ 520103 w 1515035"/>
                  <a:gd name="connsiteY1" fmla="*/ 78720 h 2460467"/>
                  <a:gd name="connsiteX2" fmla="*/ 381921 w 1515035"/>
                  <a:gd name="connsiteY2" fmla="*/ 150043 h 2460467"/>
                  <a:gd name="connsiteX3" fmla="*/ 355027 w 1515035"/>
                  <a:gd name="connsiteY3" fmla="*/ 234755 h 2460467"/>
                  <a:gd name="connsiteX4" fmla="*/ 285912 w 1515035"/>
                  <a:gd name="connsiteY4" fmla="*/ 340505 h 2460467"/>
                  <a:gd name="connsiteX5" fmla="*/ 279070 w 1515035"/>
                  <a:gd name="connsiteY5" fmla="*/ 411312 h 2460467"/>
                  <a:gd name="connsiteX6" fmla="*/ 231165 w 1515035"/>
                  <a:gd name="connsiteY6" fmla="*/ 455756 h 2460467"/>
                  <a:gd name="connsiteX7" fmla="*/ 211591 w 1515035"/>
                  <a:gd name="connsiteY7" fmla="*/ 580352 h 2460467"/>
                  <a:gd name="connsiteX8" fmla="*/ 224796 w 1515035"/>
                  <a:gd name="connsiteY8" fmla="*/ 640368 h 2460467"/>
                  <a:gd name="connsiteX9" fmla="*/ 190582 w 1515035"/>
                  <a:gd name="connsiteY9" fmla="*/ 674937 h 2460467"/>
                  <a:gd name="connsiteX10" fmla="*/ 251213 w 1515035"/>
                  <a:gd name="connsiteY10" fmla="*/ 843441 h 2460467"/>
                  <a:gd name="connsiteX11" fmla="*/ 273865 w 1515035"/>
                  <a:gd name="connsiteY11" fmla="*/ 878387 h 2460467"/>
                  <a:gd name="connsiteX12" fmla="*/ 307955 w 1515035"/>
                  <a:gd name="connsiteY12" fmla="*/ 913292 h 2460467"/>
                  <a:gd name="connsiteX13" fmla="*/ 382200 w 1515035"/>
                  <a:gd name="connsiteY13" fmla="*/ 1030787 h 2460467"/>
                  <a:gd name="connsiteX14" fmla="*/ 400130 w 1515035"/>
                  <a:gd name="connsiteY14" fmla="*/ 1091338 h 2460467"/>
                  <a:gd name="connsiteX15" fmla="*/ 376517 w 1515035"/>
                  <a:gd name="connsiteY15" fmla="*/ 1163968 h 2460467"/>
                  <a:gd name="connsiteX16" fmla="*/ 375078 w 1515035"/>
                  <a:gd name="connsiteY16" fmla="*/ 1185925 h 2460467"/>
                  <a:gd name="connsiteX17" fmla="*/ 404096 w 1515035"/>
                  <a:gd name="connsiteY17" fmla="*/ 1251790 h 2460467"/>
                  <a:gd name="connsiteX18" fmla="*/ 349348 w 1515035"/>
                  <a:gd name="connsiteY18" fmla="*/ 1331560 h 2460467"/>
                  <a:gd name="connsiteX19" fmla="*/ 367755 w 1515035"/>
                  <a:gd name="connsiteY19" fmla="*/ 1464741 h 2460467"/>
                  <a:gd name="connsiteX20" fmla="*/ 403411 w 1515035"/>
                  <a:gd name="connsiteY20" fmla="*/ 1648062 h 2460467"/>
                  <a:gd name="connsiteX21" fmla="*/ 300558 w 1515035"/>
                  <a:gd name="connsiteY21" fmla="*/ 1676246 h 2460467"/>
                  <a:gd name="connsiteX22" fmla="*/ 174572 w 1515035"/>
                  <a:gd name="connsiteY22" fmla="*/ 1707169 h 2460467"/>
                  <a:gd name="connsiteX23" fmla="*/ 28538 w 1515035"/>
                  <a:gd name="connsiteY23" fmla="*/ 1739002 h 2460467"/>
                  <a:gd name="connsiteX24" fmla="*/ 0 w 1515035"/>
                  <a:gd name="connsiteY24" fmla="*/ 1872179 h 2460467"/>
                  <a:gd name="connsiteX25" fmla="*/ 0 w 1515035"/>
                  <a:gd name="connsiteY25" fmla="*/ 2015615 h 2460467"/>
                  <a:gd name="connsiteX26" fmla="*/ 80682 w 1515035"/>
                  <a:gd name="connsiteY26" fmla="*/ 2203874 h 2460467"/>
                  <a:gd name="connsiteX27" fmla="*/ 234521 w 1515035"/>
                  <a:gd name="connsiteY27" fmla="*/ 2335608 h 2460467"/>
                  <a:gd name="connsiteX28" fmla="*/ 392603 w 1515035"/>
                  <a:gd name="connsiteY28" fmla="*/ 2372758 h 2460467"/>
                  <a:gd name="connsiteX29" fmla="*/ 484372 w 1515035"/>
                  <a:gd name="connsiteY29" fmla="*/ 2396006 h 2460467"/>
                  <a:gd name="connsiteX30" fmla="*/ 561163 w 1515035"/>
                  <a:gd name="connsiteY30" fmla="*/ 2424411 h 2460467"/>
                  <a:gd name="connsiteX31" fmla="*/ 692477 w 1515035"/>
                  <a:gd name="connsiteY31" fmla="*/ 2447059 h 2460467"/>
                  <a:gd name="connsiteX32" fmla="*/ 712252 w 1515035"/>
                  <a:gd name="connsiteY32" fmla="*/ 2460427 h 2460467"/>
                  <a:gd name="connsiteX33" fmla="*/ 752780 w 1515035"/>
                  <a:gd name="connsiteY33" fmla="*/ 2439227 h 2460467"/>
                  <a:gd name="connsiteX34" fmla="*/ 801418 w 1515035"/>
                  <a:gd name="connsiteY34" fmla="*/ 2448727 h 2460467"/>
                  <a:gd name="connsiteX35" fmla="*/ 896949 w 1515035"/>
                  <a:gd name="connsiteY35" fmla="*/ 2431709 h 2460467"/>
                  <a:gd name="connsiteX36" fmla="*/ 979754 w 1515035"/>
                  <a:gd name="connsiteY36" fmla="*/ 2395851 h 2460467"/>
                  <a:gd name="connsiteX37" fmla="*/ 1047228 w 1515035"/>
                  <a:gd name="connsiteY37" fmla="*/ 2393648 h 2460467"/>
                  <a:gd name="connsiteX38" fmla="*/ 1076927 w 1515035"/>
                  <a:gd name="connsiteY38" fmla="*/ 2356118 h 2460467"/>
                  <a:gd name="connsiteX39" fmla="*/ 1143923 w 1515035"/>
                  <a:gd name="connsiteY39" fmla="*/ 2301952 h 2460467"/>
                  <a:gd name="connsiteX40" fmla="*/ 1335741 w 1515035"/>
                  <a:gd name="connsiteY40" fmla="*/ 2221803 h 2460467"/>
                  <a:gd name="connsiteX41" fmla="*/ 1389529 w 1515035"/>
                  <a:gd name="connsiteY41" fmla="*/ 2141121 h 2460467"/>
                  <a:gd name="connsiteX42" fmla="*/ 1497106 w 1515035"/>
                  <a:gd name="connsiteY42" fmla="*/ 2060438 h 2460467"/>
                  <a:gd name="connsiteX43" fmla="*/ 1515035 w 1515035"/>
                  <a:gd name="connsiteY43" fmla="*/ 1943897 h 2460467"/>
                  <a:gd name="connsiteX44" fmla="*/ 1515035 w 1515035"/>
                  <a:gd name="connsiteY44" fmla="*/ 1908038 h 2460467"/>
                  <a:gd name="connsiteX45" fmla="*/ 1389529 w 1515035"/>
                  <a:gd name="connsiteY45" fmla="*/ 1782532 h 2460467"/>
                  <a:gd name="connsiteX46" fmla="*/ 1322053 w 1515035"/>
                  <a:gd name="connsiteY46" fmla="*/ 1783979 h 2460467"/>
                  <a:gd name="connsiteX47" fmla="*/ 1201746 w 1515035"/>
                  <a:gd name="connsiteY47" fmla="*/ 1748120 h 2460467"/>
                  <a:gd name="connsiteX48" fmla="*/ 1039905 w 1515035"/>
                  <a:gd name="connsiteY48" fmla="*/ 1732390 h 2460467"/>
                  <a:gd name="connsiteX49" fmla="*/ 937528 w 1515035"/>
                  <a:gd name="connsiteY49" fmla="*/ 1691061 h 2460467"/>
                  <a:gd name="connsiteX50" fmla="*/ 970107 w 1515035"/>
                  <a:gd name="connsiteY50" fmla="*/ 1583106 h 2460467"/>
                  <a:gd name="connsiteX51" fmla="*/ 952177 w 1515035"/>
                  <a:gd name="connsiteY51" fmla="*/ 1418094 h 2460467"/>
                  <a:gd name="connsiteX52" fmla="*/ 923869 w 1515035"/>
                  <a:gd name="connsiteY52" fmla="*/ 1337986 h 2460467"/>
                  <a:gd name="connsiteX53" fmla="*/ 932605 w 1515035"/>
                  <a:gd name="connsiteY53" fmla="*/ 1314544 h 2460467"/>
                  <a:gd name="connsiteX54" fmla="*/ 927406 w 1515035"/>
                  <a:gd name="connsiteY54" fmla="*/ 1239712 h 2460467"/>
                  <a:gd name="connsiteX55" fmla="*/ 906875 w 1515035"/>
                  <a:gd name="connsiteY55" fmla="*/ 1249587 h 2460467"/>
                  <a:gd name="connsiteX56" fmla="*/ 950259 w 1515035"/>
                  <a:gd name="connsiteY56" fmla="*/ 1172932 h 2460467"/>
                  <a:gd name="connsiteX57" fmla="*/ 901395 w 1515035"/>
                  <a:gd name="connsiteY57" fmla="*/ 1067560 h 2460467"/>
                  <a:gd name="connsiteX58" fmla="*/ 1034703 w 1515035"/>
                  <a:gd name="connsiteY58" fmla="*/ 985963 h 2460467"/>
                  <a:gd name="connsiteX59" fmla="*/ 1120588 w 1515035"/>
                  <a:gd name="connsiteY59" fmla="*/ 868132 h 2460467"/>
                  <a:gd name="connsiteX60" fmla="*/ 1129553 w 1515035"/>
                  <a:gd name="connsiteY60" fmla="*/ 760556 h 2460467"/>
                  <a:gd name="connsiteX61" fmla="*/ 1192306 w 1515035"/>
                  <a:gd name="connsiteY61" fmla="*/ 661944 h 2460467"/>
                  <a:gd name="connsiteX62" fmla="*/ 1264023 w 1515035"/>
                  <a:gd name="connsiteY62" fmla="*/ 581262 h 2460467"/>
                  <a:gd name="connsiteX63" fmla="*/ 1317811 w 1515035"/>
                  <a:gd name="connsiteY63" fmla="*/ 401968 h 2460467"/>
                  <a:gd name="connsiteX64" fmla="*/ 1290917 w 1515035"/>
                  <a:gd name="connsiteY64" fmla="*/ 249568 h 2460467"/>
                  <a:gd name="connsiteX65" fmla="*/ 1129553 w 1515035"/>
                  <a:gd name="connsiteY65" fmla="*/ 88203 h 2460467"/>
                  <a:gd name="connsiteX66" fmla="*/ 905435 w 1515035"/>
                  <a:gd name="connsiteY66" fmla="*/ 52344 h 2460467"/>
                  <a:gd name="connsiteX67" fmla="*/ 724018 w 1515035"/>
                  <a:gd name="connsiteY67" fmla="*/ 0 h 2460467"/>
                  <a:gd name="connsiteX68" fmla="*/ 573741 w 1515035"/>
                  <a:gd name="connsiteY68" fmla="*/ 7521 h 2460467"/>
                  <a:gd name="connsiteX69" fmla="*/ 537882 w 1515035"/>
                  <a:gd name="connsiteY69" fmla="*/ 88203 h 2460467"/>
                  <a:gd name="connsiteX0" fmla="*/ 537882 w 1515035"/>
                  <a:gd name="connsiteY0" fmla="*/ 88203 h 2460467"/>
                  <a:gd name="connsiteX1" fmla="*/ 520103 w 1515035"/>
                  <a:gd name="connsiteY1" fmla="*/ 78720 h 2460467"/>
                  <a:gd name="connsiteX2" fmla="*/ 381921 w 1515035"/>
                  <a:gd name="connsiteY2" fmla="*/ 150043 h 2460467"/>
                  <a:gd name="connsiteX3" fmla="*/ 355027 w 1515035"/>
                  <a:gd name="connsiteY3" fmla="*/ 234755 h 2460467"/>
                  <a:gd name="connsiteX4" fmla="*/ 285912 w 1515035"/>
                  <a:gd name="connsiteY4" fmla="*/ 340505 h 2460467"/>
                  <a:gd name="connsiteX5" fmla="*/ 279070 w 1515035"/>
                  <a:gd name="connsiteY5" fmla="*/ 411312 h 2460467"/>
                  <a:gd name="connsiteX6" fmla="*/ 231165 w 1515035"/>
                  <a:gd name="connsiteY6" fmla="*/ 455756 h 2460467"/>
                  <a:gd name="connsiteX7" fmla="*/ 211591 w 1515035"/>
                  <a:gd name="connsiteY7" fmla="*/ 580352 h 2460467"/>
                  <a:gd name="connsiteX8" fmla="*/ 224796 w 1515035"/>
                  <a:gd name="connsiteY8" fmla="*/ 640368 h 2460467"/>
                  <a:gd name="connsiteX9" fmla="*/ 190582 w 1515035"/>
                  <a:gd name="connsiteY9" fmla="*/ 674937 h 2460467"/>
                  <a:gd name="connsiteX10" fmla="*/ 251213 w 1515035"/>
                  <a:gd name="connsiteY10" fmla="*/ 843441 h 2460467"/>
                  <a:gd name="connsiteX11" fmla="*/ 273865 w 1515035"/>
                  <a:gd name="connsiteY11" fmla="*/ 878387 h 2460467"/>
                  <a:gd name="connsiteX12" fmla="*/ 307955 w 1515035"/>
                  <a:gd name="connsiteY12" fmla="*/ 913292 h 2460467"/>
                  <a:gd name="connsiteX13" fmla="*/ 382200 w 1515035"/>
                  <a:gd name="connsiteY13" fmla="*/ 1030787 h 2460467"/>
                  <a:gd name="connsiteX14" fmla="*/ 400130 w 1515035"/>
                  <a:gd name="connsiteY14" fmla="*/ 1091338 h 2460467"/>
                  <a:gd name="connsiteX15" fmla="*/ 376517 w 1515035"/>
                  <a:gd name="connsiteY15" fmla="*/ 1163968 h 2460467"/>
                  <a:gd name="connsiteX16" fmla="*/ 375078 w 1515035"/>
                  <a:gd name="connsiteY16" fmla="*/ 1185925 h 2460467"/>
                  <a:gd name="connsiteX17" fmla="*/ 404096 w 1515035"/>
                  <a:gd name="connsiteY17" fmla="*/ 1251790 h 2460467"/>
                  <a:gd name="connsiteX18" fmla="*/ 349348 w 1515035"/>
                  <a:gd name="connsiteY18" fmla="*/ 1331560 h 2460467"/>
                  <a:gd name="connsiteX19" fmla="*/ 367755 w 1515035"/>
                  <a:gd name="connsiteY19" fmla="*/ 1464741 h 2460467"/>
                  <a:gd name="connsiteX20" fmla="*/ 403411 w 1515035"/>
                  <a:gd name="connsiteY20" fmla="*/ 1648062 h 2460467"/>
                  <a:gd name="connsiteX21" fmla="*/ 300558 w 1515035"/>
                  <a:gd name="connsiteY21" fmla="*/ 1676246 h 2460467"/>
                  <a:gd name="connsiteX22" fmla="*/ 174572 w 1515035"/>
                  <a:gd name="connsiteY22" fmla="*/ 1707169 h 2460467"/>
                  <a:gd name="connsiteX23" fmla="*/ 28538 w 1515035"/>
                  <a:gd name="connsiteY23" fmla="*/ 1739002 h 2460467"/>
                  <a:gd name="connsiteX24" fmla="*/ 0 w 1515035"/>
                  <a:gd name="connsiteY24" fmla="*/ 1872179 h 2460467"/>
                  <a:gd name="connsiteX25" fmla="*/ 0 w 1515035"/>
                  <a:gd name="connsiteY25" fmla="*/ 2015615 h 2460467"/>
                  <a:gd name="connsiteX26" fmla="*/ 80682 w 1515035"/>
                  <a:gd name="connsiteY26" fmla="*/ 2203874 h 2460467"/>
                  <a:gd name="connsiteX27" fmla="*/ 234521 w 1515035"/>
                  <a:gd name="connsiteY27" fmla="*/ 2335608 h 2460467"/>
                  <a:gd name="connsiteX28" fmla="*/ 392603 w 1515035"/>
                  <a:gd name="connsiteY28" fmla="*/ 2372758 h 2460467"/>
                  <a:gd name="connsiteX29" fmla="*/ 484372 w 1515035"/>
                  <a:gd name="connsiteY29" fmla="*/ 2396006 h 2460467"/>
                  <a:gd name="connsiteX30" fmla="*/ 561163 w 1515035"/>
                  <a:gd name="connsiteY30" fmla="*/ 2424411 h 2460467"/>
                  <a:gd name="connsiteX31" fmla="*/ 692477 w 1515035"/>
                  <a:gd name="connsiteY31" fmla="*/ 2447059 h 2460467"/>
                  <a:gd name="connsiteX32" fmla="*/ 712252 w 1515035"/>
                  <a:gd name="connsiteY32" fmla="*/ 2460427 h 2460467"/>
                  <a:gd name="connsiteX33" fmla="*/ 752780 w 1515035"/>
                  <a:gd name="connsiteY33" fmla="*/ 2439227 h 2460467"/>
                  <a:gd name="connsiteX34" fmla="*/ 801418 w 1515035"/>
                  <a:gd name="connsiteY34" fmla="*/ 2448727 h 2460467"/>
                  <a:gd name="connsiteX35" fmla="*/ 896949 w 1515035"/>
                  <a:gd name="connsiteY35" fmla="*/ 2431709 h 2460467"/>
                  <a:gd name="connsiteX36" fmla="*/ 979754 w 1515035"/>
                  <a:gd name="connsiteY36" fmla="*/ 2395851 h 2460467"/>
                  <a:gd name="connsiteX37" fmla="*/ 1047228 w 1515035"/>
                  <a:gd name="connsiteY37" fmla="*/ 2393648 h 2460467"/>
                  <a:gd name="connsiteX38" fmla="*/ 1076927 w 1515035"/>
                  <a:gd name="connsiteY38" fmla="*/ 2356118 h 2460467"/>
                  <a:gd name="connsiteX39" fmla="*/ 1143923 w 1515035"/>
                  <a:gd name="connsiteY39" fmla="*/ 2301952 h 2460467"/>
                  <a:gd name="connsiteX40" fmla="*/ 1267305 w 1515035"/>
                  <a:gd name="connsiteY40" fmla="*/ 2216863 h 2460467"/>
                  <a:gd name="connsiteX41" fmla="*/ 1389529 w 1515035"/>
                  <a:gd name="connsiteY41" fmla="*/ 2141121 h 2460467"/>
                  <a:gd name="connsiteX42" fmla="*/ 1497106 w 1515035"/>
                  <a:gd name="connsiteY42" fmla="*/ 2060438 h 2460467"/>
                  <a:gd name="connsiteX43" fmla="*/ 1515035 w 1515035"/>
                  <a:gd name="connsiteY43" fmla="*/ 1943897 h 2460467"/>
                  <a:gd name="connsiteX44" fmla="*/ 1515035 w 1515035"/>
                  <a:gd name="connsiteY44" fmla="*/ 1908038 h 2460467"/>
                  <a:gd name="connsiteX45" fmla="*/ 1389529 w 1515035"/>
                  <a:gd name="connsiteY45" fmla="*/ 1782532 h 2460467"/>
                  <a:gd name="connsiteX46" fmla="*/ 1322053 w 1515035"/>
                  <a:gd name="connsiteY46" fmla="*/ 1783979 h 2460467"/>
                  <a:gd name="connsiteX47" fmla="*/ 1201746 w 1515035"/>
                  <a:gd name="connsiteY47" fmla="*/ 1748120 h 2460467"/>
                  <a:gd name="connsiteX48" fmla="*/ 1039905 w 1515035"/>
                  <a:gd name="connsiteY48" fmla="*/ 1732390 h 2460467"/>
                  <a:gd name="connsiteX49" fmla="*/ 937528 w 1515035"/>
                  <a:gd name="connsiteY49" fmla="*/ 1691061 h 2460467"/>
                  <a:gd name="connsiteX50" fmla="*/ 970107 w 1515035"/>
                  <a:gd name="connsiteY50" fmla="*/ 1583106 h 2460467"/>
                  <a:gd name="connsiteX51" fmla="*/ 952177 w 1515035"/>
                  <a:gd name="connsiteY51" fmla="*/ 1418094 h 2460467"/>
                  <a:gd name="connsiteX52" fmla="*/ 923869 w 1515035"/>
                  <a:gd name="connsiteY52" fmla="*/ 1337986 h 2460467"/>
                  <a:gd name="connsiteX53" fmla="*/ 932605 w 1515035"/>
                  <a:gd name="connsiteY53" fmla="*/ 1314544 h 2460467"/>
                  <a:gd name="connsiteX54" fmla="*/ 927406 w 1515035"/>
                  <a:gd name="connsiteY54" fmla="*/ 1239712 h 2460467"/>
                  <a:gd name="connsiteX55" fmla="*/ 906875 w 1515035"/>
                  <a:gd name="connsiteY55" fmla="*/ 1249587 h 2460467"/>
                  <a:gd name="connsiteX56" fmla="*/ 950259 w 1515035"/>
                  <a:gd name="connsiteY56" fmla="*/ 1172932 h 2460467"/>
                  <a:gd name="connsiteX57" fmla="*/ 901395 w 1515035"/>
                  <a:gd name="connsiteY57" fmla="*/ 1067560 h 2460467"/>
                  <a:gd name="connsiteX58" fmla="*/ 1034703 w 1515035"/>
                  <a:gd name="connsiteY58" fmla="*/ 985963 h 2460467"/>
                  <a:gd name="connsiteX59" fmla="*/ 1120588 w 1515035"/>
                  <a:gd name="connsiteY59" fmla="*/ 868132 h 2460467"/>
                  <a:gd name="connsiteX60" fmla="*/ 1129553 w 1515035"/>
                  <a:gd name="connsiteY60" fmla="*/ 760556 h 2460467"/>
                  <a:gd name="connsiteX61" fmla="*/ 1192306 w 1515035"/>
                  <a:gd name="connsiteY61" fmla="*/ 661944 h 2460467"/>
                  <a:gd name="connsiteX62" fmla="*/ 1264023 w 1515035"/>
                  <a:gd name="connsiteY62" fmla="*/ 581262 h 2460467"/>
                  <a:gd name="connsiteX63" fmla="*/ 1317811 w 1515035"/>
                  <a:gd name="connsiteY63" fmla="*/ 401968 h 2460467"/>
                  <a:gd name="connsiteX64" fmla="*/ 1290917 w 1515035"/>
                  <a:gd name="connsiteY64" fmla="*/ 249568 h 2460467"/>
                  <a:gd name="connsiteX65" fmla="*/ 1129553 w 1515035"/>
                  <a:gd name="connsiteY65" fmla="*/ 88203 h 2460467"/>
                  <a:gd name="connsiteX66" fmla="*/ 905435 w 1515035"/>
                  <a:gd name="connsiteY66" fmla="*/ 52344 h 2460467"/>
                  <a:gd name="connsiteX67" fmla="*/ 724018 w 1515035"/>
                  <a:gd name="connsiteY67" fmla="*/ 0 h 2460467"/>
                  <a:gd name="connsiteX68" fmla="*/ 573741 w 1515035"/>
                  <a:gd name="connsiteY68" fmla="*/ 7521 h 2460467"/>
                  <a:gd name="connsiteX69" fmla="*/ 537882 w 1515035"/>
                  <a:gd name="connsiteY69" fmla="*/ 88203 h 2460467"/>
                  <a:gd name="connsiteX0" fmla="*/ 537882 w 1515035"/>
                  <a:gd name="connsiteY0" fmla="*/ 88203 h 2460467"/>
                  <a:gd name="connsiteX1" fmla="*/ 520103 w 1515035"/>
                  <a:gd name="connsiteY1" fmla="*/ 78720 h 2460467"/>
                  <a:gd name="connsiteX2" fmla="*/ 381921 w 1515035"/>
                  <a:gd name="connsiteY2" fmla="*/ 150043 h 2460467"/>
                  <a:gd name="connsiteX3" fmla="*/ 355027 w 1515035"/>
                  <a:gd name="connsiteY3" fmla="*/ 234755 h 2460467"/>
                  <a:gd name="connsiteX4" fmla="*/ 285912 w 1515035"/>
                  <a:gd name="connsiteY4" fmla="*/ 340505 h 2460467"/>
                  <a:gd name="connsiteX5" fmla="*/ 279070 w 1515035"/>
                  <a:gd name="connsiteY5" fmla="*/ 411312 h 2460467"/>
                  <a:gd name="connsiteX6" fmla="*/ 231165 w 1515035"/>
                  <a:gd name="connsiteY6" fmla="*/ 455756 h 2460467"/>
                  <a:gd name="connsiteX7" fmla="*/ 211591 w 1515035"/>
                  <a:gd name="connsiteY7" fmla="*/ 580352 h 2460467"/>
                  <a:gd name="connsiteX8" fmla="*/ 224796 w 1515035"/>
                  <a:gd name="connsiteY8" fmla="*/ 640368 h 2460467"/>
                  <a:gd name="connsiteX9" fmla="*/ 190582 w 1515035"/>
                  <a:gd name="connsiteY9" fmla="*/ 674937 h 2460467"/>
                  <a:gd name="connsiteX10" fmla="*/ 251213 w 1515035"/>
                  <a:gd name="connsiteY10" fmla="*/ 843441 h 2460467"/>
                  <a:gd name="connsiteX11" fmla="*/ 273865 w 1515035"/>
                  <a:gd name="connsiteY11" fmla="*/ 878387 h 2460467"/>
                  <a:gd name="connsiteX12" fmla="*/ 307955 w 1515035"/>
                  <a:gd name="connsiteY12" fmla="*/ 913292 h 2460467"/>
                  <a:gd name="connsiteX13" fmla="*/ 382200 w 1515035"/>
                  <a:gd name="connsiteY13" fmla="*/ 1030787 h 2460467"/>
                  <a:gd name="connsiteX14" fmla="*/ 400130 w 1515035"/>
                  <a:gd name="connsiteY14" fmla="*/ 1091338 h 2460467"/>
                  <a:gd name="connsiteX15" fmla="*/ 376517 w 1515035"/>
                  <a:gd name="connsiteY15" fmla="*/ 1163968 h 2460467"/>
                  <a:gd name="connsiteX16" fmla="*/ 375078 w 1515035"/>
                  <a:gd name="connsiteY16" fmla="*/ 1185925 h 2460467"/>
                  <a:gd name="connsiteX17" fmla="*/ 404096 w 1515035"/>
                  <a:gd name="connsiteY17" fmla="*/ 1251790 h 2460467"/>
                  <a:gd name="connsiteX18" fmla="*/ 349348 w 1515035"/>
                  <a:gd name="connsiteY18" fmla="*/ 1331560 h 2460467"/>
                  <a:gd name="connsiteX19" fmla="*/ 367755 w 1515035"/>
                  <a:gd name="connsiteY19" fmla="*/ 1464741 h 2460467"/>
                  <a:gd name="connsiteX20" fmla="*/ 403411 w 1515035"/>
                  <a:gd name="connsiteY20" fmla="*/ 1648062 h 2460467"/>
                  <a:gd name="connsiteX21" fmla="*/ 300558 w 1515035"/>
                  <a:gd name="connsiteY21" fmla="*/ 1676246 h 2460467"/>
                  <a:gd name="connsiteX22" fmla="*/ 174572 w 1515035"/>
                  <a:gd name="connsiteY22" fmla="*/ 1707169 h 2460467"/>
                  <a:gd name="connsiteX23" fmla="*/ 28538 w 1515035"/>
                  <a:gd name="connsiteY23" fmla="*/ 1739002 h 2460467"/>
                  <a:gd name="connsiteX24" fmla="*/ 0 w 1515035"/>
                  <a:gd name="connsiteY24" fmla="*/ 1872179 h 2460467"/>
                  <a:gd name="connsiteX25" fmla="*/ 0 w 1515035"/>
                  <a:gd name="connsiteY25" fmla="*/ 2015615 h 2460467"/>
                  <a:gd name="connsiteX26" fmla="*/ 80682 w 1515035"/>
                  <a:gd name="connsiteY26" fmla="*/ 2203874 h 2460467"/>
                  <a:gd name="connsiteX27" fmla="*/ 234521 w 1515035"/>
                  <a:gd name="connsiteY27" fmla="*/ 2335608 h 2460467"/>
                  <a:gd name="connsiteX28" fmla="*/ 392603 w 1515035"/>
                  <a:gd name="connsiteY28" fmla="*/ 2372758 h 2460467"/>
                  <a:gd name="connsiteX29" fmla="*/ 484372 w 1515035"/>
                  <a:gd name="connsiteY29" fmla="*/ 2396006 h 2460467"/>
                  <a:gd name="connsiteX30" fmla="*/ 561163 w 1515035"/>
                  <a:gd name="connsiteY30" fmla="*/ 2424411 h 2460467"/>
                  <a:gd name="connsiteX31" fmla="*/ 692477 w 1515035"/>
                  <a:gd name="connsiteY31" fmla="*/ 2447059 h 2460467"/>
                  <a:gd name="connsiteX32" fmla="*/ 712252 w 1515035"/>
                  <a:gd name="connsiteY32" fmla="*/ 2460427 h 2460467"/>
                  <a:gd name="connsiteX33" fmla="*/ 752780 w 1515035"/>
                  <a:gd name="connsiteY33" fmla="*/ 2439227 h 2460467"/>
                  <a:gd name="connsiteX34" fmla="*/ 801418 w 1515035"/>
                  <a:gd name="connsiteY34" fmla="*/ 2448727 h 2460467"/>
                  <a:gd name="connsiteX35" fmla="*/ 896949 w 1515035"/>
                  <a:gd name="connsiteY35" fmla="*/ 2431709 h 2460467"/>
                  <a:gd name="connsiteX36" fmla="*/ 979754 w 1515035"/>
                  <a:gd name="connsiteY36" fmla="*/ 2395851 h 2460467"/>
                  <a:gd name="connsiteX37" fmla="*/ 1047228 w 1515035"/>
                  <a:gd name="connsiteY37" fmla="*/ 2393648 h 2460467"/>
                  <a:gd name="connsiteX38" fmla="*/ 1076927 w 1515035"/>
                  <a:gd name="connsiteY38" fmla="*/ 2356118 h 2460467"/>
                  <a:gd name="connsiteX39" fmla="*/ 1143923 w 1515035"/>
                  <a:gd name="connsiteY39" fmla="*/ 2301952 h 2460467"/>
                  <a:gd name="connsiteX40" fmla="*/ 1267305 w 1515035"/>
                  <a:gd name="connsiteY40" fmla="*/ 2216863 h 2460467"/>
                  <a:gd name="connsiteX41" fmla="*/ 1286879 w 1515035"/>
                  <a:gd name="connsiteY41" fmla="*/ 2111490 h 2460467"/>
                  <a:gd name="connsiteX42" fmla="*/ 1497106 w 1515035"/>
                  <a:gd name="connsiteY42" fmla="*/ 2060438 h 2460467"/>
                  <a:gd name="connsiteX43" fmla="*/ 1515035 w 1515035"/>
                  <a:gd name="connsiteY43" fmla="*/ 1943897 h 2460467"/>
                  <a:gd name="connsiteX44" fmla="*/ 1515035 w 1515035"/>
                  <a:gd name="connsiteY44" fmla="*/ 1908038 h 2460467"/>
                  <a:gd name="connsiteX45" fmla="*/ 1389529 w 1515035"/>
                  <a:gd name="connsiteY45" fmla="*/ 1782532 h 2460467"/>
                  <a:gd name="connsiteX46" fmla="*/ 1322053 w 1515035"/>
                  <a:gd name="connsiteY46" fmla="*/ 1783979 h 2460467"/>
                  <a:gd name="connsiteX47" fmla="*/ 1201746 w 1515035"/>
                  <a:gd name="connsiteY47" fmla="*/ 1748120 h 2460467"/>
                  <a:gd name="connsiteX48" fmla="*/ 1039905 w 1515035"/>
                  <a:gd name="connsiteY48" fmla="*/ 1732390 h 2460467"/>
                  <a:gd name="connsiteX49" fmla="*/ 937528 w 1515035"/>
                  <a:gd name="connsiteY49" fmla="*/ 1691061 h 2460467"/>
                  <a:gd name="connsiteX50" fmla="*/ 970107 w 1515035"/>
                  <a:gd name="connsiteY50" fmla="*/ 1583106 h 2460467"/>
                  <a:gd name="connsiteX51" fmla="*/ 952177 w 1515035"/>
                  <a:gd name="connsiteY51" fmla="*/ 1418094 h 2460467"/>
                  <a:gd name="connsiteX52" fmla="*/ 923869 w 1515035"/>
                  <a:gd name="connsiteY52" fmla="*/ 1337986 h 2460467"/>
                  <a:gd name="connsiteX53" fmla="*/ 932605 w 1515035"/>
                  <a:gd name="connsiteY53" fmla="*/ 1314544 h 2460467"/>
                  <a:gd name="connsiteX54" fmla="*/ 927406 w 1515035"/>
                  <a:gd name="connsiteY54" fmla="*/ 1239712 h 2460467"/>
                  <a:gd name="connsiteX55" fmla="*/ 906875 w 1515035"/>
                  <a:gd name="connsiteY55" fmla="*/ 1249587 h 2460467"/>
                  <a:gd name="connsiteX56" fmla="*/ 950259 w 1515035"/>
                  <a:gd name="connsiteY56" fmla="*/ 1172932 h 2460467"/>
                  <a:gd name="connsiteX57" fmla="*/ 901395 w 1515035"/>
                  <a:gd name="connsiteY57" fmla="*/ 1067560 h 2460467"/>
                  <a:gd name="connsiteX58" fmla="*/ 1034703 w 1515035"/>
                  <a:gd name="connsiteY58" fmla="*/ 985963 h 2460467"/>
                  <a:gd name="connsiteX59" fmla="*/ 1120588 w 1515035"/>
                  <a:gd name="connsiteY59" fmla="*/ 868132 h 2460467"/>
                  <a:gd name="connsiteX60" fmla="*/ 1129553 w 1515035"/>
                  <a:gd name="connsiteY60" fmla="*/ 760556 h 2460467"/>
                  <a:gd name="connsiteX61" fmla="*/ 1192306 w 1515035"/>
                  <a:gd name="connsiteY61" fmla="*/ 661944 h 2460467"/>
                  <a:gd name="connsiteX62" fmla="*/ 1264023 w 1515035"/>
                  <a:gd name="connsiteY62" fmla="*/ 581262 h 2460467"/>
                  <a:gd name="connsiteX63" fmla="*/ 1317811 w 1515035"/>
                  <a:gd name="connsiteY63" fmla="*/ 401968 h 2460467"/>
                  <a:gd name="connsiteX64" fmla="*/ 1290917 w 1515035"/>
                  <a:gd name="connsiteY64" fmla="*/ 249568 h 2460467"/>
                  <a:gd name="connsiteX65" fmla="*/ 1129553 w 1515035"/>
                  <a:gd name="connsiteY65" fmla="*/ 88203 h 2460467"/>
                  <a:gd name="connsiteX66" fmla="*/ 905435 w 1515035"/>
                  <a:gd name="connsiteY66" fmla="*/ 52344 h 2460467"/>
                  <a:gd name="connsiteX67" fmla="*/ 724018 w 1515035"/>
                  <a:gd name="connsiteY67" fmla="*/ 0 h 2460467"/>
                  <a:gd name="connsiteX68" fmla="*/ 573741 w 1515035"/>
                  <a:gd name="connsiteY68" fmla="*/ 7521 h 2460467"/>
                  <a:gd name="connsiteX69" fmla="*/ 537882 w 1515035"/>
                  <a:gd name="connsiteY69" fmla="*/ 88203 h 2460467"/>
                  <a:gd name="connsiteX0" fmla="*/ 537882 w 1515035"/>
                  <a:gd name="connsiteY0" fmla="*/ 88203 h 2460467"/>
                  <a:gd name="connsiteX1" fmla="*/ 520103 w 1515035"/>
                  <a:gd name="connsiteY1" fmla="*/ 78720 h 2460467"/>
                  <a:gd name="connsiteX2" fmla="*/ 381921 w 1515035"/>
                  <a:gd name="connsiteY2" fmla="*/ 150043 h 2460467"/>
                  <a:gd name="connsiteX3" fmla="*/ 355027 w 1515035"/>
                  <a:gd name="connsiteY3" fmla="*/ 234755 h 2460467"/>
                  <a:gd name="connsiteX4" fmla="*/ 285912 w 1515035"/>
                  <a:gd name="connsiteY4" fmla="*/ 340505 h 2460467"/>
                  <a:gd name="connsiteX5" fmla="*/ 279070 w 1515035"/>
                  <a:gd name="connsiteY5" fmla="*/ 411312 h 2460467"/>
                  <a:gd name="connsiteX6" fmla="*/ 231165 w 1515035"/>
                  <a:gd name="connsiteY6" fmla="*/ 455756 h 2460467"/>
                  <a:gd name="connsiteX7" fmla="*/ 211591 w 1515035"/>
                  <a:gd name="connsiteY7" fmla="*/ 580352 h 2460467"/>
                  <a:gd name="connsiteX8" fmla="*/ 224796 w 1515035"/>
                  <a:gd name="connsiteY8" fmla="*/ 640368 h 2460467"/>
                  <a:gd name="connsiteX9" fmla="*/ 190582 w 1515035"/>
                  <a:gd name="connsiteY9" fmla="*/ 674937 h 2460467"/>
                  <a:gd name="connsiteX10" fmla="*/ 251213 w 1515035"/>
                  <a:gd name="connsiteY10" fmla="*/ 843441 h 2460467"/>
                  <a:gd name="connsiteX11" fmla="*/ 273865 w 1515035"/>
                  <a:gd name="connsiteY11" fmla="*/ 878387 h 2460467"/>
                  <a:gd name="connsiteX12" fmla="*/ 307955 w 1515035"/>
                  <a:gd name="connsiteY12" fmla="*/ 913292 h 2460467"/>
                  <a:gd name="connsiteX13" fmla="*/ 382200 w 1515035"/>
                  <a:gd name="connsiteY13" fmla="*/ 1030787 h 2460467"/>
                  <a:gd name="connsiteX14" fmla="*/ 400130 w 1515035"/>
                  <a:gd name="connsiteY14" fmla="*/ 1091338 h 2460467"/>
                  <a:gd name="connsiteX15" fmla="*/ 376517 w 1515035"/>
                  <a:gd name="connsiteY15" fmla="*/ 1163968 h 2460467"/>
                  <a:gd name="connsiteX16" fmla="*/ 375078 w 1515035"/>
                  <a:gd name="connsiteY16" fmla="*/ 1185925 h 2460467"/>
                  <a:gd name="connsiteX17" fmla="*/ 404096 w 1515035"/>
                  <a:gd name="connsiteY17" fmla="*/ 1251790 h 2460467"/>
                  <a:gd name="connsiteX18" fmla="*/ 349348 w 1515035"/>
                  <a:gd name="connsiteY18" fmla="*/ 1331560 h 2460467"/>
                  <a:gd name="connsiteX19" fmla="*/ 367755 w 1515035"/>
                  <a:gd name="connsiteY19" fmla="*/ 1464741 h 2460467"/>
                  <a:gd name="connsiteX20" fmla="*/ 403411 w 1515035"/>
                  <a:gd name="connsiteY20" fmla="*/ 1648062 h 2460467"/>
                  <a:gd name="connsiteX21" fmla="*/ 300558 w 1515035"/>
                  <a:gd name="connsiteY21" fmla="*/ 1676246 h 2460467"/>
                  <a:gd name="connsiteX22" fmla="*/ 174572 w 1515035"/>
                  <a:gd name="connsiteY22" fmla="*/ 1707169 h 2460467"/>
                  <a:gd name="connsiteX23" fmla="*/ 28538 w 1515035"/>
                  <a:gd name="connsiteY23" fmla="*/ 1739002 h 2460467"/>
                  <a:gd name="connsiteX24" fmla="*/ 0 w 1515035"/>
                  <a:gd name="connsiteY24" fmla="*/ 1872179 h 2460467"/>
                  <a:gd name="connsiteX25" fmla="*/ 0 w 1515035"/>
                  <a:gd name="connsiteY25" fmla="*/ 2015615 h 2460467"/>
                  <a:gd name="connsiteX26" fmla="*/ 80682 w 1515035"/>
                  <a:gd name="connsiteY26" fmla="*/ 2203874 h 2460467"/>
                  <a:gd name="connsiteX27" fmla="*/ 234521 w 1515035"/>
                  <a:gd name="connsiteY27" fmla="*/ 2335608 h 2460467"/>
                  <a:gd name="connsiteX28" fmla="*/ 392603 w 1515035"/>
                  <a:gd name="connsiteY28" fmla="*/ 2372758 h 2460467"/>
                  <a:gd name="connsiteX29" fmla="*/ 484372 w 1515035"/>
                  <a:gd name="connsiteY29" fmla="*/ 2396006 h 2460467"/>
                  <a:gd name="connsiteX30" fmla="*/ 561163 w 1515035"/>
                  <a:gd name="connsiteY30" fmla="*/ 2424411 h 2460467"/>
                  <a:gd name="connsiteX31" fmla="*/ 692477 w 1515035"/>
                  <a:gd name="connsiteY31" fmla="*/ 2447059 h 2460467"/>
                  <a:gd name="connsiteX32" fmla="*/ 712252 w 1515035"/>
                  <a:gd name="connsiteY32" fmla="*/ 2460427 h 2460467"/>
                  <a:gd name="connsiteX33" fmla="*/ 752780 w 1515035"/>
                  <a:gd name="connsiteY33" fmla="*/ 2439227 h 2460467"/>
                  <a:gd name="connsiteX34" fmla="*/ 801418 w 1515035"/>
                  <a:gd name="connsiteY34" fmla="*/ 2448727 h 2460467"/>
                  <a:gd name="connsiteX35" fmla="*/ 896949 w 1515035"/>
                  <a:gd name="connsiteY35" fmla="*/ 2431709 h 2460467"/>
                  <a:gd name="connsiteX36" fmla="*/ 979754 w 1515035"/>
                  <a:gd name="connsiteY36" fmla="*/ 2395851 h 2460467"/>
                  <a:gd name="connsiteX37" fmla="*/ 1047228 w 1515035"/>
                  <a:gd name="connsiteY37" fmla="*/ 2393648 h 2460467"/>
                  <a:gd name="connsiteX38" fmla="*/ 1076927 w 1515035"/>
                  <a:gd name="connsiteY38" fmla="*/ 2356118 h 2460467"/>
                  <a:gd name="connsiteX39" fmla="*/ 1143923 w 1515035"/>
                  <a:gd name="connsiteY39" fmla="*/ 2301952 h 2460467"/>
                  <a:gd name="connsiteX40" fmla="*/ 1267305 w 1515035"/>
                  <a:gd name="connsiteY40" fmla="*/ 2216863 h 2460467"/>
                  <a:gd name="connsiteX41" fmla="*/ 1286879 w 1515035"/>
                  <a:gd name="connsiteY41" fmla="*/ 2111490 h 2460467"/>
                  <a:gd name="connsiteX42" fmla="*/ 1380767 w 1515035"/>
                  <a:gd name="connsiteY42" fmla="*/ 2020932 h 2460467"/>
                  <a:gd name="connsiteX43" fmla="*/ 1515035 w 1515035"/>
                  <a:gd name="connsiteY43" fmla="*/ 1943897 h 2460467"/>
                  <a:gd name="connsiteX44" fmla="*/ 1515035 w 1515035"/>
                  <a:gd name="connsiteY44" fmla="*/ 1908038 h 2460467"/>
                  <a:gd name="connsiteX45" fmla="*/ 1389529 w 1515035"/>
                  <a:gd name="connsiteY45" fmla="*/ 1782532 h 2460467"/>
                  <a:gd name="connsiteX46" fmla="*/ 1322053 w 1515035"/>
                  <a:gd name="connsiteY46" fmla="*/ 1783979 h 2460467"/>
                  <a:gd name="connsiteX47" fmla="*/ 1201746 w 1515035"/>
                  <a:gd name="connsiteY47" fmla="*/ 1748120 h 2460467"/>
                  <a:gd name="connsiteX48" fmla="*/ 1039905 w 1515035"/>
                  <a:gd name="connsiteY48" fmla="*/ 1732390 h 2460467"/>
                  <a:gd name="connsiteX49" fmla="*/ 937528 w 1515035"/>
                  <a:gd name="connsiteY49" fmla="*/ 1691061 h 2460467"/>
                  <a:gd name="connsiteX50" fmla="*/ 970107 w 1515035"/>
                  <a:gd name="connsiteY50" fmla="*/ 1583106 h 2460467"/>
                  <a:gd name="connsiteX51" fmla="*/ 952177 w 1515035"/>
                  <a:gd name="connsiteY51" fmla="*/ 1418094 h 2460467"/>
                  <a:gd name="connsiteX52" fmla="*/ 923869 w 1515035"/>
                  <a:gd name="connsiteY52" fmla="*/ 1337986 h 2460467"/>
                  <a:gd name="connsiteX53" fmla="*/ 932605 w 1515035"/>
                  <a:gd name="connsiteY53" fmla="*/ 1314544 h 2460467"/>
                  <a:gd name="connsiteX54" fmla="*/ 927406 w 1515035"/>
                  <a:gd name="connsiteY54" fmla="*/ 1239712 h 2460467"/>
                  <a:gd name="connsiteX55" fmla="*/ 906875 w 1515035"/>
                  <a:gd name="connsiteY55" fmla="*/ 1249587 h 2460467"/>
                  <a:gd name="connsiteX56" fmla="*/ 950259 w 1515035"/>
                  <a:gd name="connsiteY56" fmla="*/ 1172932 h 2460467"/>
                  <a:gd name="connsiteX57" fmla="*/ 901395 w 1515035"/>
                  <a:gd name="connsiteY57" fmla="*/ 1067560 h 2460467"/>
                  <a:gd name="connsiteX58" fmla="*/ 1034703 w 1515035"/>
                  <a:gd name="connsiteY58" fmla="*/ 985963 h 2460467"/>
                  <a:gd name="connsiteX59" fmla="*/ 1120588 w 1515035"/>
                  <a:gd name="connsiteY59" fmla="*/ 868132 h 2460467"/>
                  <a:gd name="connsiteX60" fmla="*/ 1129553 w 1515035"/>
                  <a:gd name="connsiteY60" fmla="*/ 760556 h 2460467"/>
                  <a:gd name="connsiteX61" fmla="*/ 1192306 w 1515035"/>
                  <a:gd name="connsiteY61" fmla="*/ 661944 h 2460467"/>
                  <a:gd name="connsiteX62" fmla="*/ 1264023 w 1515035"/>
                  <a:gd name="connsiteY62" fmla="*/ 581262 h 2460467"/>
                  <a:gd name="connsiteX63" fmla="*/ 1317811 w 1515035"/>
                  <a:gd name="connsiteY63" fmla="*/ 401968 h 2460467"/>
                  <a:gd name="connsiteX64" fmla="*/ 1290917 w 1515035"/>
                  <a:gd name="connsiteY64" fmla="*/ 249568 h 2460467"/>
                  <a:gd name="connsiteX65" fmla="*/ 1129553 w 1515035"/>
                  <a:gd name="connsiteY65" fmla="*/ 88203 h 2460467"/>
                  <a:gd name="connsiteX66" fmla="*/ 905435 w 1515035"/>
                  <a:gd name="connsiteY66" fmla="*/ 52344 h 2460467"/>
                  <a:gd name="connsiteX67" fmla="*/ 724018 w 1515035"/>
                  <a:gd name="connsiteY67" fmla="*/ 0 h 2460467"/>
                  <a:gd name="connsiteX68" fmla="*/ 573741 w 1515035"/>
                  <a:gd name="connsiteY68" fmla="*/ 7521 h 2460467"/>
                  <a:gd name="connsiteX69" fmla="*/ 537882 w 1515035"/>
                  <a:gd name="connsiteY69" fmla="*/ 88203 h 2460467"/>
                  <a:gd name="connsiteX0" fmla="*/ 537882 w 1515035"/>
                  <a:gd name="connsiteY0" fmla="*/ 88203 h 2460467"/>
                  <a:gd name="connsiteX1" fmla="*/ 520103 w 1515035"/>
                  <a:gd name="connsiteY1" fmla="*/ 78720 h 2460467"/>
                  <a:gd name="connsiteX2" fmla="*/ 381921 w 1515035"/>
                  <a:gd name="connsiteY2" fmla="*/ 150043 h 2460467"/>
                  <a:gd name="connsiteX3" fmla="*/ 355027 w 1515035"/>
                  <a:gd name="connsiteY3" fmla="*/ 234755 h 2460467"/>
                  <a:gd name="connsiteX4" fmla="*/ 285912 w 1515035"/>
                  <a:gd name="connsiteY4" fmla="*/ 340505 h 2460467"/>
                  <a:gd name="connsiteX5" fmla="*/ 279070 w 1515035"/>
                  <a:gd name="connsiteY5" fmla="*/ 411312 h 2460467"/>
                  <a:gd name="connsiteX6" fmla="*/ 231165 w 1515035"/>
                  <a:gd name="connsiteY6" fmla="*/ 455756 h 2460467"/>
                  <a:gd name="connsiteX7" fmla="*/ 211591 w 1515035"/>
                  <a:gd name="connsiteY7" fmla="*/ 580352 h 2460467"/>
                  <a:gd name="connsiteX8" fmla="*/ 224796 w 1515035"/>
                  <a:gd name="connsiteY8" fmla="*/ 640368 h 2460467"/>
                  <a:gd name="connsiteX9" fmla="*/ 190582 w 1515035"/>
                  <a:gd name="connsiteY9" fmla="*/ 674937 h 2460467"/>
                  <a:gd name="connsiteX10" fmla="*/ 251213 w 1515035"/>
                  <a:gd name="connsiteY10" fmla="*/ 843441 h 2460467"/>
                  <a:gd name="connsiteX11" fmla="*/ 273865 w 1515035"/>
                  <a:gd name="connsiteY11" fmla="*/ 878387 h 2460467"/>
                  <a:gd name="connsiteX12" fmla="*/ 307955 w 1515035"/>
                  <a:gd name="connsiteY12" fmla="*/ 913292 h 2460467"/>
                  <a:gd name="connsiteX13" fmla="*/ 382200 w 1515035"/>
                  <a:gd name="connsiteY13" fmla="*/ 1030787 h 2460467"/>
                  <a:gd name="connsiteX14" fmla="*/ 400130 w 1515035"/>
                  <a:gd name="connsiteY14" fmla="*/ 1091338 h 2460467"/>
                  <a:gd name="connsiteX15" fmla="*/ 376517 w 1515035"/>
                  <a:gd name="connsiteY15" fmla="*/ 1163968 h 2460467"/>
                  <a:gd name="connsiteX16" fmla="*/ 375078 w 1515035"/>
                  <a:gd name="connsiteY16" fmla="*/ 1185925 h 2460467"/>
                  <a:gd name="connsiteX17" fmla="*/ 404096 w 1515035"/>
                  <a:gd name="connsiteY17" fmla="*/ 1251790 h 2460467"/>
                  <a:gd name="connsiteX18" fmla="*/ 349348 w 1515035"/>
                  <a:gd name="connsiteY18" fmla="*/ 1331560 h 2460467"/>
                  <a:gd name="connsiteX19" fmla="*/ 367755 w 1515035"/>
                  <a:gd name="connsiteY19" fmla="*/ 1464741 h 2460467"/>
                  <a:gd name="connsiteX20" fmla="*/ 403411 w 1515035"/>
                  <a:gd name="connsiteY20" fmla="*/ 1648062 h 2460467"/>
                  <a:gd name="connsiteX21" fmla="*/ 300558 w 1515035"/>
                  <a:gd name="connsiteY21" fmla="*/ 1676246 h 2460467"/>
                  <a:gd name="connsiteX22" fmla="*/ 174572 w 1515035"/>
                  <a:gd name="connsiteY22" fmla="*/ 1707169 h 2460467"/>
                  <a:gd name="connsiteX23" fmla="*/ 28538 w 1515035"/>
                  <a:gd name="connsiteY23" fmla="*/ 1739002 h 2460467"/>
                  <a:gd name="connsiteX24" fmla="*/ 0 w 1515035"/>
                  <a:gd name="connsiteY24" fmla="*/ 1872179 h 2460467"/>
                  <a:gd name="connsiteX25" fmla="*/ 0 w 1515035"/>
                  <a:gd name="connsiteY25" fmla="*/ 2015615 h 2460467"/>
                  <a:gd name="connsiteX26" fmla="*/ 80682 w 1515035"/>
                  <a:gd name="connsiteY26" fmla="*/ 2203874 h 2460467"/>
                  <a:gd name="connsiteX27" fmla="*/ 234521 w 1515035"/>
                  <a:gd name="connsiteY27" fmla="*/ 2335608 h 2460467"/>
                  <a:gd name="connsiteX28" fmla="*/ 392603 w 1515035"/>
                  <a:gd name="connsiteY28" fmla="*/ 2372758 h 2460467"/>
                  <a:gd name="connsiteX29" fmla="*/ 484372 w 1515035"/>
                  <a:gd name="connsiteY29" fmla="*/ 2396006 h 2460467"/>
                  <a:gd name="connsiteX30" fmla="*/ 561163 w 1515035"/>
                  <a:gd name="connsiteY30" fmla="*/ 2424411 h 2460467"/>
                  <a:gd name="connsiteX31" fmla="*/ 692477 w 1515035"/>
                  <a:gd name="connsiteY31" fmla="*/ 2447059 h 2460467"/>
                  <a:gd name="connsiteX32" fmla="*/ 712252 w 1515035"/>
                  <a:gd name="connsiteY32" fmla="*/ 2460427 h 2460467"/>
                  <a:gd name="connsiteX33" fmla="*/ 752780 w 1515035"/>
                  <a:gd name="connsiteY33" fmla="*/ 2439227 h 2460467"/>
                  <a:gd name="connsiteX34" fmla="*/ 801418 w 1515035"/>
                  <a:gd name="connsiteY34" fmla="*/ 2448727 h 2460467"/>
                  <a:gd name="connsiteX35" fmla="*/ 896949 w 1515035"/>
                  <a:gd name="connsiteY35" fmla="*/ 2431709 h 2460467"/>
                  <a:gd name="connsiteX36" fmla="*/ 979754 w 1515035"/>
                  <a:gd name="connsiteY36" fmla="*/ 2395851 h 2460467"/>
                  <a:gd name="connsiteX37" fmla="*/ 1047228 w 1515035"/>
                  <a:gd name="connsiteY37" fmla="*/ 2393648 h 2460467"/>
                  <a:gd name="connsiteX38" fmla="*/ 1076927 w 1515035"/>
                  <a:gd name="connsiteY38" fmla="*/ 2356118 h 2460467"/>
                  <a:gd name="connsiteX39" fmla="*/ 1143923 w 1515035"/>
                  <a:gd name="connsiteY39" fmla="*/ 2301952 h 2460467"/>
                  <a:gd name="connsiteX40" fmla="*/ 1267305 w 1515035"/>
                  <a:gd name="connsiteY40" fmla="*/ 2216863 h 2460467"/>
                  <a:gd name="connsiteX41" fmla="*/ 1286879 w 1515035"/>
                  <a:gd name="connsiteY41" fmla="*/ 2111490 h 2460467"/>
                  <a:gd name="connsiteX42" fmla="*/ 1380767 w 1515035"/>
                  <a:gd name="connsiteY42" fmla="*/ 2020932 h 2460467"/>
                  <a:gd name="connsiteX43" fmla="*/ 1416598 w 1515035"/>
                  <a:gd name="connsiteY43" fmla="*/ 1940462 h 2460467"/>
                  <a:gd name="connsiteX44" fmla="*/ 1515035 w 1515035"/>
                  <a:gd name="connsiteY44" fmla="*/ 1943897 h 2460467"/>
                  <a:gd name="connsiteX45" fmla="*/ 1515035 w 1515035"/>
                  <a:gd name="connsiteY45" fmla="*/ 1908038 h 2460467"/>
                  <a:gd name="connsiteX46" fmla="*/ 1389529 w 1515035"/>
                  <a:gd name="connsiteY46" fmla="*/ 1782532 h 2460467"/>
                  <a:gd name="connsiteX47" fmla="*/ 1322053 w 1515035"/>
                  <a:gd name="connsiteY47" fmla="*/ 1783979 h 2460467"/>
                  <a:gd name="connsiteX48" fmla="*/ 1201746 w 1515035"/>
                  <a:gd name="connsiteY48" fmla="*/ 1748120 h 2460467"/>
                  <a:gd name="connsiteX49" fmla="*/ 1039905 w 1515035"/>
                  <a:gd name="connsiteY49" fmla="*/ 1732390 h 2460467"/>
                  <a:gd name="connsiteX50" fmla="*/ 937528 w 1515035"/>
                  <a:gd name="connsiteY50" fmla="*/ 1691061 h 2460467"/>
                  <a:gd name="connsiteX51" fmla="*/ 970107 w 1515035"/>
                  <a:gd name="connsiteY51" fmla="*/ 1583106 h 2460467"/>
                  <a:gd name="connsiteX52" fmla="*/ 952177 w 1515035"/>
                  <a:gd name="connsiteY52" fmla="*/ 1418094 h 2460467"/>
                  <a:gd name="connsiteX53" fmla="*/ 923869 w 1515035"/>
                  <a:gd name="connsiteY53" fmla="*/ 1337986 h 2460467"/>
                  <a:gd name="connsiteX54" fmla="*/ 932605 w 1515035"/>
                  <a:gd name="connsiteY54" fmla="*/ 1314544 h 2460467"/>
                  <a:gd name="connsiteX55" fmla="*/ 927406 w 1515035"/>
                  <a:gd name="connsiteY55" fmla="*/ 1239712 h 2460467"/>
                  <a:gd name="connsiteX56" fmla="*/ 906875 w 1515035"/>
                  <a:gd name="connsiteY56" fmla="*/ 1249587 h 2460467"/>
                  <a:gd name="connsiteX57" fmla="*/ 950259 w 1515035"/>
                  <a:gd name="connsiteY57" fmla="*/ 1172932 h 2460467"/>
                  <a:gd name="connsiteX58" fmla="*/ 901395 w 1515035"/>
                  <a:gd name="connsiteY58" fmla="*/ 1067560 h 2460467"/>
                  <a:gd name="connsiteX59" fmla="*/ 1034703 w 1515035"/>
                  <a:gd name="connsiteY59" fmla="*/ 985963 h 2460467"/>
                  <a:gd name="connsiteX60" fmla="*/ 1120588 w 1515035"/>
                  <a:gd name="connsiteY60" fmla="*/ 868132 h 2460467"/>
                  <a:gd name="connsiteX61" fmla="*/ 1129553 w 1515035"/>
                  <a:gd name="connsiteY61" fmla="*/ 760556 h 2460467"/>
                  <a:gd name="connsiteX62" fmla="*/ 1192306 w 1515035"/>
                  <a:gd name="connsiteY62" fmla="*/ 661944 h 2460467"/>
                  <a:gd name="connsiteX63" fmla="*/ 1264023 w 1515035"/>
                  <a:gd name="connsiteY63" fmla="*/ 581262 h 2460467"/>
                  <a:gd name="connsiteX64" fmla="*/ 1317811 w 1515035"/>
                  <a:gd name="connsiteY64" fmla="*/ 401968 h 2460467"/>
                  <a:gd name="connsiteX65" fmla="*/ 1290917 w 1515035"/>
                  <a:gd name="connsiteY65" fmla="*/ 249568 h 2460467"/>
                  <a:gd name="connsiteX66" fmla="*/ 1129553 w 1515035"/>
                  <a:gd name="connsiteY66" fmla="*/ 88203 h 2460467"/>
                  <a:gd name="connsiteX67" fmla="*/ 905435 w 1515035"/>
                  <a:gd name="connsiteY67" fmla="*/ 52344 h 2460467"/>
                  <a:gd name="connsiteX68" fmla="*/ 724018 w 1515035"/>
                  <a:gd name="connsiteY68" fmla="*/ 0 h 2460467"/>
                  <a:gd name="connsiteX69" fmla="*/ 573741 w 1515035"/>
                  <a:gd name="connsiteY69" fmla="*/ 7521 h 2460467"/>
                  <a:gd name="connsiteX70" fmla="*/ 537882 w 1515035"/>
                  <a:gd name="connsiteY70" fmla="*/ 88203 h 2460467"/>
                  <a:gd name="connsiteX0" fmla="*/ 537882 w 1515035"/>
                  <a:gd name="connsiteY0" fmla="*/ 88203 h 2460467"/>
                  <a:gd name="connsiteX1" fmla="*/ 520103 w 1515035"/>
                  <a:gd name="connsiteY1" fmla="*/ 78720 h 2460467"/>
                  <a:gd name="connsiteX2" fmla="*/ 381921 w 1515035"/>
                  <a:gd name="connsiteY2" fmla="*/ 150043 h 2460467"/>
                  <a:gd name="connsiteX3" fmla="*/ 355027 w 1515035"/>
                  <a:gd name="connsiteY3" fmla="*/ 234755 h 2460467"/>
                  <a:gd name="connsiteX4" fmla="*/ 285912 w 1515035"/>
                  <a:gd name="connsiteY4" fmla="*/ 340505 h 2460467"/>
                  <a:gd name="connsiteX5" fmla="*/ 279070 w 1515035"/>
                  <a:gd name="connsiteY5" fmla="*/ 411312 h 2460467"/>
                  <a:gd name="connsiteX6" fmla="*/ 231165 w 1515035"/>
                  <a:gd name="connsiteY6" fmla="*/ 455756 h 2460467"/>
                  <a:gd name="connsiteX7" fmla="*/ 211591 w 1515035"/>
                  <a:gd name="connsiteY7" fmla="*/ 580352 h 2460467"/>
                  <a:gd name="connsiteX8" fmla="*/ 224796 w 1515035"/>
                  <a:gd name="connsiteY8" fmla="*/ 640368 h 2460467"/>
                  <a:gd name="connsiteX9" fmla="*/ 190582 w 1515035"/>
                  <a:gd name="connsiteY9" fmla="*/ 674937 h 2460467"/>
                  <a:gd name="connsiteX10" fmla="*/ 251213 w 1515035"/>
                  <a:gd name="connsiteY10" fmla="*/ 843441 h 2460467"/>
                  <a:gd name="connsiteX11" fmla="*/ 273865 w 1515035"/>
                  <a:gd name="connsiteY11" fmla="*/ 878387 h 2460467"/>
                  <a:gd name="connsiteX12" fmla="*/ 307955 w 1515035"/>
                  <a:gd name="connsiteY12" fmla="*/ 913292 h 2460467"/>
                  <a:gd name="connsiteX13" fmla="*/ 382200 w 1515035"/>
                  <a:gd name="connsiteY13" fmla="*/ 1030787 h 2460467"/>
                  <a:gd name="connsiteX14" fmla="*/ 400130 w 1515035"/>
                  <a:gd name="connsiteY14" fmla="*/ 1091338 h 2460467"/>
                  <a:gd name="connsiteX15" fmla="*/ 376517 w 1515035"/>
                  <a:gd name="connsiteY15" fmla="*/ 1163968 h 2460467"/>
                  <a:gd name="connsiteX16" fmla="*/ 375078 w 1515035"/>
                  <a:gd name="connsiteY16" fmla="*/ 1185925 h 2460467"/>
                  <a:gd name="connsiteX17" fmla="*/ 404096 w 1515035"/>
                  <a:gd name="connsiteY17" fmla="*/ 1251790 h 2460467"/>
                  <a:gd name="connsiteX18" fmla="*/ 349348 w 1515035"/>
                  <a:gd name="connsiteY18" fmla="*/ 1331560 h 2460467"/>
                  <a:gd name="connsiteX19" fmla="*/ 367755 w 1515035"/>
                  <a:gd name="connsiteY19" fmla="*/ 1464741 h 2460467"/>
                  <a:gd name="connsiteX20" fmla="*/ 403411 w 1515035"/>
                  <a:gd name="connsiteY20" fmla="*/ 1648062 h 2460467"/>
                  <a:gd name="connsiteX21" fmla="*/ 300558 w 1515035"/>
                  <a:gd name="connsiteY21" fmla="*/ 1676246 h 2460467"/>
                  <a:gd name="connsiteX22" fmla="*/ 174572 w 1515035"/>
                  <a:gd name="connsiteY22" fmla="*/ 1707169 h 2460467"/>
                  <a:gd name="connsiteX23" fmla="*/ 28538 w 1515035"/>
                  <a:gd name="connsiteY23" fmla="*/ 1739002 h 2460467"/>
                  <a:gd name="connsiteX24" fmla="*/ 0 w 1515035"/>
                  <a:gd name="connsiteY24" fmla="*/ 1872179 h 2460467"/>
                  <a:gd name="connsiteX25" fmla="*/ 0 w 1515035"/>
                  <a:gd name="connsiteY25" fmla="*/ 2015615 h 2460467"/>
                  <a:gd name="connsiteX26" fmla="*/ 80682 w 1515035"/>
                  <a:gd name="connsiteY26" fmla="*/ 2203874 h 2460467"/>
                  <a:gd name="connsiteX27" fmla="*/ 234521 w 1515035"/>
                  <a:gd name="connsiteY27" fmla="*/ 2335608 h 2460467"/>
                  <a:gd name="connsiteX28" fmla="*/ 392603 w 1515035"/>
                  <a:gd name="connsiteY28" fmla="*/ 2372758 h 2460467"/>
                  <a:gd name="connsiteX29" fmla="*/ 484372 w 1515035"/>
                  <a:gd name="connsiteY29" fmla="*/ 2396006 h 2460467"/>
                  <a:gd name="connsiteX30" fmla="*/ 561163 w 1515035"/>
                  <a:gd name="connsiteY30" fmla="*/ 2424411 h 2460467"/>
                  <a:gd name="connsiteX31" fmla="*/ 692477 w 1515035"/>
                  <a:gd name="connsiteY31" fmla="*/ 2447059 h 2460467"/>
                  <a:gd name="connsiteX32" fmla="*/ 712252 w 1515035"/>
                  <a:gd name="connsiteY32" fmla="*/ 2460427 h 2460467"/>
                  <a:gd name="connsiteX33" fmla="*/ 752780 w 1515035"/>
                  <a:gd name="connsiteY33" fmla="*/ 2439227 h 2460467"/>
                  <a:gd name="connsiteX34" fmla="*/ 801418 w 1515035"/>
                  <a:gd name="connsiteY34" fmla="*/ 2448727 h 2460467"/>
                  <a:gd name="connsiteX35" fmla="*/ 896949 w 1515035"/>
                  <a:gd name="connsiteY35" fmla="*/ 2431709 h 2460467"/>
                  <a:gd name="connsiteX36" fmla="*/ 979754 w 1515035"/>
                  <a:gd name="connsiteY36" fmla="*/ 2395851 h 2460467"/>
                  <a:gd name="connsiteX37" fmla="*/ 1047228 w 1515035"/>
                  <a:gd name="connsiteY37" fmla="*/ 2393648 h 2460467"/>
                  <a:gd name="connsiteX38" fmla="*/ 1076927 w 1515035"/>
                  <a:gd name="connsiteY38" fmla="*/ 2356118 h 2460467"/>
                  <a:gd name="connsiteX39" fmla="*/ 1143923 w 1515035"/>
                  <a:gd name="connsiteY39" fmla="*/ 2301952 h 2460467"/>
                  <a:gd name="connsiteX40" fmla="*/ 1267305 w 1515035"/>
                  <a:gd name="connsiteY40" fmla="*/ 2216863 h 2460467"/>
                  <a:gd name="connsiteX41" fmla="*/ 1286879 w 1515035"/>
                  <a:gd name="connsiteY41" fmla="*/ 2111490 h 2460467"/>
                  <a:gd name="connsiteX42" fmla="*/ 1380767 w 1515035"/>
                  <a:gd name="connsiteY42" fmla="*/ 2020932 h 2460467"/>
                  <a:gd name="connsiteX43" fmla="*/ 1416598 w 1515035"/>
                  <a:gd name="connsiteY43" fmla="*/ 1940462 h 2460467"/>
                  <a:gd name="connsiteX44" fmla="*/ 1385011 w 1515035"/>
                  <a:gd name="connsiteY44" fmla="*/ 1899452 h 2460467"/>
                  <a:gd name="connsiteX45" fmla="*/ 1515035 w 1515035"/>
                  <a:gd name="connsiteY45" fmla="*/ 1908038 h 2460467"/>
                  <a:gd name="connsiteX46" fmla="*/ 1389529 w 1515035"/>
                  <a:gd name="connsiteY46" fmla="*/ 1782532 h 2460467"/>
                  <a:gd name="connsiteX47" fmla="*/ 1322053 w 1515035"/>
                  <a:gd name="connsiteY47" fmla="*/ 1783979 h 2460467"/>
                  <a:gd name="connsiteX48" fmla="*/ 1201746 w 1515035"/>
                  <a:gd name="connsiteY48" fmla="*/ 1748120 h 2460467"/>
                  <a:gd name="connsiteX49" fmla="*/ 1039905 w 1515035"/>
                  <a:gd name="connsiteY49" fmla="*/ 1732390 h 2460467"/>
                  <a:gd name="connsiteX50" fmla="*/ 937528 w 1515035"/>
                  <a:gd name="connsiteY50" fmla="*/ 1691061 h 2460467"/>
                  <a:gd name="connsiteX51" fmla="*/ 970107 w 1515035"/>
                  <a:gd name="connsiteY51" fmla="*/ 1583106 h 2460467"/>
                  <a:gd name="connsiteX52" fmla="*/ 952177 w 1515035"/>
                  <a:gd name="connsiteY52" fmla="*/ 1418094 h 2460467"/>
                  <a:gd name="connsiteX53" fmla="*/ 923869 w 1515035"/>
                  <a:gd name="connsiteY53" fmla="*/ 1337986 h 2460467"/>
                  <a:gd name="connsiteX54" fmla="*/ 932605 w 1515035"/>
                  <a:gd name="connsiteY54" fmla="*/ 1314544 h 2460467"/>
                  <a:gd name="connsiteX55" fmla="*/ 927406 w 1515035"/>
                  <a:gd name="connsiteY55" fmla="*/ 1239712 h 2460467"/>
                  <a:gd name="connsiteX56" fmla="*/ 906875 w 1515035"/>
                  <a:gd name="connsiteY56" fmla="*/ 1249587 h 2460467"/>
                  <a:gd name="connsiteX57" fmla="*/ 950259 w 1515035"/>
                  <a:gd name="connsiteY57" fmla="*/ 1172932 h 2460467"/>
                  <a:gd name="connsiteX58" fmla="*/ 901395 w 1515035"/>
                  <a:gd name="connsiteY58" fmla="*/ 1067560 h 2460467"/>
                  <a:gd name="connsiteX59" fmla="*/ 1034703 w 1515035"/>
                  <a:gd name="connsiteY59" fmla="*/ 985963 h 2460467"/>
                  <a:gd name="connsiteX60" fmla="*/ 1120588 w 1515035"/>
                  <a:gd name="connsiteY60" fmla="*/ 868132 h 2460467"/>
                  <a:gd name="connsiteX61" fmla="*/ 1129553 w 1515035"/>
                  <a:gd name="connsiteY61" fmla="*/ 760556 h 2460467"/>
                  <a:gd name="connsiteX62" fmla="*/ 1192306 w 1515035"/>
                  <a:gd name="connsiteY62" fmla="*/ 661944 h 2460467"/>
                  <a:gd name="connsiteX63" fmla="*/ 1264023 w 1515035"/>
                  <a:gd name="connsiteY63" fmla="*/ 581262 h 2460467"/>
                  <a:gd name="connsiteX64" fmla="*/ 1317811 w 1515035"/>
                  <a:gd name="connsiteY64" fmla="*/ 401968 h 2460467"/>
                  <a:gd name="connsiteX65" fmla="*/ 1290917 w 1515035"/>
                  <a:gd name="connsiteY65" fmla="*/ 249568 h 2460467"/>
                  <a:gd name="connsiteX66" fmla="*/ 1129553 w 1515035"/>
                  <a:gd name="connsiteY66" fmla="*/ 88203 h 2460467"/>
                  <a:gd name="connsiteX67" fmla="*/ 905435 w 1515035"/>
                  <a:gd name="connsiteY67" fmla="*/ 52344 h 2460467"/>
                  <a:gd name="connsiteX68" fmla="*/ 724018 w 1515035"/>
                  <a:gd name="connsiteY68" fmla="*/ 0 h 2460467"/>
                  <a:gd name="connsiteX69" fmla="*/ 573741 w 1515035"/>
                  <a:gd name="connsiteY69" fmla="*/ 7521 h 2460467"/>
                  <a:gd name="connsiteX70" fmla="*/ 537882 w 1515035"/>
                  <a:gd name="connsiteY70"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89529 w 1416598"/>
                  <a:gd name="connsiteY46" fmla="*/ 1782532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937528 w 1416598"/>
                  <a:gd name="connsiteY50" fmla="*/ 1691061 h 2460467"/>
                  <a:gd name="connsiteX51" fmla="*/ 970107 w 1416598"/>
                  <a:gd name="connsiteY51" fmla="*/ 1583106 h 2460467"/>
                  <a:gd name="connsiteX52" fmla="*/ 952177 w 1416598"/>
                  <a:gd name="connsiteY52" fmla="*/ 1418094 h 2460467"/>
                  <a:gd name="connsiteX53" fmla="*/ 923869 w 1416598"/>
                  <a:gd name="connsiteY53" fmla="*/ 1337986 h 2460467"/>
                  <a:gd name="connsiteX54" fmla="*/ 932605 w 1416598"/>
                  <a:gd name="connsiteY54" fmla="*/ 1314544 h 2460467"/>
                  <a:gd name="connsiteX55" fmla="*/ 927406 w 1416598"/>
                  <a:gd name="connsiteY55" fmla="*/ 1239712 h 2460467"/>
                  <a:gd name="connsiteX56" fmla="*/ 906875 w 1416598"/>
                  <a:gd name="connsiteY56" fmla="*/ 1249587 h 2460467"/>
                  <a:gd name="connsiteX57" fmla="*/ 950259 w 1416598"/>
                  <a:gd name="connsiteY57" fmla="*/ 1172932 h 2460467"/>
                  <a:gd name="connsiteX58" fmla="*/ 901395 w 1416598"/>
                  <a:gd name="connsiteY58" fmla="*/ 1067560 h 2460467"/>
                  <a:gd name="connsiteX59" fmla="*/ 1034703 w 1416598"/>
                  <a:gd name="connsiteY59" fmla="*/ 985963 h 2460467"/>
                  <a:gd name="connsiteX60" fmla="*/ 1120588 w 1416598"/>
                  <a:gd name="connsiteY60" fmla="*/ 868132 h 2460467"/>
                  <a:gd name="connsiteX61" fmla="*/ 1129553 w 1416598"/>
                  <a:gd name="connsiteY61" fmla="*/ 760556 h 2460467"/>
                  <a:gd name="connsiteX62" fmla="*/ 1192306 w 1416598"/>
                  <a:gd name="connsiteY62" fmla="*/ 661944 h 2460467"/>
                  <a:gd name="connsiteX63" fmla="*/ 1264023 w 1416598"/>
                  <a:gd name="connsiteY63" fmla="*/ 581262 h 2460467"/>
                  <a:gd name="connsiteX64" fmla="*/ 1317811 w 1416598"/>
                  <a:gd name="connsiteY64" fmla="*/ 401968 h 2460467"/>
                  <a:gd name="connsiteX65" fmla="*/ 1290917 w 1416598"/>
                  <a:gd name="connsiteY65" fmla="*/ 249568 h 2460467"/>
                  <a:gd name="connsiteX66" fmla="*/ 1129553 w 1416598"/>
                  <a:gd name="connsiteY66" fmla="*/ 88203 h 2460467"/>
                  <a:gd name="connsiteX67" fmla="*/ 905435 w 1416598"/>
                  <a:gd name="connsiteY67" fmla="*/ 52344 h 2460467"/>
                  <a:gd name="connsiteX68" fmla="*/ 724018 w 1416598"/>
                  <a:gd name="connsiteY68" fmla="*/ 0 h 2460467"/>
                  <a:gd name="connsiteX69" fmla="*/ 573741 w 1416598"/>
                  <a:gd name="connsiteY69" fmla="*/ 7521 h 2460467"/>
                  <a:gd name="connsiteX70" fmla="*/ 537882 w 1416598"/>
                  <a:gd name="connsiteY70"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937528 w 1416598"/>
                  <a:gd name="connsiteY50" fmla="*/ 1691061 h 2460467"/>
                  <a:gd name="connsiteX51" fmla="*/ 970107 w 1416598"/>
                  <a:gd name="connsiteY51" fmla="*/ 1583106 h 2460467"/>
                  <a:gd name="connsiteX52" fmla="*/ 952177 w 1416598"/>
                  <a:gd name="connsiteY52" fmla="*/ 1418094 h 2460467"/>
                  <a:gd name="connsiteX53" fmla="*/ 923869 w 1416598"/>
                  <a:gd name="connsiteY53" fmla="*/ 1337986 h 2460467"/>
                  <a:gd name="connsiteX54" fmla="*/ 932605 w 1416598"/>
                  <a:gd name="connsiteY54" fmla="*/ 1314544 h 2460467"/>
                  <a:gd name="connsiteX55" fmla="*/ 927406 w 1416598"/>
                  <a:gd name="connsiteY55" fmla="*/ 1239712 h 2460467"/>
                  <a:gd name="connsiteX56" fmla="*/ 906875 w 1416598"/>
                  <a:gd name="connsiteY56" fmla="*/ 1249587 h 2460467"/>
                  <a:gd name="connsiteX57" fmla="*/ 950259 w 1416598"/>
                  <a:gd name="connsiteY57" fmla="*/ 1172932 h 2460467"/>
                  <a:gd name="connsiteX58" fmla="*/ 901395 w 1416598"/>
                  <a:gd name="connsiteY58" fmla="*/ 1067560 h 2460467"/>
                  <a:gd name="connsiteX59" fmla="*/ 1034703 w 1416598"/>
                  <a:gd name="connsiteY59" fmla="*/ 985963 h 2460467"/>
                  <a:gd name="connsiteX60" fmla="*/ 1120588 w 1416598"/>
                  <a:gd name="connsiteY60" fmla="*/ 868132 h 2460467"/>
                  <a:gd name="connsiteX61" fmla="*/ 1129553 w 1416598"/>
                  <a:gd name="connsiteY61" fmla="*/ 760556 h 2460467"/>
                  <a:gd name="connsiteX62" fmla="*/ 1192306 w 1416598"/>
                  <a:gd name="connsiteY62" fmla="*/ 661944 h 2460467"/>
                  <a:gd name="connsiteX63" fmla="*/ 1264023 w 1416598"/>
                  <a:gd name="connsiteY63" fmla="*/ 581262 h 2460467"/>
                  <a:gd name="connsiteX64" fmla="*/ 1317811 w 1416598"/>
                  <a:gd name="connsiteY64" fmla="*/ 401968 h 2460467"/>
                  <a:gd name="connsiteX65" fmla="*/ 1290917 w 1416598"/>
                  <a:gd name="connsiteY65" fmla="*/ 249568 h 2460467"/>
                  <a:gd name="connsiteX66" fmla="*/ 1129553 w 1416598"/>
                  <a:gd name="connsiteY66" fmla="*/ 88203 h 2460467"/>
                  <a:gd name="connsiteX67" fmla="*/ 905435 w 1416598"/>
                  <a:gd name="connsiteY67" fmla="*/ 52344 h 2460467"/>
                  <a:gd name="connsiteX68" fmla="*/ 724018 w 1416598"/>
                  <a:gd name="connsiteY68" fmla="*/ 0 h 2460467"/>
                  <a:gd name="connsiteX69" fmla="*/ 573741 w 1416598"/>
                  <a:gd name="connsiteY69" fmla="*/ 7521 h 2460467"/>
                  <a:gd name="connsiteX70" fmla="*/ 537882 w 1416598"/>
                  <a:gd name="connsiteY70"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937528 w 1416598"/>
                  <a:gd name="connsiteY51" fmla="*/ 1691061 h 2460467"/>
                  <a:gd name="connsiteX52" fmla="*/ 970107 w 1416598"/>
                  <a:gd name="connsiteY52" fmla="*/ 1583106 h 2460467"/>
                  <a:gd name="connsiteX53" fmla="*/ 952177 w 1416598"/>
                  <a:gd name="connsiteY53" fmla="*/ 1418094 h 2460467"/>
                  <a:gd name="connsiteX54" fmla="*/ 923869 w 1416598"/>
                  <a:gd name="connsiteY54" fmla="*/ 1337986 h 2460467"/>
                  <a:gd name="connsiteX55" fmla="*/ 932605 w 1416598"/>
                  <a:gd name="connsiteY55" fmla="*/ 1314544 h 2460467"/>
                  <a:gd name="connsiteX56" fmla="*/ 927406 w 1416598"/>
                  <a:gd name="connsiteY56" fmla="*/ 1239712 h 2460467"/>
                  <a:gd name="connsiteX57" fmla="*/ 906875 w 1416598"/>
                  <a:gd name="connsiteY57" fmla="*/ 1249587 h 2460467"/>
                  <a:gd name="connsiteX58" fmla="*/ 950259 w 1416598"/>
                  <a:gd name="connsiteY58" fmla="*/ 1172932 h 2460467"/>
                  <a:gd name="connsiteX59" fmla="*/ 901395 w 1416598"/>
                  <a:gd name="connsiteY59" fmla="*/ 1067560 h 2460467"/>
                  <a:gd name="connsiteX60" fmla="*/ 1034703 w 1416598"/>
                  <a:gd name="connsiteY60" fmla="*/ 985963 h 2460467"/>
                  <a:gd name="connsiteX61" fmla="*/ 1120588 w 1416598"/>
                  <a:gd name="connsiteY61" fmla="*/ 868132 h 2460467"/>
                  <a:gd name="connsiteX62" fmla="*/ 1129553 w 1416598"/>
                  <a:gd name="connsiteY62" fmla="*/ 760556 h 2460467"/>
                  <a:gd name="connsiteX63" fmla="*/ 1192306 w 1416598"/>
                  <a:gd name="connsiteY63" fmla="*/ 661944 h 2460467"/>
                  <a:gd name="connsiteX64" fmla="*/ 1264023 w 1416598"/>
                  <a:gd name="connsiteY64" fmla="*/ 581262 h 2460467"/>
                  <a:gd name="connsiteX65" fmla="*/ 1317811 w 1416598"/>
                  <a:gd name="connsiteY65" fmla="*/ 401968 h 2460467"/>
                  <a:gd name="connsiteX66" fmla="*/ 1290917 w 1416598"/>
                  <a:gd name="connsiteY66" fmla="*/ 249568 h 2460467"/>
                  <a:gd name="connsiteX67" fmla="*/ 1129553 w 1416598"/>
                  <a:gd name="connsiteY67" fmla="*/ 88203 h 2460467"/>
                  <a:gd name="connsiteX68" fmla="*/ 905435 w 1416598"/>
                  <a:gd name="connsiteY68" fmla="*/ 52344 h 2460467"/>
                  <a:gd name="connsiteX69" fmla="*/ 724018 w 1416598"/>
                  <a:gd name="connsiteY69" fmla="*/ 0 h 2460467"/>
                  <a:gd name="connsiteX70" fmla="*/ 573741 w 1416598"/>
                  <a:gd name="connsiteY70" fmla="*/ 7521 h 2460467"/>
                  <a:gd name="connsiteX71" fmla="*/ 537882 w 1416598"/>
                  <a:gd name="connsiteY71"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937528 w 1416598"/>
                  <a:gd name="connsiteY51" fmla="*/ 1691061 h 2460467"/>
                  <a:gd name="connsiteX52" fmla="*/ 1050523 w 1416598"/>
                  <a:gd name="connsiteY52" fmla="*/ 1562903 h 2460467"/>
                  <a:gd name="connsiteX53" fmla="*/ 970107 w 1416598"/>
                  <a:gd name="connsiteY53" fmla="*/ 1583106 h 2460467"/>
                  <a:gd name="connsiteX54" fmla="*/ 952177 w 1416598"/>
                  <a:gd name="connsiteY54" fmla="*/ 1418094 h 2460467"/>
                  <a:gd name="connsiteX55" fmla="*/ 923869 w 1416598"/>
                  <a:gd name="connsiteY55" fmla="*/ 1337986 h 2460467"/>
                  <a:gd name="connsiteX56" fmla="*/ 932605 w 1416598"/>
                  <a:gd name="connsiteY56" fmla="*/ 1314544 h 2460467"/>
                  <a:gd name="connsiteX57" fmla="*/ 927406 w 1416598"/>
                  <a:gd name="connsiteY57" fmla="*/ 1239712 h 2460467"/>
                  <a:gd name="connsiteX58" fmla="*/ 906875 w 1416598"/>
                  <a:gd name="connsiteY58" fmla="*/ 1249587 h 2460467"/>
                  <a:gd name="connsiteX59" fmla="*/ 950259 w 1416598"/>
                  <a:gd name="connsiteY59" fmla="*/ 1172932 h 2460467"/>
                  <a:gd name="connsiteX60" fmla="*/ 901395 w 1416598"/>
                  <a:gd name="connsiteY60" fmla="*/ 1067560 h 2460467"/>
                  <a:gd name="connsiteX61" fmla="*/ 1034703 w 1416598"/>
                  <a:gd name="connsiteY61" fmla="*/ 985963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970107 w 1416598"/>
                  <a:gd name="connsiteY53" fmla="*/ 1583106 h 2460467"/>
                  <a:gd name="connsiteX54" fmla="*/ 952177 w 1416598"/>
                  <a:gd name="connsiteY54" fmla="*/ 1418094 h 2460467"/>
                  <a:gd name="connsiteX55" fmla="*/ 923869 w 1416598"/>
                  <a:gd name="connsiteY55" fmla="*/ 1337986 h 2460467"/>
                  <a:gd name="connsiteX56" fmla="*/ 932605 w 1416598"/>
                  <a:gd name="connsiteY56" fmla="*/ 1314544 h 2460467"/>
                  <a:gd name="connsiteX57" fmla="*/ 927406 w 1416598"/>
                  <a:gd name="connsiteY57" fmla="*/ 1239712 h 2460467"/>
                  <a:gd name="connsiteX58" fmla="*/ 906875 w 1416598"/>
                  <a:gd name="connsiteY58" fmla="*/ 1249587 h 2460467"/>
                  <a:gd name="connsiteX59" fmla="*/ 950259 w 1416598"/>
                  <a:gd name="connsiteY59" fmla="*/ 1172932 h 2460467"/>
                  <a:gd name="connsiteX60" fmla="*/ 901395 w 1416598"/>
                  <a:gd name="connsiteY60" fmla="*/ 1067560 h 2460467"/>
                  <a:gd name="connsiteX61" fmla="*/ 1034703 w 1416598"/>
                  <a:gd name="connsiteY61" fmla="*/ 985963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952177 w 1416598"/>
                  <a:gd name="connsiteY54" fmla="*/ 1418094 h 2460467"/>
                  <a:gd name="connsiteX55" fmla="*/ 923869 w 1416598"/>
                  <a:gd name="connsiteY55" fmla="*/ 1337986 h 2460467"/>
                  <a:gd name="connsiteX56" fmla="*/ 932605 w 1416598"/>
                  <a:gd name="connsiteY56" fmla="*/ 1314544 h 2460467"/>
                  <a:gd name="connsiteX57" fmla="*/ 927406 w 1416598"/>
                  <a:gd name="connsiteY57" fmla="*/ 1239712 h 2460467"/>
                  <a:gd name="connsiteX58" fmla="*/ 906875 w 1416598"/>
                  <a:gd name="connsiteY58" fmla="*/ 1249587 h 2460467"/>
                  <a:gd name="connsiteX59" fmla="*/ 950259 w 1416598"/>
                  <a:gd name="connsiteY59" fmla="*/ 1172932 h 2460467"/>
                  <a:gd name="connsiteX60" fmla="*/ 901395 w 1416598"/>
                  <a:gd name="connsiteY60" fmla="*/ 1067560 h 2460467"/>
                  <a:gd name="connsiteX61" fmla="*/ 1034703 w 1416598"/>
                  <a:gd name="connsiteY61" fmla="*/ 985963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1080000 w 1416598"/>
                  <a:gd name="connsiteY54" fmla="*/ 1353494 h 2460467"/>
                  <a:gd name="connsiteX55" fmla="*/ 923869 w 1416598"/>
                  <a:gd name="connsiteY55" fmla="*/ 1337986 h 2460467"/>
                  <a:gd name="connsiteX56" fmla="*/ 932605 w 1416598"/>
                  <a:gd name="connsiteY56" fmla="*/ 1314544 h 2460467"/>
                  <a:gd name="connsiteX57" fmla="*/ 927406 w 1416598"/>
                  <a:gd name="connsiteY57" fmla="*/ 1239712 h 2460467"/>
                  <a:gd name="connsiteX58" fmla="*/ 906875 w 1416598"/>
                  <a:gd name="connsiteY58" fmla="*/ 1249587 h 2460467"/>
                  <a:gd name="connsiteX59" fmla="*/ 950259 w 1416598"/>
                  <a:gd name="connsiteY59" fmla="*/ 1172932 h 2460467"/>
                  <a:gd name="connsiteX60" fmla="*/ 901395 w 1416598"/>
                  <a:gd name="connsiteY60" fmla="*/ 1067560 h 2460467"/>
                  <a:gd name="connsiteX61" fmla="*/ 1034703 w 1416598"/>
                  <a:gd name="connsiteY61" fmla="*/ 985963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1080000 w 1416598"/>
                  <a:gd name="connsiteY54" fmla="*/ 1353494 h 2460467"/>
                  <a:gd name="connsiteX55" fmla="*/ 923869 w 1416598"/>
                  <a:gd name="connsiteY55" fmla="*/ 1337986 h 2460467"/>
                  <a:gd name="connsiteX56" fmla="*/ 1100750 w 1416598"/>
                  <a:gd name="connsiteY56" fmla="*/ 1261293 h 2460467"/>
                  <a:gd name="connsiteX57" fmla="*/ 927406 w 1416598"/>
                  <a:gd name="connsiteY57" fmla="*/ 1239712 h 2460467"/>
                  <a:gd name="connsiteX58" fmla="*/ 906875 w 1416598"/>
                  <a:gd name="connsiteY58" fmla="*/ 1249587 h 2460467"/>
                  <a:gd name="connsiteX59" fmla="*/ 950259 w 1416598"/>
                  <a:gd name="connsiteY59" fmla="*/ 1172932 h 2460467"/>
                  <a:gd name="connsiteX60" fmla="*/ 901395 w 1416598"/>
                  <a:gd name="connsiteY60" fmla="*/ 1067560 h 2460467"/>
                  <a:gd name="connsiteX61" fmla="*/ 1034703 w 1416598"/>
                  <a:gd name="connsiteY61" fmla="*/ 985963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1080000 w 1416598"/>
                  <a:gd name="connsiteY54" fmla="*/ 1353494 h 2460467"/>
                  <a:gd name="connsiteX55" fmla="*/ 1084153 w 1416598"/>
                  <a:gd name="connsiteY55" fmla="*/ 1299283 h 2460467"/>
                  <a:gd name="connsiteX56" fmla="*/ 1100750 w 1416598"/>
                  <a:gd name="connsiteY56" fmla="*/ 1261293 h 2460467"/>
                  <a:gd name="connsiteX57" fmla="*/ 927406 w 1416598"/>
                  <a:gd name="connsiteY57" fmla="*/ 1239712 h 2460467"/>
                  <a:gd name="connsiteX58" fmla="*/ 906875 w 1416598"/>
                  <a:gd name="connsiteY58" fmla="*/ 1249587 h 2460467"/>
                  <a:gd name="connsiteX59" fmla="*/ 950259 w 1416598"/>
                  <a:gd name="connsiteY59" fmla="*/ 1172932 h 2460467"/>
                  <a:gd name="connsiteX60" fmla="*/ 901395 w 1416598"/>
                  <a:gd name="connsiteY60" fmla="*/ 1067560 h 2460467"/>
                  <a:gd name="connsiteX61" fmla="*/ 1034703 w 1416598"/>
                  <a:gd name="connsiteY61" fmla="*/ 985963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1080000 w 1416598"/>
                  <a:gd name="connsiteY54" fmla="*/ 1353494 h 2460467"/>
                  <a:gd name="connsiteX55" fmla="*/ 1084153 w 1416598"/>
                  <a:gd name="connsiteY55" fmla="*/ 1299283 h 2460467"/>
                  <a:gd name="connsiteX56" fmla="*/ 1100750 w 1416598"/>
                  <a:gd name="connsiteY56" fmla="*/ 1261293 h 2460467"/>
                  <a:gd name="connsiteX57" fmla="*/ 927406 w 1416598"/>
                  <a:gd name="connsiteY57" fmla="*/ 1239712 h 2460467"/>
                  <a:gd name="connsiteX58" fmla="*/ 1145772 w 1416598"/>
                  <a:gd name="connsiteY58" fmla="*/ 1164280 h 2460467"/>
                  <a:gd name="connsiteX59" fmla="*/ 950259 w 1416598"/>
                  <a:gd name="connsiteY59" fmla="*/ 1172932 h 2460467"/>
                  <a:gd name="connsiteX60" fmla="*/ 901395 w 1416598"/>
                  <a:gd name="connsiteY60" fmla="*/ 1067560 h 2460467"/>
                  <a:gd name="connsiteX61" fmla="*/ 1034703 w 1416598"/>
                  <a:gd name="connsiteY61" fmla="*/ 985963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1080000 w 1416598"/>
                  <a:gd name="connsiteY54" fmla="*/ 1353494 h 2460467"/>
                  <a:gd name="connsiteX55" fmla="*/ 1084153 w 1416598"/>
                  <a:gd name="connsiteY55" fmla="*/ 1299283 h 2460467"/>
                  <a:gd name="connsiteX56" fmla="*/ 1100750 w 1416598"/>
                  <a:gd name="connsiteY56" fmla="*/ 1261293 h 2460467"/>
                  <a:gd name="connsiteX57" fmla="*/ 1127675 w 1416598"/>
                  <a:gd name="connsiteY57" fmla="*/ 1217287 h 2460467"/>
                  <a:gd name="connsiteX58" fmla="*/ 1145772 w 1416598"/>
                  <a:gd name="connsiteY58" fmla="*/ 1164280 h 2460467"/>
                  <a:gd name="connsiteX59" fmla="*/ 950259 w 1416598"/>
                  <a:gd name="connsiteY59" fmla="*/ 1172932 h 2460467"/>
                  <a:gd name="connsiteX60" fmla="*/ 901395 w 1416598"/>
                  <a:gd name="connsiteY60" fmla="*/ 1067560 h 2460467"/>
                  <a:gd name="connsiteX61" fmla="*/ 1034703 w 1416598"/>
                  <a:gd name="connsiteY61" fmla="*/ 985963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1080000 w 1416598"/>
                  <a:gd name="connsiteY54" fmla="*/ 1353494 h 2460467"/>
                  <a:gd name="connsiteX55" fmla="*/ 1084153 w 1416598"/>
                  <a:gd name="connsiteY55" fmla="*/ 1299283 h 2460467"/>
                  <a:gd name="connsiteX56" fmla="*/ 1100750 w 1416598"/>
                  <a:gd name="connsiteY56" fmla="*/ 1261293 h 2460467"/>
                  <a:gd name="connsiteX57" fmla="*/ 1127675 w 1416598"/>
                  <a:gd name="connsiteY57" fmla="*/ 1217287 h 2460467"/>
                  <a:gd name="connsiteX58" fmla="*/ 1111941 w 1416598"/>
                  <a:gd name="connsiteY58" fmla="*/ 1158111 h 2460467"/>
                  <a:gd name="connsiteX59" fmla="*/ 950259 w 1416598"/>
                  <a:gd name="connsiteY59" fmla="*/ 1172932 h 2460467"/>
                  <a:gd name="connsiteX60" fmla="*/ 901395 w 1416598"/>
                  <a:gd name="connsiteY60" fmla="*/ 1067560 h 2460467"/>
                  <a:gd name="connsiteX61" fmla="*/ 1034703 w 1416598"/>
                  <a:gd name="connsiteY61" fmla="*/ 985963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1080000 w 1416598"/>
                  <a:gd name="connsiteY54" fmla="*/ 1353494 h 2460467"/>
                  <a:gd name="connsiteX55" fmla="*/ 1084153 w 1416598"/>
                  <a:gd name="connsiteY55" fmla="*/ 1299283 h 2460467"/>
                  <a:gd name="connsiteX56" fmla="*/ 1100750 w 1416598"/>
                  <a:gd name="connsiteY56" fmla="*/ 1261293 h 2460467"/>
                  <a:gd name="connsiteX57" fmla="*/ 1127675 w 1416598"/>
                  <a:gd name="connsiteY57" fmla="*/ 1217287 h 2460467"/>
                  <a:gd name="connsiteX58" fmla="*/ 1111941 w 1416598"/>
                  <a:gd name="connsiteY58" fmla="*/ 1158111 h 2460467"/>
                  <a:gd name="connsiteX59" fmla="*/ 1162153 w 1416598"/>
                  <a:gd name="connsiteY59" fmla="*/ 1081706 h 2460467"/>
                  <a:gd name="connsiteX60" fmla="*/ 901395 w 1416598"/>
                  <a:gd name="connsiteY60" fmla="*/ 1067560 h 2460467"/>
                  <a:gd name="connsiteX61" fmla="*/ 1034703 w 1416598"/>
                  <a:gd name="connsiteY61" fmla="*/ 985963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1080000 w 1416598"/>
                  <a:gd name="connsiteY54" fmla="*/ 1353494 h 2460467"/>
                  <a:gd name="connsiteX55" fmla="*/ 1084153 w 1416598"/>
                  <a:gd name="connsiteY55" fmla="*/ 1299283 h 2460467"/>
                  <a:gd name="connsiteX56" fmla="*/ 1100750 w 1416598"/>
                  <a:gd name="connsiteY56" fmla="*/ 1261293 h 2460467"/>
                  <a:gd name="connsiteX57" fmla="*/ 1127675 w 1416598"/>
                  <a:gd name="connsiteY57" fmla="*/ 1217287 h 2460467"/>
                  <a:gd name="connsiteX58" fmla="*/ 1111941 w 1416598"/>
                  <a:gd name="connsiteY58" fmla="*/ 1158111 h 2460467"/>
                  <a:gd name="connsiteX59" fmla="*/ 1162153 w 1416598"/>
                  <a:gd name="connsiteY59" fmla="*/ 1081706 h 2460467"/>
                  <a:gd name="connsiteX60" fmla="*/ 1160108 w 1416598"/>
                  <a:gd name="connsiteY60" fmla="*/ 992856 h 2460467"/>
                  <a:gd name="connsiteX61" fmla="*/ 1034703 w 1416598"/>
                  <a:gd name="connsiteY61" fmla="*/ 985963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1080000 w 1416598"/>
                  <a:gd name="connsiteY54" fmla="*/ 1353494 h 2460467"/>
                  <a:gd name="connsiteX55" fmla="*/ 1084153 w 1416598"/>
                  <a:gd name="connsiteY55" fmla="*/ 1299283 h 2460467"/>
                  <a:gd name="connsiteX56" fmla="*/ 1100750 w 1416598"/>
                  <a:gd name="connsiteY56" fmla="*/ 1261293 h 2460467"/>
                  <a:gd name="connsiteX57" fmla="*/ 1127675 w 1416598"/>
                  <a:gd name="connsiteY57" fmla="*/ 1217287 h 2460467"/>
                  <a:gd name="connsiteX58" fmla="*/ 1111941 w 1416598"/>
                  <a:gd name="connsiteY58" fmla="*/ 1158111 h 2460467"/>
                  <a:gd name="connsiteX59" fmla="*/ 1162153 w 1416598"/>
                  <a:gd name="connsiteY59" fmla="*/ 1081706 h 2460467"/>
                  <a:gd name="connsiteX60" fmla="*/ 1160108 w 1416598"/>
                  <a:gd name="connsiteY60" fmla="*/ 992856 h 2460467"/>
                  <a:gd name="connsiteX61" fmla="*/ 1243172 w 1416598"/>
                  <a:gd name="connsiteY61" fmla="*/ 944057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174572 w 1416598"/>
                  <a:gd name="connsiteY22" fmla="*/ 1707169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1080000 w 1416598"/>
                  <a:gd name="connsiteY54" fmla="*/ 1353494 h 2460467"/>
                  <a:gd name="connsiteX55" fmla="*/ 1084153 w 1416598"/>
                  <a:gd name="connsiteY55" fmla="*/ 1299283 h 2460467"/>
                  <a:gd name="connsiteX56" fmla="*/ 1100750 w 1416598"/>
                  <a:gd name="connsiteY56" fmla="*/ 1261293 h 2460467"/>
                  <a:gd name="connsiteX57" fmla="*/ 1127675 w 1416598"/>
                  <a:gd name="connsiteY57" fmla="*/ 1217287 h 2460467"/>
                  <a:gd name="connsiteX58" fmla="*/ 1111941 w 1416598"/>
                  <a:gd name="connsiteY58" fmla="*/ 1158111 h 2460467"/>
                  <a:gd name="connsiteX59" fmla="*/ 1162153 w 1416598"/>
                  <a:gd name="connsiteY59" fmla="*/ 1081706 h 2460467"/>
                  <a:gd name="connsiteX60" fmla="*/ 1160108 w 1416598"/>
                  <a:gd name="connsiteY60" fmla="*/ 992856 h 2460467"/>
                  <a:gd name="connsiteX61" fmla="*/ 1215487 w 1416598"/>
                  <a:gd name="connsiteY61" fmla="*/ 948000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42326 w 1416598"/>
                  <a:gd name="connsiteY22" fmla="*/ 1638107 h 2460467"/>
                  <a:gd name="connsiteX23" fmla="*/ 28538 w 1416598"/>
                  <a:gd name="connsiteY23" fmla="*/ 1739002 h 2460467"/>
                  <a:gd name="connsiteX24" fmla="*/ 0 w 1416598"/>
                  <a:gd name="connsiteY24" fmla="*/ 1872179 h 2460467"/>
                  <a:gd name="connsiteX25" fmla="*/ 0 w 1416598"/>
                  <a:gd name="connsiteY25" fmla="*/ 2015615 h 2460467"/>
                  <a:gd name="connsiteX26" fmla="*/ 80682 w 1416598"/>
                  <a:gd name="connsiteY26" fmla="*/ 2203874 h 2460467"/>
                  <a:gd name="connsiteX27" fmla="*/ 234521 w 1416598"/>
                  <a:gd name="connsiteY27" fmla="*/ 2335608 h 2460467"/>
                  <a:gd name="connsiteX28" fmla="*/ 392603 w 1416598"/>
                  <a:gd name="connsiteY28" fmla="*/ 2372758 h 2460467"/>
                  <a:gd name="connsiteX29" fmla="*/ 484372 w 1416598"/>
                  <a:gd name="connsiteY29" fmla="*/ 2396006 h 2460467"/>
                  <a:gd name="connsiteX30" fmla="*/ 561163 w 1416598"/>
                  <a:gd name="connsiteY30" fmla="*/ 2424411 h 2460467"/>
                  <a:gd name="connsiteX31" fmla="*/ 692477 w 1416598"/>
                  <a:gd name="connsiteY31" fmla="*/ 2447059 h 2460467"/>
                  <a:gd name="connsiteX32" fmla="*/ 712252 w 1416598"/>
                  <a:gd name="connsiteY32" fmla="*/ 2460427 h 2460467"/>
                  <a:gd name="connsiteX33" fmla="*/ 752780 w 1416598"/>
                  <a:gd name="connsiteY33" fmla="*/ 2439227 h 2460467"/>
                  <a:gd name="connsiteX34" fmla="*/ 801418 w 1416598"/>
                  <a:gd name="connsiteY34" fmla="*/ 2448727 h 2460467"/>
                  <a:gd name="connsiteX35" fmla="*/ 896949 w 1416598"/>
                  <a:gd name="connsiteY35" fmla="*/ 2431709 h 2460467"/>
                  <a:gd name="connsiteX36" fmla="*/ 979754 w 1416598"/>
                  <a:gd name="connsiteY36" fmla="*/ 2395851 h 2460467"/>
                  <a:gd name="connsiteX37" fmla="*/ 1047228 w 1416598"/>
                  <a:gd name="connsiteY37" fmla="*/ 2393648 h 2460467"/>
                  <a:gd name="connsiteX38" fmla="*/ 1076927 w 1416598"/>
                  <a:gd name="connsiteY38" fmla="*/ 2356118 h 2460467"/>
                  <a:gd name="connsiteX39" fmla="*/ 1143923 w 1416598"/>
                  <a:gd name="connsiteY39" fmla="*/ 2301952 h 2460467"/>
                  <a:gd name="connsiteX40" fmla="*/ 1267305 w 1416598"/>
                  <a:gd name="connsiteY40" fmla="*/ 2216863 h 2460467"/>
                  <a:gd name="connsiteX41" fmla="*/ 1286879 w 1416598"/>
                  <a:gd name="connsiteY41" fmla="*/ 2111490 h 2460467"/>
                  <a:gd name="connsiteX42" fmla="*/ 1380767 w 1416598"/>
                  <a:gd name="connsiteY42" fmla="*/ 2020932 h 2460467"/>
                  <a:gd name="connsiteX43" fmla="*/ 1416598 w 1416598"/>
                  <a:gd name="connsiteY43" fmla="*/ 1940462 h 2460467"/>
                  <a:gd name="connsiteX44" fmla="*/ 1385011 w 1416598"/>
                  <a:gd name="connsiteY44" fmla="*/ 1899452 h 2460467"/>
                  <a:gd name="connsiteX45" fmla="*/ 1391854 w 1416598"/>
                  <a:gd name="connsiteY45" fmla="*/ 1878407 h 2460467"/>
                  <a:gd name="connsiteX46" fmla="*/ 1348467 w 1416598"/>
                  <a:gd name="connsiteY46" fmla="*/ 1831915 h 2460467"/>
                  <a:gd name="connsiteX47" fmla="*/ 1322053 w 1416598"/>
                  <a:gd name="connsiteY47" fmla="*/ 1783979 h 2460467"/>
                  <a:gd name="connsiteX48" fmla="*/ 1201746 w 1416598"/>
                  <a:gd name="connsiteY48" fmla="*/ 1748120 h 2460467"/>
                  <a:gd name="connsiteX49" fmla="*/ 1039905 w 1416598"/>
                  <a:gd name="connsiteY49" fmla="*/ 1732390 h 2460467"/>
                  <a:gd name="connsiteX50" fmla="*/ 1050167 w 1416598"/>
                  <a:gd name="connsiteY50" fmla="*/ 1666724 h 2460467"/>
                  <a:gd name="connsiteX51" fmla="*/ 1043821 w 1416598"/>
                  <a:gd name="connsiteY51" fmla="*/ 1640516 h 2460467"/>
                  <a:gd name="connsiteX52" fmla="*/ 1050523 w 1416598"/>
                  <a:gd name="connsiteY52" fmla="*/ 1562903 h 2460467"/>
                  <a:gd name="connsiteX53" fmla="*/ 1066840 w 1416598"/>
                  <a:gd name="connsiteY53" fmla="*/ 1472880 h 2460467"/>
                  <a:gd name="connsiteX54" fmla="*/ 1080000 w 1416598"/>
                  <a:gd name="connsiteY54" fmla="*/ 1353494 h 2460467"/>
                  <a:gd name="connsiteX55" fmla="*/ 1084153 w 1416598"/>
                  <a:gd name="connsiteY55" fmla="*/ 1299283 h 2460467"/>
                  <a:gd name="connsiteX56" fmla="*/ 1100750 w 1416598"/>
                  <a:gd name="connsiteY56" fmla="*/ 1261293 h 2460467"/>
                  <a:gd name="connsiteX57" fmla="*/ 1127675 w 1416598"/>
                  <a:gd name="connsiteY57" fmla="*/ 1217287 h 2460467"/>
                  <a:gd name="connsiteX58" fmla="*/ 1111941 w 1416598"/>
                  <a:gd name="connsiteY58" fmla="*/ 1158111 h 2460467"/>
                  <a:gd name="connsiteX59" fmla="*/ 1162153 w 1416598"/>
                  <a:gd name="connsiteY59" fmla="*/ 1081706 h 2460467"/>
                  <a:gd name="connsiteX60" fmla="*/ 1160108 w 1416598"/>
                  <a:gd name="connsiteY60" fmla="*/ 992856 h 2460467"/>
                  <a:gd name="connsiteX61" fmla="*/ 1215487 w 1416598"/>
                  <a:gd name="connsiteY61" fmla="*/ 948000 h 2460467"/>
                  <a:gd name="connsiteX62" fmla="*/ 1120588 w 1416598"/>
                  <a:gd name="connsiteY62" fmla="*/ 868132 h 2460467"/>
                  <a:gd name="connsiteX63" fmla="*/ 1129553 w 1416598"/>
                  <a:gd name="connsiteY63" fmla="*/ 760556 h 2460467"/>
                  <a:gd name="connsiteX64" fmla="*/ 1192306 w 1416598"/>
                  <a:gd name="connsiteY64" fmla="*/ 661944 h 2460467"/>
                  <a:gd name="connsiteX65" fmla="*/ 1264023 w 1416598"/>
                  <a:gd name="connsiteY65" fmla="*/ 581262 h 2460467"/>
                  <a:gd name="connsiteX66" fmla="*/ 1317811 w 1416598"/>
                  <a:gd name="connsiteY66" fmla="*/ 401968 h 2460467"/>
                  <a:gd name="connsiteX67" fmla="*/ 1290917 w 1416598"/>
                  <a:gd name="connsiteY67" fmla="*/ 249568 h 2460467"/>
                  <a:gd name="connsiteX68" fmla="*/ 1129553 w 1416598"/>
                  <a:gd name="connsiteY68" fmla="*/ 88203 h 2460467"/>
                  <a:gd name="connsiteX69" fmla="*/ 905435 w 1416598"/>
                  <a:gd name="connsiteY69" fmla="*/ 52344 h 2460467"/>
                  <a:gd name="connsiteX70" fmla="*/ 724018 w 1416598"/>
                  <a:gd name="connsiteY70" fmla="*/ 0 h 2460467"/>
                  <a:gd name="connsiteX71" fmla="*/ 573741 w 1416598"/>
                  <a:gd name="connsiteY71" fmla="*/ 7521 h 2460467"/>
                  <a:gd name="connsiteX72" fmla="*/ 537882 w 1416598"/>
                  <a:gd name="connsiteY72" fmla="*/ 88203 h 2460467"/>
                  <a:gd name="connsiteX0" fmla="*/ 537882 w 1416598"/>
                  <a:gd name="connsiteY0" fmla="*/ 88203 h 2460467"/>
                  <a:gd name="connsiteX1" fmla="*/ 520103 w 1416598"/>
                  <a:gd name="connsiteY1" fmla="*/ 78720 h 2460467"/>
                  <a:gd name="connsiteX2" fmla="*/ 381921 w 1416598"/>
                  <a:gd name="connsiteY2" fmla="*/ 150043 h 2460467"/>
                  <a:gd name="connsiteX3" fmla="*/ 355027 w 1416598"/>
                  <a:gd name="connsiteY3" fmla="*/ 234755 h 2460467"/>
                  <a:gd name="connsiteX4" fmla="*/ 285912 w 1416598"/>
                  <a:gd name="connsiteY4" fmla="*/ 340505 h 2460467"/>
                  <a:gd name="connsiteX5" fmla="*/ 279070 w 1416598"/>
                  <a:gd name="connsiteY5" fmla="*/ 411312 h 2460467"/>
                  <a:gd name="connsiteX6" fmla="*/ 231165 w 1416598"/>
                  <a:gd name="connsiteY6" fmla="*/ 455756 h 2460467"/>
                  <a:gd name="connsiteX7" fmla="*/ 211591 w 1416598"/>
                  <a:gd name="connsiteY7" fmla="*/ 580352 h 2460467"/>
                  <a:gd name="connsiteX8" fmla="*/ 224796 w 1416598"/>
                  <a:gd name="connsiteY8" fmla="*/ 640368 h 2460467"/>
                  <a:gd name="connsiteX9" fmla="*/ 190582 w 1416598"/>
                  <a:gd name="connsiteY9" fmla="*/ 674937 h 2460467"/>
                  <a:gd name="connsiteX10" fmla="*/ 251213 w 1416598"/>
                  <a:gd name="connsiteY10" fmla="*/ 843441 h 2460467"/>
                  <a:gd name="connsiteX11" fmla="*/ 273865 w 1416598"/>
                  <a:gd name="connsiteY11" fmla="*/ 878387 h 2460467"/>
                  <a:gd name="connsiteX12" fmla="*/ 307955 w 1416598"/>
                  <a:gd name="connsiteY12" fmla="*/ 913292 h 2460467"/>
                  <a:gd name="connsiteX13" fmla="*/ 382200 w 1416598"/>
                  <a:gd name="connsiteY13" fmla="*/ 1030787 h 2460467"/>
                  <a:gd name="connsiteX14" fmla="*/ 400130 w 1416598"/>
                  <a:gd name="connsiteY14" fmla="*/ 1091338 h 2460467"/>
                  <a:gd name="connsiteX15" fmla="*/ 376517 w 1416598"/>
                  <a:gd name="connsiteY15" fmla="*/ 1163968 h 2460467"/>
                  <a:gd name="connsiteX16" fmla="*/ 375078 w 1416598"/>
                  <a:gd name="connsiteY16" fmla="*/ 1185925 h 2460467"/>
                  <a:gd name="connsiteX17" fmla="*/ 404096 w 1416598"/>
                  <a:gd name="connsiteY17" fmla="*/ 1251790 h 2460467"/>
                  <a:gd name="connsiteX18" fmla="*/ 349348 w 1416598"/>
                  <a:gd name="connsiteY18" fmla="*/ 1331560 h 2460467"/>
                  <a:gd name="connsiteX19" fmla="*/ 367755 w 1416598"/>
                  <a:gd name="connsiteY19" fmla="*/ 1464741 h 2460467"/>
                  <a:gd name="connsiteX20" fmla="*/ 403411 w 1416598"/>
                  <a:gd name="connsiteY20" fmla="*/ 1648062 h 2460467"/>
                  <a:gd name="connsiteX21" fmla="*/ 300558 w 1416598"/>
                  <a:gd name="connsiteY21" fmla="*/ 1676246 h 2460467"/>
                  <a:gd name="connsiteX22" fmla="*/ 93638 w 1416598"/>
                  <a:gd name="connsiteY22" fmla="*/ 1528300 h 2460467"/>
                  <a:gd name="connsiteX23" fmla="*/ 42326 w 1416598"/>
                  <a:gd name="connsiteY23" fmla="*/ 1638107 h 2460467"/>
                  <a:gd name="connsiteX24" fmla="*/ 28538 w 1416598"/>
                  <a:gd name="connsiteY24" fmla="*/ 1739002 h 2460467"/>
                  <a:gd name="connsiteX25" fmla="*/ 0 w 1416598"/>
                  <a:gd name="connsiteY25" fmla="*/ 1872179 h 2460467"/>
                  <a:gd name="connsiteX26" fmla="*/ 0 w 1416598"/>
                  <a:gd name="connsiteY26" fmla="*/ 2015615 h 2460467"/>
                  <a:gd name="connsiteX27" fmla="*/ 80682 w 1416598"/>
                  <a:gd name="connsiteY27" fmla="*/ 2203874 h 2460467"/>
                  <a:gd name="connsiteX28" fmla="*/ 234521 w 1416598"/>
                  <a:gd name="connsiteY28" fmla="*/ 2335608 h 2460467"/>
                  <a:gd name="connsiteX29" fmla="*/ 392603 w 1416598"/>
                  <a:gd name="connsiteY29" fmla="*/ 2372758 h 2460467"/>
                  <a:gd name="connsiteX30" fmla="*/ 484372 w 1416598"/>
                  <a:gd name="connsiteY30" fmla="*/ 2396006 h 2460467"/>
                  <a:gd name="connsiteX31" fmla="*/ 561163 w 1416598"/>
                  <a:gd name="connsiteY31" fmla="*/ 2424411 h 2460467"/>
                  <a:gd name="connsiteX32" fmla="*/ 692477 w 1416598"/>
                  <a:gd name="connsiteY32" fmla="*/ 2447059 h 2460467"/>
                  <a:gd name="connsiteX33" fmla="*/ 712252 w 1416598"/>
                  <a:gd name="connsiteY33" fmla="*/ 2460427 h 2460467"/>
                  <a:gd name="connsiteX34" fmla="*/ 752780 w 1416598"/>
                  <a:gd name="connsiteY34" fmla="*/ 2439227 h 2460467"/>
                  <a:gd name="connsiteX35" fmla="*/ 801418 w 1416598"/>
                  <a:gd name="connsiteY35" fmla="*/ 2448727 h 2460467"/>
                  <a:gd name="connsiteX36" fmla="*/ 896949 w 1416598"/>
                  <a:gd name="connsiteY36" fmla="*/ 2431709 h 2460467"/>
                  <a:gd name="connsiteX37" fmla="*/ 979754 w 1416598"/>
                  <a:gd name="connsiteY37" fmla="*/ 2395851 h 2460467"/>
                  <a:gd name="connsiteX38" fmla="*/ 1047228 w 1416598"/>
                  <a:gd name="connsiteY38" fmla="*/ 2393648 h 2460467"/>
                  <a:gd name="connsiteX39" fmla="*/ 1076927 w 1416598"/>
                  <a:gd name="connsiteY39" fmla="*/ 2356118 h 2460467"/>
                  <a:gd name="connsiteX40" fmla="*/ 1143923 w 1416598"/>
                  <a:gd name="connsiteY40" fmla="*/ 2301952 h 2460467"/>
                  <a:gd name="connsiteX41" fmla="*/ 1267305 w 1416598"/>
                  <a:gd name="connsiteY41" fmla="*/ 2216863 h 2460467"/>
                  <a:gd name="connsiteX42" fmla="*/ 1286879 w 1416598"/>
                  <a:gd name="connsiteY42" fmla="*/ 2111490 h 2460467"/>
                  <a:gd name="connsiteX43" fmla="*/ 1380767 w 1416598"/>
                  <a:gd name="connsiteY43" fmla="*/ 2020932 h 2460467"/>
                  <a:gd name="connsiteX44" fmla="*/ 1416598 w 1416598"/>
                  <a:gd name="connsiteY44" fmla="*/ 1940462 h 2460467"/>
                  <a:gd name="connsiteX45" fmla="*/ 1385011 w 1416598"/>
                  <a:gd name="connsiteY45" fmla="*/ 1899452 h 2460467"/>
                  <a:gd name="connsiteX46" fmla="*/ 1391854 w 1416598"/>
                  <a:gd name="connsiteY46" fmla="*/ 1878407 h 2460467"/>
                  <a:gd name="connsiteX47" fmla="*/ 1348467 w 1416598"/>
                  <a:gd name="connsiteY47" fmla="*/ 1831915 h 2460467"/>
                  <a:gd name="connsiteX48" fmla="*/ 1322053 w 1416598"/>
                  <a:gd name="connsiteY48" fmla="*/ 1783979 h 2460467"/>
                  <a:gd name="connsiteX49" fmla="*/ 1201746 w 1416598"/>
                  <a:gd name="connsiteY49" fmla="*/ 1748120 h 2460467"/>
                  <a:gd name="connsiteX50" fmla="*/ 1039905 w 1416598"/>
                  <a:gd name="connsiteY50" fmla="*/ 1732390 h 2460467"/>
                  <a:gd name="connsiteX51" fmla="*/ 1050167 w 1416598"/>
                  <a:gd name="connsiteY51" fmla="*/ 1666724 h 2460467"/>
                  <a:gd name="connsiteX52" fmla="*/ 1043821 w 1416598"/>
                  <a:gd name="connsiteY52" fmla="*/ 1640516 h 2460467"/>
                  <a:gd name="connsiteX53" fmla="*/ 1050523 w 1416598"/>
                  <a:gd name="connsiteY53" fmla="*/ 1562903 h 2460467"/>
                  <a:gd name="connsiteX54" fmla="*/ 1066840 w 1416598"/>
                  <a:gd name="connsiteY54" fmla="*/ 1472880 h 2460467"/>
                  <a:gd name="connsiteX55" fmla="*/ 1080000 w 1416598"/>
                  <a:gd name="connsiteY55" fmla="*/ 1353494 h 2460467"/>
                  <a:gd name="connsiteX56" fmla="*/ 1084153 w 1416598"/>
                  <a:gd name="connsiteY56" fmla="*/ 1299283 h 2460467"/>
                  <a:gd name="connsiteX57" fmla="*/ 1100750 w 1416598"/>
                  <a:gd name="connsiteY57" fmla="*/ 1261293 h 2460467"/>
                  <a:gd name="connsiteX58" fmla="*/ 1127675 w 1416598"/>
                  <a:gd name="connsiteY58" fmla="*/ 1217287 h 2460467"/>
                  <a:gd name="connsiteX59" fmla="*/ 1111941 w 1416598"/>
                  <a:gd name="connsiteY59" fmla="*/ 1158111 h 2460467"/>
                  <a:gd name="connsiteX60" fmla="*/ 1162153 w 1416598"/>
                  <a:gd name="connsiteY60" fmla="*/ 1081706 h 2460467"/>
                  <a:gd name="connsiteX61" fmla="*/ 1160108 w 1416598"/>
                  <a:gd name="connsiteY61" fmla="*/ 992856 h 2460467"/>
                  <a:gd name="connsiteX62" fmla="*/ 1215487 w 1416598"/>
                  <a:gd name="connsiteY62" fmla="*/ 948000 h 2460467"/>
                  <a:gd name="connsiteX63" fmla="*/ 1120588 w 1416598"/>
                  <a:gd name="connsiteY63" fmla="*/ 868132 h 2460467"/>
                  <a:gd name="connsiteX64" fmla="*/ 1129553 w 1416598"/>
                  <a:gd name="connsiteY64" fmla="*/ 760556 h 2460467"/>
                  <a:gd name="connsiteX65" fmla="*/ 1192306 w 1416598"/>
                  <a:gd name="connsiteY65" fmla="*/ 661944 h 2460467"/>
                  <a:gd name="connsiteX66" fmla="*/ 1264023 w 1416598"/>
                  <a:gd name="connsiteY66" fmla="*/ 581262 h 2460467"/>
                  <a:gd name="connsiteX67" fmla="*/ 1317811 w 1416598"/>
                  <a:gd name="connsiteY67" fmla="*/ 401968 h 2460467"/>
                  <a:gd name="connsiteX68" fmla="*/ 1290917 w 1416598"/>
                  <a:gd name="connsiteY68" fmla="*/ 249568 h 2460467"/>
                  <a:gd name="connsiteX69" fmla="*/ 1129553 w 1416598"/>
                  <a:gd name="connsiteY69" fmla="*/ 88203 h 2460467"/>
                  <a:gd name="connsiteX70" fmla="*/ 905435 w 1416598"/>
                  <a:gd name="connsiteY70" fmla="*/ 52344 h 2460467"/>
                  <a:gd name="connsiteX71" fmla="*/ 724018 w 1416598"/>
                  <a:gd name="connsiteY71" fmla="*/ 0 h 2460467"/>
                  <a:gd name="connsiteX72" fmla="*/ 573741 w 1416598"/>
                  <a:gd name="connsiteY72" fmla="*/ 7521 h 2460467"/>
                  <a:gd name="connsiteX73" fmla="*/ 537882 w 1416598"/>
                  <a:gd name="connsiteY73" fmla="*/ 88203 h 2460467"/>
                  <a:gd name="connsiteX0" fmla="*/ 666552 w 1545268"/>
                  <a:gd name="connsiteY0" fmla="*/ 88203 h 2460467"/>
                  <a:gd name="connsiteX1" fmla="*/ 648773 w 1545268"/>
                  <a:gd name="connsiteY1" fmla="*/ 78720 h 2460467"/>
                  <a:gd name="connsiteX2" fmla="*/ 510591 w 1545268"/>
                  <a:gd name="connsiteY2" fmla="*/ 150043 h 2460467"/>
                  <a:gd name="connsiteX3" fmla="*/ 483697 w 1545268"/>
                  <a:gd name="connsiteY3" fmla="*/ 234755 h 2460467"/>
                  <a:gd name="connsiteX4" fmla="*/ 414582 w 1545268"/>
                  <a:gd name="connsiteY4" fmla="*/ 340505 h 2460467"/>
                  <a:gd name="connsiteX5" fmla="*/ 407740 w 1545268"/>
                  <a:gd name="connsiteY5" fmla="*/ 411312 h 2460467"/>
                  <a:gd name="connsiteX6" fmla="*/ 359835 w 1545268"/>
                  <a:gd name="connsiteY6" fmla="*/ 455756 h 2460467"/>
                  <a:gd name="connsiteX7" fmla="*/ 340261 w 1545268"/>
                  <a:gd name="connsiteY7" fmla="*/ 580352 h 2460467"/>
                  <a:gd name="connsiteX8" fmla="*/ 353466 w 1545268"/>
                  <a:gd name="connsiteY8" fmla="*/ 640368 h 2460467"/>
                  <a:gd name="connsiteX9" fmla="*/ 319252 w 1545268"/>
                  <a:gd name="connsiteY9" fmla="*/ 674937 h 2460467"/>
                  <a:gd name="connsiteX10" fmla="*/ 379883 w 1545268"/>
                  <a:gd name="connsiteY10" fmla="*/ 843441 h 2460467"/>
                  <a:gd name="connsiteX11" fmla="*/ 402535 w 1545268"/>
                  <a:gd name="connsiteY11" fmla="*/ 878387 h 2460467"/>
                  <a:gd name="connsiteX12" fmla="*/ 436625 w 1545268"/>
                  <a:gd name="connsiteY12" fmla="*/ 913292 h 2460467"/>
                  <a:gd name="connsiteX13" fmla="*/ 510870 w 1545268"/>
                  <a:gd name="connsiteY13" fmla="*/ 1030787 h 2460467"/>
                  <a:gd name="connsiteX14" fmla="*/ 528800 w 1545268"/>
                  <a:gd name="connsiteY14" fmla="*/ 1091338 h 2460467"/>
                  <a:gd name="connsiteX15" fmla="*/ 505187 w 1545268"/>
                  <a:gd name="connsiteY15" fmla="*/ 1163968 h 2460467"/>
                  <a:gd name="connsiteX16" fmla="*/ 503748 w 1545268"/>
                  <a:gd name="connsiteY16" fmla="*/ 1185925 h 2460467"/>
                  <a:gd name="connsiteX17" fmla="*/ 532766 w 1545268"/>
                  <a:gd name="connsiteY17" fmla="*/ 1251790 h 2460467"/>
                  <a:gd name="connsiteX18" fmla="*/ 478018 w 1545268"/>
                  <a:gd name="connsiteY18" fmla="*/ 1331560 h 2460467"/>
                  <a:gd name="connsiteX19" fmla="*/ 496425 w 1545268"/>
                  <a:gd name="connsiteY19" fmla="*/ 1464741 h 2460467"/>
                  <a:gd name="connsiteX20" fmla="*/ 532081 w 1545268"/>
                  <a:gd name="connsiteY20" fmla="*/ 1648062 h 2460467"/>
                  <a:gd name="connsiteX21" fmla="*/ 429228 w 1545268"/>
                  <a:gd name="connsiteY21" fmla="*/ 1676246 h 2460467"/>
                  <a:gd name="connsiteX22" fmla="*/ 222308 w 1545268"/>
                  <a:gd name="connsiteY22" fmla="*/ 1528300 h 2460467"/>
                  <a:gd name="connsiteX23" fmla="*/ 170996 w 1545268"/>
                  <a:gd name="connsiteY23" fmla="*/ 1638107 h 2460467"/>
                  <a:gd name="connsiteX24" fmla="*/ 1 w 1545268"/>
                  <a:gd name="connsiteY24" fmla="*/ 1733317 h 2460467"/>
                  <a:gd name="connsiteX25" fmla="*/ 128670 w 1545268"/>
                  <a:gd name="connsiteY25" fmla="*/ 1872179 h 2460467"/>
                  <a:gd name="connsiteX26" fmla="*/ 128670 w 1545268"/>
                  <a:gd name="connsiteY26" fmla="*/ 2015615 h 2460467"/>
                  <a:gd name="connsiteX27" fmla="*/ 209352 w 1545268"/>
                  <a:gd name="connsiteY27" fmla="*/ 2203874 h 2460467"/>
                  <a:gd name="connsiteX28" fmla="*/ 363191 w 1545268"/>
                  <a:gd name="connsiteY28" fmla="*/ 2335608 h 2460467"/>
                  <a:gd name="connsiteX29" fmla="*/ 521273 w 1545268"/>
                  <a:gd name="connsiteY29" fmla="*/ 2372758 h 2460467"/>
                  <a:gd name="connsiteX30" fmla="*/ 613042 w 1545268"/>
                  <a:gd name="connsiteY30" fmla="*/ 2396006 h 2460467"/>
                  <a:gd name="connsiteX31" fmla="*/ 689833 w 1545268"/>
                  <a:gd name="connsiteY31" fmla="*/ 2424411 h 2460467"/>
                  <a:gd name="connsiteX32" fmla="*/ 821147 w 1545268"/>
                  <a:gd name="connsiteY32" fmla="*/ 2447059 h 2460467"/>
                  <a:gd name="connsiteX33" fmla="*/ 840922 w 1545268"/>
                  <a:gd name="connsiteY33" fmla="*/ 2460427 h 2460467"/>
                  <a:gd name="connsiteX34" fmla="*/ 881450 w 1545268"/>
                  <a:gd name="connsiteY34" fmla="*/ 2439227 h 2460467"/>
                  <a:gd name="connsiteX35" fmla="*/ 930088 w 1545268"/>
                  <a:gd name="connsiteY35" fmla="*/ 2448727 h 2460467"/>
                  <a:gd name="connsiteX36" fmla="*/ 1025619 w 1545268"/>
                  <a:gd name="connsiteY36" fmla="*/ 2431709 h 2460467"/>
                  <a:gd name="connsiteX37" fmla="*/ 1108424 w 1545268"/>
                  <a:gd name="connsiteY37" fmla="*/ 2395851 h 2460467"/>
                  <a:gd name="connsiteX38" fmla="*/ 1175898 w 1545268"/>
                  <a:gd name="connsiteY38" fmla="*/ 2393648 h 2460467"/>
                  <a:gd name="connsiteX39" fmla="*/ 1205597 w 1545268"/>
                  <a:gd name="connsiteY39" fmla="*/ 2356118 h 2460467"/>
                  <a:gd name="connsiteX40" fmla="*/ 1272593 w 1545268"/>
                  <a:gd name="connsiteY40" fmla="*/ 2301952 h 2460467"/>
                  <a:gd name="connsiteX41" fmla="*/ 1395975 w 1545268"/>
                  <a:gd name="connsiteY41" fmla="*/ 2216863 h 2460467"/>
                  <a:gd name="connsiteX42" fmla="*/ 1415549 w 1545268"/>
                  <a:gd name="connsiteY42" fmla="*/ 2111490 h 2460467"/>
                  <a:gd name="connsiteX43" fmla="*/ 1509437 w 1545268"/>
                  <a:gd name="connsiteY43" fmla="*/ 2020932 h 2460467"/>
                  <a:gd name="connsiteX44" fmla="*/ 1545268 w 1545268"/>
                  <a:gd name="connsiteY44" fmla="*/ 1940462 h 2460467"/>
                  <a:gd name="connsiteX45" fmla="*/ 1513681 w 1545268"/>
                  <a:gd name="connsiteY45" fmla="*/ 1899452 h 2460467"/>
                  <a:gd name="connsiteX46" fmla="*/ 1520524 w 1545268"/>
                  <a:gd name="connsiteY46" fmla="*/ 1878407 h 2460467"/>
                  <a:gd name="connsiteX47" fmla="*/ 1477137 w 1545268"/>
                  <a:gd name="connsiteY47" fmla="*/ 1831915 h 2460467"/>
                  <a:gd name="connsiteX48" fmla="*/ 1450723 w 1545268"/>
                  <a:gd name="connsiteY48" fmla="*/ 1783979 h 2460467"/>
                  <a:gd name="connsiteX49" fmla="*/ 1330416 w 1545268"/>
                  <a:gd name="connsiteY49" fmla="*/ 1748120 h 2460467"/>
                  <a:gd name="connsiteX50" fmla="*/ 1168575 w 1545268"/>
                  <a:gd name="connsiteY50" fmla="*/ 1732390 h 2460467"/>
                  <a:gd name="connsiteX51" fmla="*/ 1178837 w 1545268"/>
                  <a:gd name="connsiteY51" fmla="*/ 1666724 h 2460467"/>
                  <a:gd name="connsiteX52" fmla="*/ 1172491 w 1545268"/>
                  <a:gd name="connsiteY52" fmla="*/ 1640516 h 2460467"/>
                  <a:gd name="connsiteX53" fmla="*/ 1179193 w 1545268"/>
                  <a:gd name="connsiteY53" fmla="*/ 1562903 h 2460467"/>
                  <a:gd name="connsiteX54" fmla="*/ 1195510 w 1545268"/>
                  <a:gd name="connsiteY54" fmla="*/ 1472880 h 2460467"/>
                  <a:gd name="connsiteX55" fmla="*/ 1208670 w 1545268"/>
                  <a:gd name="connsiteY55" fmla="*/ 1353494 h 2460467"/>
                  <a:gd name="connsiteX56" fmla="*/ 1212823 w 1545268"/>
                  <a:gd name="connsiteY56" fmla="*/ 1299283 h 2460467"/>
                  <a:gd name="connsiteX57" fmla="*/ 1229420 w 1545268"/>
                  <a:gd name="connsiteY57" fmla="*/ 1261293 h 2460467"/>
                  <a:gd name="connsiteX58" fmla="*/ 1256345 w 1545268"/>
                  <a:gd name="connsiteY58" fmla="*/ 1217287 h 2460467"/>
                  <a:gd name="connsiteX59" fmla="*/ 1240611 w 1545268"/>
                  <a:gd name="connsiteY59" fmla="*/ 1158111 h 2460467"/>
                  <a:gd name="connsiteX60" fmla="*/ 1290823 w 1545268"/>
                  <a:gd name="connsiteY60" fmla="*/ 1081706 h 2460467"/>
                  <a:gd name="connsiteX61" fmla="*/ 1288778 w 1545268"/>
                  <a:gd name="connsiteY61" fmla="*/ 992856 h 2460467"/>
                  <a:gd name="connsiteX62" fmla="*/ 1344157 w 1545268"/>
                  <a:gd name="connsiteY62" fmla="*/ 948000 h 2460467"/>
                  <a:gd name="connsiteX63" fmla="*/ 1249258 w 1545268"/>
                  <a:gd name="connsiteY63" fmla="*/ 868132 h 2460467"/>
                  <a:gd name="connsiteX64" fmla="*/ 1258223 w 1545268"/>
                  <a:gd name="connsiteY64" fmla="*/ 760556 h 2460467"/>
                  <a:gd name="connsiteX65" fmla="*/ 1320976 w 1545268"/>
                  <a:gd name="connsiteY65" fmla="*/ 661944 h 2460467"/>
                  <a:gd name="connsiteX66" fmla="*/ 1392693 w 1545268"/>
                  <a:gd name="connsiteY66" fmla="*/ 581262 h 2460467"/>
                  <a:gd name="connsiteX67" fmla="*/ 1446481 w 1545268"/>
                  <a:gd name="connsiteY67" fmla="*/ 401968 h 2460467"/>
                  <a:gd name="connsiteX68" fmla="*/ 1419587 w 1545268"/>
                  <a:gd name="connsiteY68" fmla="*/ 249568 h 2460467"/>
                  <a:gd name="connsiteX69" fmla="*/ 1258223 w 1545268"/>
                  <a:gd name="connsiteY69" fmla="*/ 88203 h 2460467"/>
                  <a:gd name="connsiteX70" fmla="*/ 1034105 w 1545268"/>
                  <a:gd name="connsiteY70" fmla="*/ 52344 h 2460467"/>
                  <a:gd name="connsiteX71" fmla="*/ 852688 w 1545268"/>
                  <a:gd name="connsiteY71" fmla="*/ 0 h 2460467"/>
                  <a:gd name="connsiteX72" fmla="*/ 702411 w 1545268"/>
                  <a:gd name="connsiteY72" fmla="*/ 7521 h 2460467"/>
                  <a:gd name="connsiteX73" fmla="*/ 666552 w 1545268"/>
                  <a:gd name="connsiteY73" fmla="*/ 88203 h 2460467"/>
                  <a:gd name="connsiteX0" fmla="*/ 666552 w 1545268"/>
                  <a:gd name="connsiteY0" fmla="*/ 88203 h 2460467"/>
                  <a:gd name="connsiteX1" fmla="*/ 648773 w 1545268"/>
                  <a:gd name="connsiteY1" fmla="*/ 78720 h 2460467"/>
                  <a:gd name="connsiteX2" fmla="*/ 510591 w 1545268"/>
                  <a:gd name="connsiteY2" fmla="*/ 150043 h 2460467"/>
                  <a:gd name="connsiteX3" fmla="*/ 483697 w 1545268"/>
                  <a:gd name="connsiteY3" fmla="*/ 234755 h 2460467"/>
                  <a:gd name="connsiteX4" fmla="*/ 414582 w 1545268"/>
                  <a:gd name="connsiteY4" fmla="*/ 340505 h 2460467"/>
                  <a:gd name="connsiteX5" fmla="*/ 407740 w 1545268"/>
                  <a:gd name="connsiteY5" fmla="*/ 411312 h 2460467"/>
                  <a:gd name="connsiteX6" fmla="*/ 359835 w 1545268"/>
                  <a:gd name="connsiteY6" fmla="*/ 455756 h 2460467"/>
                  <a:gd name="connsiteX7" fmla="*/ 340261 w 1545268"/>
                  <a:gd name="connsiteY7" fmla="*/ 580352 h 2460467"/>
                  <a:gd name="connsiteX8" fmla="*/ 353466 w 1545268"/>
                  <a:gd name="connsiteY8" fmla="*/ 640368 h 2460467"/>
                  <a:gd name="connsiteX9" fmla="*/ 319252 w 1545268"/>
                  <a:gd name="connsiteY9" fmla="*/ 674937 h 2460467"/>
                  <a:gd name="connsiteX10" fmla="*/ 379883 w 1545268"/>
                  <a:gd name="connsiteY10" fmla="*/ 843441 h 2460467"/>
                  <a:gd name="connsiteX11" fmla="*/ 402535 w 1545268"/>
                  <a:gd name="connsiteY11" fmla="*/ 878387 h 2460467"/>
                  <a:gd name="connsiteX12" fmla="*/ 436625 w 1545268"/>
                  <a:gd name="connsiteY12" fmla="*/ 913292 h 2460467"/>
                  <a:gd name="connsiteX13" fmla="*/ 510870 w 1545268"/>
                  <a:gd name="connsiteY13" fmla="*/ 1030787 h 2460467"/>
                  <a:gd name="connsiteX14" fmla="*/ 528800 w 1545268"/>
                  <a:gd name="connsiteY14" fmla="*/ 1091338 h 2460467"/>
                  <a:gd name="connsiteX15" fmla="*/ 505187 w 1545268"/>
                  <a:gd name="connsiteY15" fmla="*/ 1163968 h 2460467"/>
                  <a:gd name="connsiteX16" fmla="*/ 503748 w 1545268"/>
                  <a:gd name="connsiteY16" fmla="*/ 1185925 h 2460467"/>
                  <a:gd name="connsiteX17" fmla="*/ 532766 w 1545268"/>
                  <a:gd name="connsiteY17" fmla="*/ 1251790 h 2460467"/>
                  <a:gd name="connsiteX18" fmla="*/ 478018 w 1545268"/>
                  <a:gd name="connsiteY18" fmla="*/ 1331560 h 2460467"/>
                  <a:gd name="connsiteX19" fmla="*/ 496425 w 1545268"/>
                  <a:gd name="connsiteY19" fmla="*/ 1464741 h 2460467"/>
                  <a:gd name="connsiteX20" fmla="*/ 532081 w 1545268"/>
                  <a:gd name="connsiteY20" fmla="*/ 1648062 h 2460467"/>
                  <a:gd name="connsiteX21" fmla="*/ 429228 w 1545268"/>
                  <a:gd name="connsiteY21" fmla="*/ 1676246 h 2460467"/>
                  <a:gd name="connsiteX22" fmla="*/ 222308 w 1545268"/>
                  <a:gd name="connsiteY22" fmla="*/ 1528300 h 2460467"/>
                  <a:gd name="connsiteX23" fmla="*/ 170996 w 1545268"/>
                  <a:gd name="connsiteY23" fmla="*/ 1638107 h 2460467"/>
                  <a:gd name="connsiteX24" fmla="*/ 1 w 1545268"/>
                  <a:gd name="connsiteY24" fmla="*/ 1733317 h 2460467"/>
                  <a:gd name="connsiteX25" fmla="*/ 27809 w 1545268"/>
                  <a:gd name="connsiteY25" fmla="*/ 1862437 h 2460467"/>
                  <a:gd name="connsiteX26" fmla="*/ 128670 w 1545268"/>
                  <a:gd name="connsiteY26" fmla="*/ 1872179 h 2460467"/>
                  <a:gd name="connsiteX27" fmla="*/ 128670 w 1545268"/>
                  <a:gd name="connsiteY27" fmla="*/ 2015615 h 2460467"/>
                  <a:gd name="connsiteX28" fmla="*/ 209352 w 1545268"/>
                  <a:gd name="connsiteY28" fmla="*/ 2203874 h 2460467"/>
                  <a:gd name="connsiteX29" fmla="*/ 363191 w 1545268"/>
                  <a:gd name="connsiteY29" fmla="*/ 2335608 h 2460467"/>
                  <a:gd name="connsiteX30" fmla="*/ 521273 w 1545268"/>
                  <a:gd name="connsiteY30" fmla="*/ 2372758 h 2460467"/>
                  <a:gd name="connsiteX31" fmla="*/ 613042 w 1545268"/>
                  <a:gd name="connsiteY31" fmla="*/ 2396006 h 2460467"/>
                  <a:gd name="connsiteX32" fmla="*/ 689833 w 1545268"/>
                  <a:gd name="connsiteY32" fmla="*/ 2424411 h 2460467"/>
                  <a:gd name="connsiteX33" fmla="*/ 821147 w 1545268"/>
                  <a:gd name="connsiteY33" fmla="*/ 2447059 h 2460467"/>
                  <a:gd name="connsiteX34" fmla="*/ 840922 w 1545268"/>
                  <a:gd name="connsiteY34" fmla="*/ 2460427 h 2460467"/>
                  <a:gd name="connsiteX35" fmla="*/ 881450 w 1545268"/>
                  <a:gd name="connsiteY35" fmla="*/ 2439227 h 2460467"/>
                  <a:gd name="connsiteX36" fmla="*/ 930088 w 1545268"/>
                  <a:gd name="connsiteY36" fmla="*/ 2448727 h 2460467"/>
                  <a:gd name="connsiteX37" fmla="*/ 1025619 w 1545268"/>
                  <a:gd name="connsiteY37" fmla="*/ 2431709 h 2460467"/>
                  <a:gd name="connsiteX38" fmla="*/ 1108424 w 1545268"/>
                  <a:gd name="connsiteY38" fmla="*/ 2395851 h 2460467"/>
                  <a:gd name="connsiteX39" fmla="*/ 1175898 w 1545268"/>
                  <a:gd name="connsiteY39" fmla="*/ 2393648 h 2460467"/>
                  <a:gd name="connsiteX40" fmla="*/ 1205597 w 1545268"/>
                  <a:gd name="connsiteY40" fmla="*/ 2356118 h 2460467"/>
                  <a:gd name="connsiteX41" fmla="*/ 1272593 w 1545268"/>
                  <a:gd name="connsiteY41" fmla="*/ 2301952 h 2460467"/>
                  <a:gd name="connsiteX42" fmla="*/ 1395975 w 1545268"/>
                  <a:gd name="connsiteY42" fmla="*/ 2216863 h 2460467"/>
                  <a:gd name="connsiteX43" fmla="*/ 1415549 w 1545268"/>
                  <a:gd name="connsiteY43" fmla="*/ 2111490 h 2460467"/>
                  <a:gd name="connsiteX44" fmla="*/ 1509437 w 1545268"/>
                  <a:gd name="connsiteY44" fmla="*/ 2020932 h 2460467"/>
                  <a:gd name="connsiteX45" fmla="*/ 1545268 w 1545268"/>
                  <a:gd name="connsiteY45" fmla="*/ 1940462 h 2460467"/>
                  <a:gd name="connsiteX46" fmla="*/ 1513681 w 1545268"/>
                  <a:gd name="connsiteY46" fmla="*/ 1899452 h 2460467"/>
                  <a:gd name="connsiteX47" fmla="*/ 1520524 w 1545268"/>
                  <a:gd name="connsiteY47" fmla="*/ 1878407 h 2460467"/>
                  <a:gd name="connsiteX48" fmla="*/ 1477137 w 1545268"/>
                  <a:gd name="connsiteY48" fmla="*/ 1831915 h 2460467"/>
                  <a:gd name="connsiteX49" fmla="*/ 1450723 w 1545268"/>
                  <a:gd name="connsiteY49" fmla="*/ 1783979 h 2460467"/>
                  <a:gd name="connsiteX50" fmla="*/ 1330416 w 1545268"/>
                  <a:gd name="connsiteY50" fmla="*/ 1748120 h 2460467"/>
                  <a:gd name="connsiteX51" fmla="*/ 1168575 w 1545268"/>
                  <a:gd name="connsiteY51" fmla="*/ 1732390 h 2460467"/>
                  <a:gd name="connsiteX52" fmla="*/ 1178837 w 1545268"/>
                  <a:gd name="connsiteY52" fmla="*/ 1666724 h 2460467"/>
                  <a:gd name="connsiteX53" fmla="*/ 1172491 w 1545268"/>
                  <a:gd name="connsiteY53" fmla="*/ 1640516 h 2460467"/>
                  <a:gd name="connsiteX54" fmla="*/ 1179193 w 1545268"/>
                  <a:gd name="connsiteY54" fmla="*/ 1562903 h 2460467"/>
                  <a:gd name="connsiteX55" fmla="*/ 1195510 w 1545268"/>
                  <a:gd name="connsiteY55" fmla="*/ 1472880 h 2460467"/>
                  <a:gd name="connsiteX56" fmla="*/ 1208670 w 1545268"/>
                  <a:gd name="connsiteY56" fmla="*/ 1353494 h 2460467"/>
                  <a:gd name="connsiteX57" fmla="*/ 1212823 w 1545268"/>
                  <a:gd name="connsiteY57" fmla="*/ 1299283 h 2460467"/>
                  <a:gd name="connsiteX58" fmla="*/ 1229420 w 1545268"/>
                  <a:gd name="connsiteY58" fmla="*/ 1261293 h 2460467"/>
                  <a:gd name="connsiteX59" fmla="*/ 1256345 w 1545268"/>
                  <a:gd name="connsiteY59" fmla="*/ 1217287 h 2460467"/>
                  <a:gd name="connsiteX60" fmla="*/ 1240611 w 1545268"/>
                  <a:gd name="connsiteY60" fmla="*/ 1158111 h 2460467"/>
                  <a:gd name="connsiteX61" fmla="*/ 1290823 w 1545268"/>
                  <a:gd name="connsiteY61" fmla="*/ 1081706 h 2460467"/>
                  <a:gd name="connsiteX62" fmla="*/ 1288778 w 1545268"/>
                  <a:gd name="connsiteY62" fmla="*/ 992856 h 2460467"/>
                  <a:gd name="connsiteX63" fmla="*/ 1344157 w 1545268"/>
                  <a:gd name="connsiteY63" fmla="*/ 948000 h 2460467"/>
                  <a:gd name="connsiteX64" fmla="*/ 1249258 w 1545268"/>
                  <a:gd name="connsiteY64" fmla="*/ 868132 h 2460467"/>
                  <a:gd name="connsiteX65" fmla="*/ 1258223 w 1545268"/>
                  <a:gd name="connsiteY65" fmla="*/ 760556 h 2460467"/>
                  <a:gd name="connsiteX66" fmla="*/ 1320976 w 1545268"/>
                  <a:gd name="connsiteY66" fmla="*/ 661944 h 2460467"/>
                  <a:gd name="connsiteX67" fmla="*/ 1392693 w 1545268"/>
                  <a:gd name="connsiteY67" fmla="*/ 581262 h 2460467"/>
                  <a:gd name="connsiteX68" fmla="*/ 1446481 w 1545268"/>
                  <a:gd name="connsiteY68" fmla="*/ 401968 h 2460467"/>
                  <a:gd name="connsiteX69" fmla="*/ 1419587 w 1545268"/>
                  <a:gd name="connsiteY69" fmla="*/ 249568 h 2460467"/>
                  <a:gd name="connsiteX70" fmla="*/ 1258223 w 1545268"/>
                  <a:gd name="connsiteY70" fmla="*/ 88203 h 2460467"/>
                  <a:gd name="connsiteX71" fmla="*/ 1034105 w 1545268"/>
                  <a:gd name="connsiteY71" fmla="*/ 52344 h 2460467"/>
                  <a:gd name="connsiteX72" fmla="*/ 852688 w 1545268"/>
                  <a:gd name="connsiteY72" fmla="*/ 0 h 2460467"/>
                  <a:gd name="connsiteX73" fmla="*/ 702411 w 1545268"/>
                  <a:gd name="connsiteY73" fmla="*/ 7521 h 2460467"/>
                  <a:gd name="connsiteX74" fmla="*/ 666552 w 1545268"/>
                  <a:gd name="connsiteY74" fmla="*/ 88203 h 2460467"/>
                  <a:gd name="connsiteX0" fmla="*/ 666552 w 1545268"/>
                  <a:gd name="connsiteY0" fmla="*/ 88203 h 2460467"/>
                  <a:gd name="connsiteX1" fmla="*/ 648773 w 1545268"/>
                  <a:gd name="connsiteY1" fmla="*/ 78720 h 2460467"/>
                  <a:gd name="connsiteX2" fmla="*/ 510591 w 1545268"/>
                  <a:gd name="connsiteY2" fmla="*/ 150043 h 2460467"/>
                  <a:gd name="connsiteX3" fmla="*/ 483697 w 1545268"/>
                  <a:gd name="connsiteY3" fmla="*/ 234755 h 2460467"/>
                  <a:gd name="connsiteX4" fmla="*/ 414582 w 1545268"/>
                  <a:gd name="connsiteY4" fmla="*/ 340505 h 2460467"/>
                  <a:gd name="connsiteX5" fmla="*/ 407740 w 1545268"/>
                  <a:gd name="connsiteY5" fmla="*/ 411312 h 2460467"/>
                  <a:gd name="connsiteX6" fmla="*/ 359835 w 1545268"/>
                  <a:gd name="connsiteY6" fmla="*/ 455756 h 2460467"/>
                  <a:gd name="connsiteX7" fmla="*/ 340261 w 1545268"/>
                  <a:gd name="connsiteY7" fmla="*/ 580352 h 2460467"/>
                  <a:gd name="connsiteX8" fmla="*/ 353466 w 1545268"/>
                  <a:gd name="connsiteY8" fmla="*/ 640368 h 2460467"/>
                  <a:gd name="connsiteX9" fmla="*/ 319252 w 1545268"/>
                  <a:gd name="connsiteY9" fmla="*/ 674937 h 2460467"/>
                  <a:gd name="connsiteX10" fmla="*/ 379883 w 1545268"/>
                  <a:gd name="connsiteY10" fmla="*/ 843441 h 2460467"/>
                  <a:gd name="connsiteX11" fmla="*/ 402535 w 1545268"/>
                  <a:gd name="connsiteY11" fmla="*/ 878387 h 2460467"/>
                  <a:gd name="connsiteX12" fmla="*/ 436625 w 1545268"/>
                  <a:gd name="connsiteY12" fmla="*/ 913292 h 2460467"/>
                  <a:gd name="connsiteX13" fmla="*/ 510870 w 1545268"/>
                  <a:gd name="connsiteY13" fmla="*/ 1030787 h 2460467"/>
                  <a:gd name="connsiteX14" fmla="*/ 528800 w 1545268"/>
                  <a:gd name="connsiteY14" fmla="*/ 1091338 h 2460467"/>
                  <a:gd name="connsiteX15" fmla="*/ 505187 w 1545268"/>
                  <a:gd name="connsiteY15" fmla="*/ 1163968 h 2460467"/>
                  <a:gd name="connsiteX16" fmla="*/ 503748 w 1545268"/>
                  <a:gd name="connsiteY16" fmla="*/ 1185925 h 2460467"/>
                  <a:gd name="connsiteX17" fmla="*/ 532766 w 1545268"/>
                  <a:gd name="connsiteY17" fmla="*/ 1251790 h 2460467"/>
                  <a:gd name="connsiteX18" fmla="*/ 478018 w 1545268"/>
                  <a:gd name="connsiteY18" fmla="*/ 1331560 h 2460467"/>
                  <a:gd name="connsiteX19" fmla="*/ 496425 w 1545268"/>
                  <a:gd name="connsiteY19" fmla="*/ 1464741 h 2460467"/>
                  <a:gd name="connsiteX20" fmla="*/ 532081 w 1545268"/>
                  <a:gd name="connsiteY20" fmla="*/ 1648062 h 2460467"/>
                  <a:gd name="connsiteX21" fmla="*/ 429228 w 1545268"/>
                  <a:gd name="connsiteY21" fmla="*/ 1676246 h 2460467"/>
                  <a:gd name="connsiteX22" fmla="*/ 222308 w 1545268"/>
                  <a:gd name="connsiteY22" fmla="*/ 1528300 h 2460467"/>
                  <a:gd name="connsiteX23" fmla="*/ 170996 w 1545268"/>
                  <a:gd name="connsiteY23" fmla="*/ 1638107 h 2460467"/>
                  <a:gd name="connsiteX24" fmla="*/ 1 w 1545268"/>
                  <a:gd name="connsiteY24" fmla="*/ 1733317 h 2460467"/>
                  <a:gd name="connsiteX25" fmla="*/ 27809 w 1545268"/>
                  <a:gd name="connsiteY25" fmla="*/ 1862437 h 2460467"/>
                  <a:gd name="connsiteX26" fmla="*/ 128670 w 1545268"/>
                  <a:gd name="connsiteY26" fmla="*/ 1872179 h 2460467"/>
                  <a:gd name="connsiteX27" fmla="*/ 66471 w 1545268"/>
                  <a:gd name="connsiteY27" fmla="*/ 2023255 h 2460467"/>
                  <a:gd name="connsiteX28" fmla="*/ 209352 w 1545268"/>
                  <a:gd name="connsiteY28" fmla="*/ 2203874 h 2460467"/>
                  <a:gd name="connsiteX29" fmla="*/ 363191 w 1545268"/>
                  <a:gd name="connsiteY29" fmla="*/ 2335608 h 2460467"/>
                  <a:gd name="connsiteX30" fmla="*/ 521273 w 1545268"/>
                  <a:gd name="connsiteY30" fmla="*/ 2372758 h 2460467"/>
                  <a:gd name="connsiteX31" fmla="*/ 613042 w 1545268"/>
                  <a:gd name="connsiteY31" fmla="*/ 2396006 h 2460467"/>
                  <a:gd name="connsiteX32" fmla="*/ 689833 w 1545268"/>
                  <a:gd name="connsiteY32" fmla="*/ 2424411 h 2460467"/>
                  <a:gd name="connsiteX33" fmla="*/ 821147 w 1545268"/>
                  <a:gd name="connsiteY33" fmla="*/ 2447059 h 2460467"/>
                  <a:gd name="connsiteX34" fmla="*/ 840922 w 1545268"/>
                  <a:gd name="connsiteY34" fmla="*/ 2460427 h 2460467"/>
                  <a:gd name="connsiteX35" fmla="*/ 881450 w 1545268"/>
                  <a:gd name="connsiteY35" fmla="*/ 2439227 h 2460467"/>
                  <a:gd name="connsiteX36" fmla="*/ 930088 w 1545268"/>
                  <a:gd name="connsiteY36" fmla="*/ 2448727 h 2460467"/>
                  <a:gd name="connsiteX37" fmla="*/ 1025619 w 1545268"/>
                  <a:gd name="connsiteY37" fmla="*/ 2431709 h 2460467"/>
                  <a:gd name="connsiteX38" fmla="*/ 1108424 w 1545268"/>
                  <a:gd name="connsiteY38" fmla="*/ 2395851 h 2460467"/>
                  <a:gd name="connsiteX39" fmla="*/ 1175898 w 1545268"/>
                  <a:gd name="connsiteY39" fmla="*/ 2393648 h 2460467"/>
                  <a:gd name="connsiteX40" fmla="*/ 1205597 w 1545268"/>
                  <a:gd name="connsiteY40" fmla="*/ 2356118 h 2460467"/>
                  <a:gd name="connsiteX41" fmla="*/ 1272593 w 1545268"/>
                  <a:gd name="connsiteY41" fmla="*/ 2301952 h 2460467"/>
                  <a:gd name="connsiteX42" fmla="*/ 1395975 w 1545268"/>
                  <a:gd name="connsiteY42" fmla="*/ 2216863 h 2460467"/>
                  <a:gd name="connsiteX43" fmla="*/ 1415549 w 1545268"/>
                  <a:gd name="connsiteY43" fmla="*/ 2111490 h 2460467"/>
                  <a:gd name="connsiteX44" fmla="*/ 1509437 w 1545268"/>
                  <a:gd name="connsiteY44" fmla="*/ 2020932 h 2460467"/>
                  <a:gd name="connsiteX45" fmla="*/ 1545268 w 1545268"/>
                  <a:gd name="connsiteY45" fmla="*/ 1940462 h 2460467"/>
                  <a:gd name="connsiteX46" fmla="*/ 1513681 w 1545268"/>
                  <a:gd name="connsiteY46" fmla="*/ 1899452 h 2460467"/>
                  <a:gd name="connsiteX47" fmla="*/ 1520524 w 1545268"/>
                  <a:gd name="connsiteY47" fmla="*/ 1878407 h 2460467"/>
                  <a:gd name="connsiteX48" fmla="*/ 1477137 w 1545268"/>
                  <a:gd name="connsiteY48" fmla="*/ 1831915 h 2460467"/>
                  <a:gd name="connsiteX49" fmla="*/ 1450723 w 1545268"/>
                  <a:gd name="connsiteY49" fmla="*/ 1783979 h 2460467"/>
                  <a:gd name="connsiteX50" fmla="*/ 1330416 w 1545268"/>
                  <a:gd name="connsiteY50" fmla="*/ 1748120 h 2460467"/>
                  <a:gd name="connsiteX51" fmla="*/ 1168575 w 1545268"/>
                  <a:gd name="connsiteY51" fmla="*/ 1732390 h 2460467"/>
                  <a:gd name="connsiteX52" fmla="*/ 1178837 w 1545268"/>
                  <a:gd name="connsiteY52" fmla="*/ 1666724 h 2460467"/>
                  <a:gd name="connsiteX53" fmla="*/ 1172491 w 1545268"/>
                  <a:gd name="connsiteY53" fmla="*/ 1640516 h 2460467"/>
                  <a:gd name="connsiteX54" fmla="*/ 1179193 w 1545268"/>
                  <a:gd name="connsiteY54" fmla="*/ 1562903 h 2460467"/>
                  <a:gd name="connsiteX55" fmla="*/ 1195510 w 1545268"/>
                  <a:gd name="connsiteY55" fmla="*/ 1472880 h 2460467"/>
                  <a:gd name="connsiteX56" fmla="*/ 1208670 w 1545268"/>
                  <a:gd name="connsiteY56" fmla="*/ 1353494 h 2460467"/>
                  <a:gd name="connsiteX57" fmla="*/ 1212823 w 1545268"/>
                  <a:gd name="connsiteY57" fmla="*/ 1299283 h 2460467"/>
                  <a:gd name="connsiteX58" fmla="*/ 1229420 w 1545268"/>
                  <a:gd name="connsiteY58" fmla="*/ 1261293 h 2460467"/>
                  <a:gd name="connsiteX59" fmla="*/ 1256345 w 1545268"/>
                  <a:gd name="connsiteY59" fmla="*/ 1217287 h 2460467"/>
                  <a:gd name="connsiteX60" fmla="*/ 1240611 w 1545268"/>
                  <a:gd name="connsiteY60" fmla="*/ 1158111 h 2460467"/>
                  <a:gd name="connsiteX61" fmla="*/ 1290823 w 1545268"/>
                  <a:gd name="connsiteY61" fmla="*/ 1081706 h 2460467"/>
                  <a:gd name="connsiteX62" fmla="*/ 1288778 w 1545268"/>
                  <a:gd name="connsiteY62" fmla="*/ 992856 h 2460467"/>
                  <a:gd name="connsiteX63" fmla="*/ 1344157 w 1545268"/>
                  <a:gd name="connsiteY63" fmla="*/ 948000 h 2460467"/>
                  <a:gd name="connsiteX64" fmla="*/ 1249258 w 1545268"/>
                  <a:gd name="connsiteY64" fmla="*/ 868132 h 2460467"/>
                  <a:gd name="connsiteX65" fmla="*/ 1258223 w 1545268"/>
                  <a:gd name="connsiteY65" fmla="*/ 760556 h 2460467"/>
                  <a:gd name="connsiteX66" fmla="*/ 1320976 w 1545268"/>
                  <a:gd name="connsiteY66" fmla="*/ 661944 h 2460467"/>
                  <a:gd name="connsiteX67" fmla="*/ 1392693 w 1545268"/>
                  <a:gd name="connsiteY67" fmla="*/ 581262 h 2460467"/>
                  <a:gd name="connsiteX68" fmla="*/ 1446481 w 1545268"/>
                  <a:gd name="connsiteY68" fmla="*/ 401968 h 2460467"/>
                  <a:gd name="connsiteX69" fmla="*/ 1419587 w 1545268"/>
                  <a:gd name="connsiteY69" fmla="*/ 249568 h 2460467"/>
                  <a:gd name="connsiteX70" fmla="*/ 1258223 w 1545268"/>
                  <a:gd name="connsiteY70" fmla="*/ 88203 h 2460467"/>
                  <a:gd name="connsiteX71" fmla="*/ 1034105 w 1545268"/>
                  <a:gd name="connsiteY71" fmla="*/ 52344 h 2460467"/>
                  <a:gd name="connsiteX72" fmla="*/ 852688 w 1545268"/>
                  <a:gd name="connsiteY72" fmla="*/ 0 h 2460467"/>
                  <a:gd name="connsiteX73" fmla="*/ 702411 w 1545268"/>
                  <a:gd name="connsiteY73" fmla="*/ 7521 h 2460467"/>
                  <a:gd name="connsiteX74" fmla="*/ 666552 w 1545268"/>
                  <a:gd name="connsiteY74"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527102 w 1561500"/>
                  <a:gd name="connsiteY13" fmla="*/ 1030787 h 2460467"/>
                  <a:gd name="connsiteX14" fmla="*/ 545032 w 1561500"/>
                  <a:gd name="connsiteY14" fmla="*/ 1091338 h 2460467"/>
                  <a:gd name="connsiteX15" fmla="*/ 521419 w 1561500"/>
                  <a:gd name="connsiteY15" fmla="*/ 1163968 h 2460467"/>
                  <a:gd name="connsiteX16" fmla="*/ 519980 w 1561500"/>
                  <a:gd name="connsiteY16" fmla="*/ 1185925 h 2460467"/>
                  <a:gd name="connsiteX17" fmla="*/ 548998 w 1561500"/>
                  <a:gd name="connsiteY17" fmla="*/ 1251790 h 2460467"/>
                  <a:gd name="connsiteX18" fmla="*/ 494250 w 1561500"/>
                  <a:gd name="connsiteY18" fmla="*/ 1331560 h 2460467"/>
                  <a:gd name="connsiteX19" fmla="*/ 512657 w 1561500"/>
                  <a:gd name="connsiteY19" fmla="*/ 1464741 h 2460467"/>
                  <a:gd name="connsiteX20" fmla="*/ 548313 w 1561500"/>
                  <a:gd name="connsiteY20" fmla="*/ 1648062 h 2460467"/>
                  <a:gd name="connsiteX21" fmla="*/ 445460 w 1561500"/>
                  <a:gd name="connsiteY21" fmla="*/ 1676246 h 2460467"/>
                  <a:gd name="connsiteX22" fmla="*/ 238540 w 1561500"/>
                  <a:gd name="connsiteY22" fmla="*/ 1528300 h 2460467"/>
                  <a:gd name="connsiteX23" fmla="*/ 187228 w 1561500"/>
                  <a:gd name="connsiteY23" fmla="*/ 1638107 h 2460467"/>
                  <a:gd name="connsiteX24" fmla="*/ 16233 w 1561500"/>
                  <a:gd name="connsiteY24" fmla="*/ 1733317 h 2460467"/>
                  <a:gd name="connsiteX25" fmla="*/ 44041 w 1561500"/>
                  <a:gd name="connsiteY25" fmla="*/ 1862437 h 2460467"/>
                  <a:gd name="connsiteX26" fmla="*/ 1 w 1561500"/>
                  <a:gd name="connsiteY26" fmla="*/ 1886717 h 2460467"/>
                  <a:gd name="connsiteX27" fmla="*/ 82703 w 1561500"/>
                  <a:gd name="connsiteY27" fmla="*/ 2023255 h 2460467"/>
                  <a:gd name="connsiteX28" fmla="*/ 225584 w 1561500"/>
                  <a:gd name="connsiteY28" fmla="*/ 2203874 h 2460467"/>
                  <a:gd name="connsiteX29" fmla="*/ 379423 w 1561500"/>
                  <a:gd name="connsiteY29" fmla="*/ 2335608 h 2460467"/>
                  <a:gd name="connsiteX30" fmla="*/ 537505 w 1561500"/>
                  <a:gd name="connsiteY30" fmla="*/ 2372758 h 2460467"/>
                  <a:gd name="connsiteX31" fmla="*/ 629274 w 1561500"/>
                  <a:gd name="connsiteY31" fmla="*/ 2396006 h 2460467"/>
                  <a:gd name="connsiteX32" fmla="*/ 706065 w 1561500"/>
                  <a:gd name="connsiteY32" fmla="*/ 2424411 h 2460467"/>
                  <a:gd name="connsiteX33" fmla="*/ 837379 w 1561500"/>
                  <a:gd name="connsiteY33" fmla="*/ 2447059 h 2460467"/>
                  <a:gd name="connsiteX34" fmla="*/ 857154 w 1561500"/>
                  <a:gd name="connsiteY34" fmla="*/ 2460427 h 2460467"/>
                  <a:gd name="connsiteX35" fmla="*/ 897682 w 1561500"/>
                  <a:gd name="connsiteY35" fmla="*/ 2439227 h 2460467"/>
                  <a:gd name="connsiteX36" fmla="*/ 946320 w 1561500"/>
                  <a:gd name="connsiteY36" fmla="*/ 2448727 h 2460467"/>
                  <a:gd name="connsiteX37" fmla="*/ 1041851 w 1561500"/>
                  <a:gd name="connsiteY37" fmla="*/ 2431709 h 2460467"/>
                  <a:gd name="connsiteX38" fmla="*/ 1124656 w 1561500"/>
                  <a:gd name="connsiteY38" fmla="*/ 2395851 h 2460467"/>
                  <a:gd name="connsiteX39" fmla="*/ 1192130 w 1561500"/>
                  <a:gd name="connsiteY39" fmla="*/ 2393648 h 2460467"/>
                  <a:gd name="connsiteX40" fmla="*/ 1221829 w 1561500"/>
                  <a:gd name="connsiteY40" fmla="*/ 2356118 h 2460467"/>
                  <a:gd name="connsiteX41" fmla="*/ 1288825 w 1561500"/>
                  <a:gd name="connsiteY41" fmla="*/ 2301952 h 2460467"/>
                  <a:gd name="connsiteX42" fmla="*/ 1412207 w 1561500"/>
                  <a:gd name="connsiteY42" fmla="*/ 2216863 h 2460467"/>
                  <a:gd name="connsiteX43" fmla="*/ 1431781 w 1561500"/>
                  <a:gd name="connsiteY43" fmla="*/ 2111490 h 2460467"/>
                  <a:gd name="connsiteX44" fmla="*/ 1525669 w 1561500"/>
                  <a:gd name="connsiteY44" fmla="*/ 2020932 h 2460467"/>
                  <a:gd name="connsiteX45" fmla="*/ 1561500 w 1561500"/>
                  <a:gd name="connsiteY45" fmla="*/ 1940462 h 2460467"/>
                  <a:gd name="connsiteX46" fmla="*/ 1529913 w 1561500"/>
                  <a:gd name="connsiteY46" fmla="*/ 1899452 h 2460467"/>
                  <a:gd name="connsiteX47" fmla="*/ 1536756 w 1561500"/>
                  <a:gd name="connsiteY47" fmla="*/ 1878407 h 2460467"/>
                  <a:gd name="connsiteX48" fmla="*/ 1493369 w 1561500"/>
                  <a:gd name="connsiteY48" fmla="*/ 1831915 h 2460467"/>
                  <a:gd name="connsiteX49" fmla="*/ 1466955 w 1561500"/>
                  <a:gd name="connsiteY49" fmla="*/ 1783979 h 2460467"/>
                  <a:gd name="connsiteX50" fmla="*/ 1346648 w 1561500"/>
                  <a:gd name="connsiteY50" fmla="*/ 1748120 h 2460467"/>
                  <a:gd name="connsiteX51" fmla="*/ 1184807 w 1561500"/>
                  <a:gd name="connsiteY51" fmla="*/ 1732390 h 2460467"/>
                  <a:gd name="connsiteX52" fmla="*/ 1195069 w 1561500"/>
                  <a:gd name="connsiteY52" fmla="*/ 1666724 h 2460467"/>
                  <a:gd name="connsiteX53" fmla="*/ 1188723 w 1561500"/>
                  <a:gd name="connsiteY53" fmla="*/ 1640516 h 2460467"/>
                  <a:gd name="connsiteX54" fmla="*/ 1195425 w 1561500"/>
                  <a:gd name="connsiteY54" fmla="*/ 1562903 h 2460467"/>
                  <a:gd name="connsiteX55" fmla="*/ 1211742 w 1561500"/>
                  <a:gd name="connsiteY55" fmla="*/ 1472880 h 2460467"/>
                  <a:gd name="connsiteX56" fmla="*/ 1224902 w 1561500"/>
                  <a:gd name="connsiteY56" fmla="*/ 1353494 h 2460467"/>
                  <a:gd name="connsiteX57" fmla="*/ 1229055 w 1561500"/>
                  <a:gd name="connsiteY57" fmla="*/ 1299283 h 2460467"/>
                  <a:gd name="connsiteX58" fmla="*/ 1245652 w 1561500"/>
                  <a:gd name="connsiteY58" fmla="*/ 1261293 h 2460467"/>
                  <a:gd name="connsiteX59" fmla="*/ 1272577 w 1561500"/>
                  <a:gd name="connsiteY59" fmla="*/ 1217287 h 2460467"/>
                  <a:gd name="connsiteX60" fmla="*/ 1256843 w 1561500"/>
                  <a:gd name="connsiteY60" fmla="*/ 1158111 h 2460467"/>
                  <a:gd name="connsiteX61" fmla="*/ 1307055 w 1561500"/>
                  <a:gd name="connsiteY61" fmla="*/ 1081706 h 2460467"/>
                  <a:gd name="connsiteX62" fmla="*/ 1305010 w 1561500"/>
                  <a:gd name="connsiteY62" fmla="*/ 992856 h 2460467"/>
                  <a:gd name="connsiteX63" fmla="*/ 1360389 w 1561500"/>
                  <a:gd name="connsiteY63" fmla="*/ 948000 h 2460467"/>
                  <a:gd name="connsiteX64" fmla="*/ 1265490 w 1561500"/>
                  <a:gd name="connsiteY64" fmla="*/ 868132 h 2460467"/>
                  <a:gd name="connsiteX65" fmla="*/ 1274455 w 1561500"/>
                  <a:gd name="connsiteY65" fmla="*/ 760556 h 2460467"/>
                  <a:gd name="connsiteX66" fmla="*/ 1337208 w 1561500"/>
                  <a:gd name="connsiteY66" fmla="*/ 661944 h 2460467"/>
                  <a:gd name="connsiteX67" fmla="*/ 1408925 w 1561500"/>
                  <a:gd name="connsiteY67" fmla="*/ 581262 h 2460467"/>
                  <a:gd name="connsiteX68" fmla="*/ 1462713 w 1561500"/>
                  <a:gd name="connsiteY68" fmla="*/ 401968 h 2460467"/>
                  <a:gd name="connsiteX69" fmla="*/ 1435819 w 1561500"/>
                  <a:gd name="connsiteY69" fmla="*/ 249568 h 2460467"/>
                  <a:gd name="connsiteX70" fmla="*/ 1274455 w 1561500"/>
                  <a:gd name="connsiteY70" fmla="*/ 88203 h 2460467"/>
                  <a:gd name="connsiteX71" fmla="*/ 1050337 w 1561500"/>
                  <a:gd name="connsiteY71" fmla="*/ 52344 h 2460467"/>
                  <a:gd name="connsiteX72" fmla="*/ 868920 w 1561500"/>
                  <a:gd name="connsiteY72" fmla="*/ 0 h 2460467"/>
                  <a:gd name="connsiteX73" fmla="*/ 718643 w 1561500"/>
                  <a:gd name="connsiteY73" fmla="*/ 7521 h 2460467"/>
                  <a:gd name="connsiteX74" fmla="*/ 682784 w 1561500"/>
                  <a:gd name="connsiteY74"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527102 w 1561500"/>
                  <a:gd name="connsiteY13" fmla="*/ 1030787 h 2460467"/>
                  <a:gd name="connsiteX14" fmla="*/ 545032 w 1561500"/>
                  <a:gd name="connsiteY14" fmla="*/ 1091338 h 2460467"/>
                  <a:gd name="connsiteX15" fmla="*/ 521419 w 1561500"/>
                  <a:gd name="connsiteY15" fmla="*/ 1163968 h 2460467"/>
                  <a:gd name="connsiteX16" fmla="*/ 519980 w 1561500"/>
                  <a:gd name="connsiteY16" fmla="*/ 1185925 h 2460467"/>
                  <a:gd name="connsiteX17" fmla="*/ 548998 w 1561500"/>
                  <a:gd name="connsiteY17" fmla="*/ 1251790 h 2460467"/>
                  <a:gd name="connsiteX18" fmla="*/ 494250 w 1561500"/>
                  <a:gd name="connsiteY18" fmla="*/ 1331560 h 2460467"/>
                  <a:gd name="connsiteX19" fmla="*/ 512657 w 1561500"/>
                  <a:gd name="connsiteY19" fmla="*/ 1464741 h 2460467"/>
                  <a:gd name="connsiteX20" fmla="*/ 548313 w 1561500"/>
                  <a:gd name="connsiteY20" fmla="*/ 1648062 h 2460467"/>
                  <a:gd name="connsiteX21" fmla="*/ 264376 w 1561500"/>
                  <a:gd name="connsiteY21" fmla="*/ 1422475 h 2460467"/>
                  <a:gd name="connsiteX22" fmla="*/ 238540 w 1561500"/>
                  <a:gd name="connsiteY22" fmla="*/ 1528300 h 2460467"/>
                  <a:gd name="connsiteX23" fmla="*/ 187228 w 1561500"/>
                  <a:gd name="connsiteY23" fmla="*/ 1638107 h 2460467"/>
                  <a:gd name="connsiteX24" fmla="*/ 16233 w 1561500"/>
                  <a:gd name="connsiteY24" fmla="*/ 1733317 h 2460467"/>
                  <a:gd name="connsiteX25" fmla="*/ 44041 w 1561500"/>
                  <a:gd name="connsiteY25" fmla="*/ 1862437 h 2460467"/>
                  <a:gd name="connsiteX26" fmla="*/ 1 w 1561500"/>
                  <a:gd name="connsiteY26" fmla="*/ 1886717 h 2460467"/>
                  <a:gd name="connsiteX27" fmla="*/ 82703 w 1561500"/>
                  <a:gd name="connsiteY27" fmla="*/ 2023255 h 2460467"/>
                  <a:gd name="connsiteX28" fmla="*/ 225584 w 1561500"/>
                  <a:gd name="connsiteY28" fmla="*/ 2203874 h 2460467"/>
                  <a:gd name="connsiteX29" fmla="*/ 379423 w 1561500"/>
                  <a:gd name="connsiteY29" fmla="*/ 2335608 h 2460467"/>
                  <a:gd name="connsiteX30" fmla="*/ 537505 w 1561500"/>
                  <a:gd name="connsiteY30" fmla="*/ 2372758 h 2460467"/>
                  <a:gd name="connsiteX31" fmla="*/ 629274 w 1561500"/>
                  <a:gd name="connsiteY31" fmla="*/ 2396006 h 2460467"/>
                  <a:gd name="connsiteX32" fmla="*/ 706065 w 1561500"/>
                  <a:gd name="connsiteY32" fmla="*/ 2424411 h 2460467"/>
                  <a:gd name="connsiteX33" fmla="*/ 837379 w 1561500"/>
                  <a:gd name="connsiteY33" fmla="*/ 2447059 h 2460467"/>
                  <a:gd name="connsiteX34" fmla="*/ 857154 w 1561500"/>
                  <a:gd name="connsiteY34" fmla="*/ 2460427 h 2460467"/>
                  <a:gd name="connsiteX35" fmla="*/ 897682 w 1561500"/>
                  <a:gd name="connsiteY35" fmla="*/ 2439227 h 2460467"/>
                  <a:gd name="connsiteX36" fmla="*/ 946320 w 1561500"/>
                  <a:gd name="connsiteY36" fmla="*/ 2448727 h 2460467"/>
                  <a:gd name="connsiteX37" fmla="*/ 1041851 w 1561500"/>
                  <a:gd name="connsiteY37" fmla="*/ 2431709 h 2460467"/>
                  <a:gd name="connsiteX38" fmla="*/ 1124656 w 1561500"/>
                  <a:gd name="connsiteY38" fmla="*/ 2395851 h 2460467"/>
                  <a:gd name="connsiteX39" fmla="*/ 1192130 w 1561500"/>
                  <a:gd name="connsiteY39" fmla="*/ 2393648 h 2460467"/>
                  <a:gd name="connsiteX40" fmla="*/ 1221829 w 1561500"/>
                  <a:gd name="connsiteY40" fmla="*/ 2356118 h 2460467"/>
                  <a:gd name="connsiteX41" fmla="*/ 1288825 w 1561500"/>
                  <a:gd name="connsiteY41" fmla="*/ 2301952 h 2460467"/>
                  <a:gd name="connsiteX42" fmla="*/ 1412207 w 1561500"/>
                  <a:gd name="connsiteY42" fmla="*/ 2216863 h 2460467"/>
                  <a:gd name="connsiteX43" fmla="*/ 1431781 w 1561500"/>
                  <a:gd name="connsiteY43" fmla="*/ 2111490 h 2460467"/>
                  <a:gd name="connsiteX44" fmla="*/ 1525669 w 1561500"/>
                  <a:gd name="connsiteY44" fmla="*/ 2020932 h 2460467"/>
                  <a:gd name="connsiteX45" fmla="*/ 1561500 w 1561500"/>
                  <a:gd name="connsiteY45" fmla="*/ 1940462 h 2460467"/>
                  <a:gd name="connsiteX46" fmla="*/ 1529913 w 1561500"/>
                  <a:gd name="connsiteY46" fmla="*/ 1899452 h 2460467"/>
                  <a:gd name="connsiteX47" fmla="*/ 1536756 w 1561500"/>
                  <a:gd name="connsiteY47" fmla="*/ 1878407 h 2460467"/>
                  <a:gd name="connsiteX48" fmla="*/ 1493369 w 1561500"/>
                  <a:gd name="connsiteY48" fmla="*/ 1831915 h 2460467"/>
                  <a:gd name="connsiteX49" fmla="*/ 1466955 w 1561500"/>
                  <a:gd name="connsiteY49" fmla="*/ 1783979 h 2460467"/>
                  <a:gd name="connsiteX50" fmla="*/ 1346648 w 1561500"/>
                  <a:gd name="connsiteY50" fmla="*/ 1748120 h 2460467"/>
                  <a:gd name="connsiteX51" fmla="*/ 1184807 w 1561500"/>
                  <a:gd name="connsiteY51" fmla="*/ 1732390 h 2460467"/>
                  <a:gd name="connsiteX52" fmla="*/ 1195069 w 1561500"/>
                  <a:gd name="connsiteY52" fmla="*/ 1666724 h 2460467"/>
                  <a:gd name="connsiteX53" fmla="*/ 1188723 w 1561500"/>
                  <a:gd name="connsiteY53" fmla="*/ 1640516 h 2460467"/>
                  <a:gd name="connsiteX54" fmla="*/ 1195425 w 1561500"/>
                  <a:gd name="connsiteY54" fmla="*/ 1562903 h 2460467"/>
                  <a:gd name="connsiteX55" fmla="*/ 1211742 w 1561500"/>
                  <a:gd name="connsiteY55" fmla="*/ 1472880 h 2460467"/>
                  <a:gd name="connsiteX56" fmla="*/ 1224902 w 1561500"/>
                  <a:gd name="connsiteY56" fmla="*/ 1353494 h 2460467"/>
                  <a:gd name="connsiteX57" fmla="*/ 1229055 w 1561500"/>
                  <a:gd name="connsiteY57" fmla="*/ 1299283 h 2460467"/>
                  <a:gd name="connsiteX58" fmla="*/ 1245652 w 1561500"/>
                  <a:gd name="connsiteY58" fmla="*/ 1261293 h 2460467"/>
                  <a:gd name="connsiteX59" fmla="*/ 1272577 w 1561500"/>
                  <a:gd name="connsiteY59" fmla="*/ 1217287 h 2460467"/>
                  <a:gd name="connsiteX60" fmla="*/ 1256843 w 1561500"/>
                  <a:gd name="connsiteY60" fmla="*/ 1158111 h 2460467"/>
                  <a:gd name="connsiteX61" fmla="*/ 1307055 w 1561500"/>
                  <a:gd name="connsiteY61" fmla="*/ 1081706 h 2460467"/>
                  <a:gd name="connsiteX62" fmla="*/ 1305010 w 1561500"/>
                  <a:gd name="connsiteY62" fmla="*/ 992856 h 2460467"/>
                  <a:gd name="connsiteX63" fmla="*/ 1360389 w 1561500"/>
                  <a:gd name="connsiteY63" fmla="*/ 948000 h 2460467"/>
                  <a:gd name="connsiteX64" fmla="*/ 1265490 w 1561500"/>
                  <a:gd name="connsiteY64" fmla="*/ 868132 h 2460467"/>
                  <a:gd name="connsiteX65" fmla="*/ 1274455 w 1561500"/>
                  <a:gd name="connsiteY65" fmla="*/ 760556 h 2460467"/>
                  <a:gd name="connsiteX66" fmla="*/ 1337208 w 1561500"/>
                  <a:gd name="connsiteY66" fmla="*/ 661944 h 2460467"/>
                  <a:gd name="connsiteX67" fmla="*/ 1408925 w 1561500"/>
                  <a:gd name="connsiteY67" fmla="*/ 581262 h 2460467"/>
                  <a:gd name="connsiteX68" fmla="*/ 1462713 w 1561500"/>
                  <a:gd name="connsiteY68" fmla="*/ 401968 h 2460467"/>
                  <a:gd name="connsiteX69" fmla="*/ 1435819 w 1561500"/>
                  <a:gd name="connsiteY69" fmla="*/ 249568 h 2460467"/>
                  <a:gd name="connsiteX70" fmla="*/ 1274455 w 1561500"/>
                  <a:gd name="connsiteY70" fmla="*/ 88203 h 2460467"/>
                  <a:gd name="connsiteX71" fmla="*/ 1050337 w 1561500"/>
                  <a:gd name="connsiteY71" fmla="*/ 52344 h 2460467"/>
                  <a:gd name="connsiteX72" fmla="*/ 868920 w 1561500"/>
                  <a:gd name="connsiteY72" fmla="*/ 0 h 2460467"/>
                  <a:gd name="connsiteX73" fmla="*/ 718643 w 1561500"/>
                  <a:gd name="connsiteY73" fmla="*/ 7521 h 2460467"/>
                  <a:gd name="connsiteX74" fmla="*/ 682784 w 1561500"/>
                  <a:gd name="connsiteY74"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527102 w 1561500"/>
                  <a:gd name="connsiteY13" fmla="*/ 1030787 h 2460467"/>
                  <a:gd name="connsiteX14" fmla="*/ 545032 w 1561500"/>
                  <a:gd name="connsiteY14" fmla="*/ 1091338 h 2460467"/>
                  <a:gd name="connsiteX15" fmla="*/ 521419 w 1561500"/>
                  <a:gd name="connsiteY15" fmla="*/ 1163968 h 2460467"/>
                  <a:gd name="connsiteX16" fmla="*/ 519980 w 1561500"/>
                  <a:gd name="connsiteY16" fmla="*/ 1185925 h 2460467"/>
                  <a:gd name="connsiteX17" fmla="*/ 548998 w 1561500"/>
                  <a:gd name="connsiteY17" fmla="*/ 1251790 h 2460467"/>
                  <a:gd name="connsiteX18" fmla="*/ 494250 w 1561500"/>
                  <a:gd name="connsiteY18" fmla="*/ 1331560 h 2460467"/>
                  <a:gd name="connsiteX19" fmla="*/ 512657 w 1561500"/>
                  <a:gd name="connsiteY19" fmla="*/ 1464741 h 2460467"/>
                  <a:gd name="connsiteX20" fmla="*/ 274963 w 1561500"/>
                  <a:gd name="connsiteY20" fmla="*/ 1341507 h 2460467"/>
                  <a:gd name="connsiteX21" fmla="*/ 264376 w 1561500"/>
                  <a:gd name="connsiteY21" fmla="*/ 1422475 h 2460467"/>
                  <a:gd name="connsiteX22" fmla="*/ 238540 w 1561500"/>
                  <a:gd name="connsiteY22" fmla="*/ 1528300 h 2460467"/>
                  <a:gd name="connsiteX23" fmla="*/ 187228 w 1561500"/>
                  <a:gd name="connsiteY23" fmla="*/ 1638107 h 2460467"/>
                  <a:gd name="connsiteX24" fmla="*/ 16233 w 1561500"/>
                  <a:gd name="connsiteY24" fmla="*/ 1733317 h 2460467"/>
                  <a:gd name="connsiteX25" fmla="*/ 44041 w 1561500"/>
                  <a:gd name="connsiteY25" fmla="*/ 1862437 h 2460467"/>
                  <a:gd name="connsiteX26" fmla="*/ 1 w 1561500"/>
                  <a:gd name="connsiteY26" fmla="*/ 1886717 h 2460467"/>
                  <a:gd name="connsiteX27" fmla="*/ 82703 w 1561500"/>
                  <a:gd name="connsiteY27" fmla="*/ 2023255 h 2460467"/>
                  <a:gd name="connsiteX28" fmla="*/ 225584 w 1561500"/>
                  <a:gd name="connsiteY28" fmla="*/ 2203874 h 2460467"/>
                  <a:gd name="connsiteX29" fmla="*/ 379423 w 1561500"/>
                  <a:gd name="connsiteY29" fmla="*/ 2335608 h 2460467"/>
                  <a:gd name="connsiteX30" fmla="*/ 537505 w 1561500"/>
                  <a:gd name="connsiteY30" fmla="*/ 2372758 h 2460467"/>
                  <a:gd name="connsiteX31" fmla="*/ 629274 w 1561500"/>
                  <a:gd name="connsiteY31" fmla="*/ 2396006 h 2460467"/>
                  <a:gd name="connsiteX32" fmla="*/ 706065 w 1561500"/>
                  <a:gd name="connsiteY32" fmla="*/ 2424411 h 2460467"/>
                  <a:gd name="connsiteX33" fmla="*/ 837379 w 1561500"/>
                  <a:gd name="connsiteY33" fmla="*/ 2447059 h 2460467"/>
                  <a:gd name="connsiteX34" fmla="*/ 857154 w 1561500"/>
                  <a:gd name="connsiteY34" fmla="*/ 2460427 h 2460467"/>
                  <a:gd name="connsiteX35" fmla="*/ 897682 w 1561500"/>
                  <a:gd name="connsiteY35" fmla="*/ 2439227 h 2460467"/>
                  <a:gd name="connsiteX36" fmla="*/ 946320 w 1561500"/>
                  <a:gd name="connsiteY36" fmla="*/ 2448727 h 2460467"/>
                  <a:gd name="connsiteX37" fmla="*/ 1041851 w 1561500"/>
                  <a:gd name="connsiteY37" fmla="*/ 2431709 h 2460467"/>
                  <a:gd name="connsiteX38" fmla="*/ 1124656 w 1561500"/>
                  <a:gd name="connsiteY38" fmla="*/ 2395851 h 2460467"/>
                  <a:gd name="connsiteX39" fmla="*/ 1192130 w 1561500"/>
                  <a:gd name="connsiteY39" fmla="*/ 2393648 h 2460467"/>
                  <a:gd name="connsiteX40" fmla="*/ 1221829 w 1561500"/>
                  <a:gd name="connsiteY40" fmla="*/ 2356118 h 2460467"/>
                  <a:gd name="connsiteX41" fmla="*/ 1288825 w 1561500"/>
                  <a:gd name="connsiteY41" fmla="*/ 2301952 h 2460467"/>
                  <a:gd name="connsiteX42" fmla="*/ 1412207 w 1561500"/>
                  <a:gd name="connsiteY42" fmla="*/ 2216863 h 2460467"/>
                  <a:gd name="connsiteX43" fmla="*/ 1431781 w 1561500"/>
                  <a:gd name="connsiteY43" fmla="*/ 2111490 h 2460467"/>
                  <a:gd name="connsiteX44" fmla="*/ 1525669 w 1561500"/>
                  <a:gd name="connsiteY44" fmla="*/ 2020932 h 2460467"/>
                  <a:gd name="connsiteX45" fmla="*/ 1561500 w 1561500"/>
                  <a:gd name="connsiteY45" fmla="*/ 1940462 h 2460467"/>
                  <a:gd name="connsiteX46" fmla="*/ 1529913 w 1561500"/>
                  <a:gd name="connsiteY46" fmla="*/ 1899452 h 2460467"/>
                  <a:gd name="connsiteX47" fmla="*/ 1536756 w 1561500"/>
                  <a:gd name="connsiteY47" fmla="*/ 1878407 h 2460467"/>
                  <a:gd name="connsiteX48" fmla="*/ 1493369 w 1561500"/>
                  <a:gd name="connsiteY48" fmla="*/ 1831915 h 2460467"/>
                  <a:gd name="connsiteX49" fmla="*/ 1466955 w 1561500"/>
                  <a:gd name="connsiteY49" fmla="*/ 1783979 h 2460467"/>
                  <a:gd name="connsiteX50" fmla="*/ 1346648 w 1561500"/>
                  <a:gd name="connsiteY50" fmla="*/ 1748120 h 2460467"/>
                  <a:gd name="connsiteX51" fmla="*/ 1184807 w 1561500"/>
                  <a:gd name="connsiteY51" fmla="*/ 1732390 h 2460467"/>
                  <a:gd name="connsiteX52" fmla="*/ 1195069 w 1561500"/>
                  <a:gd name="connsiteY52" fmla="*/ 1666724 h 2460467"/>
                  <a:gd name="connsiteX53" fmla="*/ 1188723 w 1561500"/>
                  <a:gd name="connsiteY53" fmla="*/ 1640516 h 2460467"/>
                  <a:gd name="connsiteX54" fmla="*/ 1195425 w 1561500"/>
                  <a:gd name="connsiteY54" fmla="*/ 1562903 h 2460467"/>
                  <a:gd name="connsiteX55" fmla="*/ 1211742 w 1561500"/>
                  <a:gd name="connsiteY55" fmla="*/ 1472880 h 2460467"/>
                  <a:gd name="connsiteX56" fmla="*/ 1224902 w 1561500"/>
                  <a:gd name="connsiteY56" fmla="*/ 1353494 h 2460467"/>
                  <a:gd name="connsiteX57" fmla="*/ 1229055 w 1561500"/>
                  <a:gd name="connsiteY57" fmla="*/ 1299283 h 2460467"/>
                  <a:gd name="connsiteX58" fmla="*/ 1245652 w 1561500"/>
                  <a:gd name="connsiteY58" fmla="*/ 1261293 h 2460467"/>
                  <a:gd name="connsiteX59" fmla="*/ 1272577 w 1561500"/>
                  <a:gd name="connsiteY59" fmla="*/ 1217287 h 2460467"/>
                  <a:gd name="connsiteX60" fmla="*/ 1256843 w 1561500"/>
                  <a:gd name="connsiteY60" fmla="*/ 1158111 h 2460467"/>
                  <a:gd name="connsiteX61" fmla="*/ 1307055 w 1561500"/>
                  <a:gd name="connsiteY61" fmla="*/ 1081706 h 2460467"/>
                  <a:gd name="connsiteX62" fmla="*/ 1305010 w 1561500"/>
                  <a:gd name="connsiteY62" fmla="*/ 992856 h 2460467"/>
                  <a:gd name="connsiteX63" fmla="*/ 1360389 w 1561500"/>
                  <a:gd name="connsiteY63" fmla="*/ 948000 h 2460467"/>
                  <a:gd name="connsiteX64" fmla="*/ 1265490 w 1561500"/>
                  <a:gd name="connsiteY64" fmla="*/ 868132 h 2460467"/>
                  <a:gd name="connsiteX65" fmla="*/ 1274455 w 1561500"/>
                  <a:gd name="connsiteY65" fmla="*/ 760556 h 2460467"/>
                  <a:gd name="connsiteX66" fmla="*/ 1337208 w 1561500"/>
                  <a:gd name="connsiteY66" fmla="*/ 661944 h 2460467"/>
                  <a:gd name="connsiteX67" fmla="*/ 1408925 w 1561500"/>
                  <a:gd name="connsiteY67" fmla="*/ 581262 h 2460467"/>
                  <a:gd name="connsiteX68" fmla="*/ 1462713 w 1561500"/>
                  <a:gd name="connsiteY68" fmla="*/ 401968 h 2460467"/>
                  <a:gd name="connsiteX69" fmla="*/ 1435819 w 1561500"/>
                  <a:gd name="connsiteY69" fmla="*/ 249568 h 2460467"/>
                  <a:gd name="connsiteX70" fmla="*/ 1274455 w 1561500"/>
                  <a:gd name="connsiteY70" fmla="*/ 88203 h 2460467"/>
                  <a:gd name="connsiteX71" fmla="*/ 1050337 w 1561500"/>
                  <a:gd name="connsiteY71" fmla="*/ 52344 h 2460467"/>
                  <a:gd name="connsiteX72" fmla="*/ 868920 w 1561500"/>
                  <a:gd name="connsiteY72" fmla="*/ 0 h 2460467"/>
                  <a:gd name="connsiteX73" fmla="*/ 718643 w 1561500"/>
                  <a:gd name="connsiteY73" fmla="*/ 7521 h 2460467"/>
                  <a:gd name="connsiteX74" fmla="*/ 682784 w 1561500"/>
                  <a:gd name="connsiteY74"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527102 w 1561500"/>
                  <a:gd name="connsiteY13" fmla="*/ 1030787 h 2460467"/>
                  <a:gd name="connsiteX14" fmla="*/ 545032 w 1561500"/>
                  <a:gd name="connsiteY14" fmla="*/ 1091338 h 2460467"/>
                  <a:gd name="connsiteX15" fmla="*/ 521419 w 1561500"/>
                  <a:gd name="connsiteY15" fmla="*/ 1163968 h 2460467"/>
                  <a:gd name="connsiteX16" fmla="*/ 519980 w 1561500"/>
                  <a:gd name="connsiteY16" fmla="*/ 1185925 h 2460467"/>
                  <a:gd name="connsiteX17" fmla="*/ 548998 w 1561500"/>
                  <a:gd name="connsiteY17" fmla="*/ 1251790 h 2460467"/>
                  <a:gd name="connsiteX18" fmla="*/ 494250 w 1561500"/>
                  <a:gd name="connsiteY18" fmla="*/ 1331560 h 2460467"/>
                  <a:gd name="connsiteX19" fmla="*/ 301151 w 1561500"/>
                  <a:gd name="connsiteY19" fmla="*/ 1254366 h 2460467"/>
                  <a:gd name="connsiteX20" fmla="*/ 274963 w 1561500"/>
                  <a:gd name="connsiteY20" fmla="*/ 1341507 h 2460467"/>
                  <a:gd name="connsiteX21" fmla="*/ 264376 w 1561500"/>
                  <a:gd name="connsiteY21" fmla="*/ 1422475 h 2460467"/>
                  <a:gd name="connsiteX22" fmla="*/ 238540 w 1561500"/>
                  <a:gd name="connsiteY22" fmla="*/ 1528300 h 2460467"/>
                  <a:gd name="connsiteX23" fmla="*/ 187228 w 1561500"/>
                  <a:gd name="connsiteY23" fmla="*/ 1638107 h 2460467"/>
                  <a:gd name="connsiteX24" fmla="*/ 16233 w 1561500"/>
                  <a:gd name="connsiteY24" fmla="*/ 1733317 h 2460467"/>
                  <a:gd name="connsiteX25" fmla="*/ 44041 w 1561500"/>
                  <a:gd name="connsiteY25" fmla="*/ 1862437 h 2460467"/>
                  <a:gd name="connsiteX26" fmla="*/ 1 w 1561500"/>
                  <a:gd name="connsiteY26" fmla="*/ 1886717 h 2460467"/>
                  <a:gd name="connsiteX27" fmla="*/ 82703 w 1561500"/>
                  <a:gd name="connsiteY27" fmla="*/ 2023255 h 2460467"/>
                  <a:gd name="connsiteX28" fmla="*/ 225584 w 1561500"/>
                  <a:gd name="connsiteY28" fmla="*/ 2203874 h 2460467"/>
                  <a:gd name="connsiteX29" fmla="*/ 379423 w 1561500"/>
                  <a:gd name="connsiteY29" fmla="*/ 2335608 h 2460467"/>
                  <a:gd name="connsiteX30" fmla="*/ 537505 w 1561500"/>
                  <a:gd name="connsiteY30" fmla="*/ 2372758 h 2460467"/>
                  <a:gd name="connsiteX31" fmla="*/ 629274 w 1561500"/>
                  <a:gd name="connsiteY31" fmla="*/ 2396006 h 2460467"/>
                  <a:gd name="connsiteX32" fmla="*/ 706065 w 1561500"/>
                  <a:gd name="connsiteY32" fmla="*/ 2424411 h 2460467"/>
                  <a:gd name="connsiteX33" fmla="*/ 837379 w 1561500"/>
                  <a:gd name="connsiteY33" fmla="*/ 2447059 h 2460467"/>
                  <a:gd name="connsiteX34" fmla="*/ 857154 w 1561500"/>
                  <a:gd name="connsiteY34" fmla="*/ 2460427 h 2460467"/>
                  <a:gd name="connsiteX35" fmla="*/ 897682 w 1561500"/>
                  <a:gd name="connsiteY35" fmla="*/ 2439227 h 2460467"/>
                  <a:gd name="connsiteX36" fmla="*/ 946320 w 1561500"/>
                  <a:gd name="connsiteY36" fmla="*/ 2448727 h 2460467"/>
                  <a:gd name="connsiteX37" fmla="*/ 1041851 w 1561500"/>
                  <a:gd name="connsiteY37" fmla="*/ 2431709 h 2460467"/>
                  <a:gd name="connsiteX38" fmla="*/ 1124656 w 1561500"/>
                  <a:gd name="connsiteY38" fmla="*/ 2395851 h 2460467"/>
                  <a:gd name="connsiteX39" fmla="*/ 1192130 w 1561500"/>
                  <a:gd name="connsiteY39" fmla="*/ 2393648 h 2460467"/>
                  <a:gd name="connsiteX40" fmla="*/ 1221829 w 1561500"/>
                  <a:gd name="connsiteY40" fmla="*/ 2356118 h 2460467"/>
                  <a:gd name="connsiteX41" fmla="*/ 1288825 w 1561500"/>
                  <a:gd name="connsiteY41" fmla="*/ 2301952 h 2460467"/>
                  <a:gd name="connsiteX42" fmla="*/ 1412207 w 1561500"/>
                  <a:gd name="connsiteY42" fmla="*/ 2216863 h 2460467"/>
                  <a:gd name="connsiteX43" fmla="*/ 1431781 w 1561500"/>
                  <a:gd name="connsiteY43" fmla="*/ 2111490 h 2460467"/>
                  <a:gd name="connsiteX44" fmla="*/ 1525669 w 1561500"/>
                  <a:gd name="connsiteY44" fmla="*/ 2020932 h 2460467"/>
                  <a:gd name="connsiteX45" fmla="*/ 1561500 w 1561500"/>
                  <a:gd name="connsiteY45" fmla="*/ 1940462 h 2460467"/>
                  <a:gd name="connsiteX46" fmla="*/ 1529913 w 1561500"/>
                  <a:gd name="connsiteY46" fmla="*/ 1899452 h 2460467"/>
                  <a:gd name="connsiteX47" fmla="*/ 1536756 w 1561500"/>
                  <a:gd name="connsiteY47" fmla="*/ 1878407 h 2460467"/>
                  <a:gd name="connsiteX48" fmla="*/ 1493369 w 1561500"/>
                  <a:gd name="connsiteY48" fmla="*/ 1831915 h 2460467"/>
                  <a:gd name="connsiteX49" fmla="*/ 1466955 w 1561500"/>
                  <a:gd name="connsiteY49" fmla="*/ 1783979 h 2460467"/>
                  <a:gd name="connsiteX50" fmla="*/ 1346648 w 1561500"/>
                  <a:gd name="connsiteY50" fmla="*/ 1748120 h 2460467"/>
                  <a:gd name="connsiteX51" fmla="*/ 1184807 w 1561500"/>
                  <a:gd name="connsiteY51" fmla="*/ 1732390 h 2460467"/>
                  <a:gd name="connsiteX52" fmla="*/ 1195069 w 1561500"/>
                  <a:gd name="connsiteY52" fmla="*/ 1666724 h 2460467"/>
                  <a:gd name="connsiteX53" fmla="*/ 1188723 w 1561500"/>
                  <a:gd name="connsiteY53" fmla="*/ 1640516 h 2460467"/>
                  <a:gd name="connsiteX54" fmla="*/ 1195425 w 1561500"/>
                  <a:gd name="connsiteY54" fmla="*/ 1562903 h 2460467"/>
                  <a:gd name="connsiteX55" fmla="*/ 1211742 w 1561500"/>
                  <a:gd name="connsiteY55" fmla="*/ 1472880 h 2460467"/>
                  <a:gd name="connsiteX56" fmla="*/ 1224902 w 1561500"/>
                  <a:gd name="connsiteY56" fmla="*/ 1353494 h 2460467"/>
                  <a:gd name="connsiteX57" fmla="*/ 1229055 w 1561500"/>
                  <a:gd name="connsiteY57" fmla="*/ 1299283 h 2460467"/>
                  <a:gd name="connsiteX58" fmla="*/ 1245652 w 1561500"/>
                  <a:gd name="connsiteY58" fmla="*/ 1261293 h 2460467"/>
                  <a:gd name="connsiteX59" fmla="*/ 1272577 w 1561500"/>
                  <a:gd name="connsiteY59" fmla="*/ 1217287 h 2460467"/>
                  <a:gd name="connsiteX60" fmla="*/ 1256843 w 1561500"/>
                  <a:gd name="connsiteY60" fmla="*/ 1158111 h 2460467"/>
                  <a:gd name="connsiteX61" fmla="*/ 1307055 w 1561500"/>
                  <a:gd name="connsiteY61" fmla="*/ 1081706 h 2460467"/>
                  <a:gd name="connsiteX62" fmla="*/ 1305010 w 1561500"/>
                  <a:gd name="connsiteY62" fmla="*/ 992856 h 2460467"/>
                  <a:gd name="connsiteX63" fmla="*/ 1360389 w 1561500"/>
                  <a:gd name="connsiteY63" fmla="*/ 948000 h 2460467"/>
                  <a:gd name="connsiteX64" fmla="*/ 1265490 w 1561500"/>
                  <a:gd name="connsiteY64" fmla="*/ 868132 h 2460467"/>
                  <a:gd name="connsiteX65" fmla="*/ 1274455 w 1561500"/>
                  <a:gd name="connsiteY65" fmla="*/ 760556 h 2460467"/>
                  <a:gd name="connsiteX66" fmla="*/ 1337208 w 1561500"/>
                  <a:gd name="connsiteY66" fmla="*/ 661944 h 2460467"/>
                  <a:gd name="connsiteX67" fmla="*/ 1408925 w 1561500"/>
                  <a:gd name="connsiteY67" fmla="*/ 581262 h 2460467"/>
                  <a:gd name="connsiteX68" fmla="*/ 1462713 w 1561500"/>
                  <a:gd name="connsiteY68" fmla="*/ 401968 h 2460467"/>
                  <a:gd name="connsiteX69" fmla="*/ 1435819 w 1561500"/>
                  <a:gd name="connsiteY69" fmla="*/ 249568 h 2460467"/>
                  <a:gd name="connsiteX70" fmla="*/ 1274455 w 1561500"/>
                  <a:gd name="connsiteY70" fmla="*/ 88203 h 2460467"/>
                  <a:gd name="connsiteX71" fmla="*/ 1050337 w 1561500"/>
                  <a:gd name="connsiteY71" fmla="*/ 52344 h 2460467"/>
                  <a:gd name="connsiteX72" fmla="*/ 868920 w 1561500"/>
                  <a:gd name="connsiteY72" fmla="*/ 0 h 2460467"/>
                  <a:gd name="connsiteX73" fmla="*/ 718643 w 1561500"/>
                  <a:gd name="connsiteY73" fmla="*/ 7521 h 2460467"/>
                  <a:gd name="connsiteX74" fmla="*/ 682784 w 1561500"/>
                  <a:gd name="connsiteY74"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527102 w 1561500"/>
                  <a:gd name="connsiteY13" fmla="*/ 1030787 h 2460467"/>
                  <a:gd name="connsiteX14" fmla="*/ 545032 w 1561500"/>
                  <a:gd name="connsiteY14" fmla="*/ 1091338 h 2460467"/>
                  <a:gd name="connsiteX15" fmla="*/ 521419 w 1561500"/>
                  <a:gd name="connsiteY15" fmla="*/ 1163968 h 2460467"/>
                  <a:gd name="connsiteX16" fmla="*/ 519980 w 1561500"/>
                  <a:gd name="connsiteY16" fmla="*/ 1185925 h 2460467"/>
                  <a:gd name="connsiteX17" fmla="*/ 548998 w 1561500"/>
                  <a:gd name="connsiteY17" fmla="*/ 1251790 h 2460467"/>
                  <a:gd name="connsiteX18" fmla="*/ 308365 w 1561500"/>
                  <a:gd name="connsiteY18" fmla="*/ 1146837 h 2460467"/>
                  <a:gd name="connsiteX19" fmla="*/ 301151 w 1561500"/>
                  <a:gd name="connsiteY19" fmla="*/ 1254366 h 2460467"/>
                  <a:gd name="connsiteX20" fmla="*/ 274963 w 1561500"/>
                  <a:gd name="connsiteY20" fmla="*/ 1341507 h 2460467"/>
                  <a:gd name="connsiteX21" fmla="*/ 264376 w 1561500"/>
                  <a:gd name="connsiteY21" fmla="*/ 1422475 h 2460467"/>
                  <a:gd name="connsiteX22" fmla="*/ 238540 w 1561500"/>
                  <a:gd name="connsiteY22" fmla="*/ 1528300 h 2460467"/>
                  <a:gd name="connsiteX23" fmla="*/ 187228 w 1561500"/>
                  <a:gd name="connsiteY23" fmla="*/ 1638107 h 2460467"/>
                  <a:gd name="connsiteX24" fmla="*/ 16233 w 1561500"/>
                  <a:gd name="connsiteY24" fmla="*/ 1733317 h 2460467"/>
                  <a:gd name="connsiteX25" fmla="*/ 44041 w 1561500"/>
                  <a:gd name="connsiteY25" fmla="*/ 1862437 h 2460467"/>
                  <a:gd name="connsiteX26" fmla="*/ 1 w 1561500"/>
                  <a:gd name="connsiteY26" fmla="*/ 1886717 h 2460467"/>
                  <a:gd name="connsiteX27" fmla="*/ 82703 w 1561500"/>
                  <a:gd name="connsiteY27" fmla="*/ 2023255 h 2460467"/>
                  <a:gd name="connsiteX28" fmla="*/ 225584 w 1561500"/>
                  <a:gd name="connsiteY28" fmla="*/ 2203874 h 2460467"/>
                  <a:gd name="connsiteX29" fmla="*/ 379423 w 1561500"/>
                  <a:gd name="connsiteY29" fmla="*/ 2335608 h 2460467"/>
                  <a:gd name="connsiteX30" fmla="*/ 537505 w 1561500"/>
                  <a:gd name="connsiteY30" fmla="*/ 2372758 h 2460467"/>
                  <a:gd name="connsiteX31" fmla="*/ 629274 w 1561500"/>
                  <a:gd name="connsiteY31" fmla="*/ 2396006 h 2460467"/>
                  <a:gd name="connsiteX32" fmla="*/ 706065 w 1561500"/>
                  <a:gd name="connsiteY32" fmla="*/ 2424411 h 2460467"/>
                  <a:gd name="connsiteX33" fmla="*/ 837379 w 1561500"/>
                  <a:gd name="connsiteY33" fmla="*/ 2447059 h 2460467"/>
                  <a:gd name="connsiteX34" fmla="*/ 857154 w 1561500"/>
                  <a:gd name="connsiteY34" fmla="*/ 2460427 h 2460467"/>
                  <a:gd name="connsiteX35" fmla="*/ 897682 w 1561500"/>
                  <a:gd name="connsiteY35" fmla="*/ 2439227 h 2460467"/>
                  <a:gd name="connsiteX36" fmla="*/ 946320 w 1561500"/>
                  <a:gd name="connsiteY36" fmla="*/ 2448727 h 2460467"/>
                  <a:gd name="connsiteX37" fmla="*/ 1041851 w 1561500"/>
                  <a:gd name="connsiteY37" fmla="*/ 2431709 h 2460467"/>
                  <a:gd name="connsiteX38" fmla="*/ 1124656 w 1561500"/>
                  <a:gd name="connsiteY38" fmla="*/ 2395851 h 2460467"/>
                  <a:gd name="connsiteX39" fmla="*/ 1192130 w 1561500"/>
                  <a:gd name="connsiteY39" fmla="*/ 2393648 h 2460467"/>
                  <a:gd name="connsiteX40" fmla="*/ 1221829 w 1561500"/>
                  <a:gd name="connsiteY40" fmla="*/ 2356118 h 2460467"/>
                  <a:gd name="connsiteX41" fmla="*/ 1288825 w 1561500"/>
                  <a:gd name="connsiteY41" fmla="*/ 2301952 h 2460467"/>
                  <a:gd name="connsiteX42" fmla="*/ 1412207 w 1561500"/>
                  <a:gd name="connsiteY42" fmla="*/ 2216863 h 2460467"/>
                  <a:gd name="connsiteX43" fmla="*/ 1431781 w 1561500"/>
                  <a:gd name="connsiteY43" fmla="*/ 2111490 h 2460467"/>
                  <a:gd name="connsiteX44" fmla="*/ 1525669 w 1561500"/>
                  <a:gd name="connsiteY44" fmla="*/ 2020932 h 2460467"/>
                  <a:gd name="connsiteX45" fmla="*/ 1561500 w 1561500"/>
                  <a:gd name="connsiteY45" fmla="*/ 1940462 h 2460467"/>
                  <a:gd name="connsiteX46" fmla="*/ 1529913 w 1561500"/>
                  <a:gd name="connsiteY46" fmla="*/ 1899452 h 2460467"/>
                  <a:gd name="connsiteX47" fmla="*/ 1536756 w 1561500"/>
                  <a:gd name="connsiteY47" fmla="*/ 1878407 h 2460467"/>
                  <a:gd name="connsiteX48" fmla="*/ 1493369 w 1561500"/>
                  <a:gd name="connsiteY48" fmla="*/ 1831915 h 2460467"/>
                  <a:gd name="connsiteX49" fmla="*/ 1466955 w 1561500"/>
                  <a:gd name="connsiteY49" fmla="*/ 1783979 h 2460467"/>
                  <a:gd name="connsiteX50" fmla="*/ 1346648 w 1561500"/>
                  <a:gd name="connsiteY50" fmla="*/ 1748120 h 2460467"/>
                  <a:gd name="connsiteX51" fmla="*/ 1184807 w 1561500"/>
                  <a:gd name="connsiteY51" fmla="*/ 1732390 h 2460467"/>
                  <a:gd name="connsiteX52" fmla="*/ 1195069 w 1561500"/>
                  <a:gd name="connsiteY52" fmla="*/ 1666724 h 2460467"/>
                  <a:gd name="connsiteX53" fmla="*/ 1188723 w 1561500"/>
                  <a:gd name="connsiteY53" fmla="*/ 1640516 h 2460467"/>
                  <a:gd name="connsiteX54" fmla="*/ 1195425 w 1561500"/>
                  <a:gd name="connsiteY54" fmla="*/ 1562903 h 2460467"/>
                  <a:gd name="connsiteX55" fmla="*/ 1211742 w 1561500"/>
                  <a:gd name="connsiteY55" fmla="*/ 1472880 h 2460467"/>
                  <a:gd name="connsiteX56" fmla="*/ 1224902 w 1561500"/>
                  <a:gd name="connsiteY56" fmla="*/ 1353494 h 2460467"/>
                  <a:gd name="connsiteX57" fmla="*/ 1229055 w 1561500"/>
                  <a:gd name="connsiteY57" fmla="*/ 1299283 h 2460467"/>
                  <a:gd name="connsiteX58" fmla="*/ 1245652 w 1561500"/>
                  <a:gd name="connsiteY58" fmla="*/ 1261293 h 2460467"/>
                  <a:gd name="connsiteX59" fmla="*/ 1272577 w 1561500"/>
                  <a:gd name="connsiteY59" fmla="*/ 1217287 h 2460467"/>
                  <a:gd name="connsiteX60" fmla="*/ 1256843 w 1561500"/>
                  <a:gd name="connsiteY60" fmla="*/ 1158111 h 2460467"/>
                  <a:gd name="connsiteX61" fmla="*/ 1307055 w 1561500"/>
                  <a:gd name="connsiteY61" fmla="*/ 1081706 h 2460467"/>
                  <a:gd name="connsiteX62" fmla="*/ 1305010 w 1561500"/>
                  <a:gd name="connsiteY62" fmla="*/ 992856 h 2460467"/>
                  <a:gd name="connsiteX63" fmla="*/ 1360389 w 1561500"/>
                  <a:gd name="connsiteY63" fmla="*/ 948000 h 2460467"/>
                  <a:gd name="connsiteX64" fmla="*/ 1265490 w 1561500"/>
                  <a:gd name="connsiteY64" fmla="*/ 868132 h 2460467"/>
                  <a:gd name="connsiteX65" fmla="*/ 1274455 w 1561500"/>
                  <a:gd name="connsiteY65" fmla="*/ 760556 h 2460467"/>
                  <a:gd name="connsiteX66" fmla="*/ 1337208 w 1561500"/>
                  <a:gd name="connsiteY66" fmla="*/ 661944 h 2460467"/>
                  <a:gd name="connsiteX67" fmla="*/ 1408925 w 1561500"/>
                  <a:gd name="connsiteY67" fmla="*/ 581262 h 2460467"/>
                  <a:gd name="connsiteX68" fmla="*/ 1462713 w 1561500"/>
                  <a:gd name="connsiteY68" fmla="*/ 401968 h 2460467"/>
                  <a:gd name="connsiteX69" fmla="*/ 1435819 w 1561500"/>
                  <a:gd name="connsiteY69" fmla="*/ 249568 h 2460467"/>
                  <a:gd name="connsiteX70" fmla="*/ 1274455 w 1561500"/>
                  <a:gd name="connsiteY70" fmla="*/ 88203 h 2460467"/>
                  <a:gd name="connsiteX71" fmla="*/ 1050337 w 1561500"/>
                  <a:gd name="connsiteY71" fmla="*/ 52344 h 2460467"/>
                  <a:gd name="connsiteX72" fmla="*/ 868920 w 1561500"/>
                  <a:gd name="connsiteY72" fmla="*/ 0 h 2460467"/>
                  <a:gd name="connsiteX73" fmla="*/ 718643 w 1561500"/>
                  <a:gd name="connsiteY73" fmla="*/ 7521 h 2460467"/>
                  <a:gd name="connsiteX74" fmla="*/ 682784 w 1561500"/>
                  <a:gd name="connsiteY74"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527102 w 1561500"/>
                  <a:gd name="connsiteY13" fmla="*/ 1030787 h 2460467"/>
                  <a:gd name="connsiteX14" fmla="*/ 545032 w 1561500"/>
                  <a:gd name="connsiteY14" fmla="*/ 1091338 h 2460467"/>
                  <a:gd name="connsiteX15" fmla="*/ 521419 w 1561500"/>
                  <a:gd name="connsiteY15" fmla="*/ 1163968 h 2460467"/>
                  <a:gd name="connsiteX16" fmla="*/ 519980 w 1561500"/>
                  <a:gd name="connsiteY16" fmla="*/ 1185925 h 2460467"/>
                  <a:gd name="connsiteX17" fmla="*/ 363459 w 1561500"/>
                  <a:gd name="connsiteY17" fmla="*/ 1062135 h 2460467"/>
                  <a:gd name="connsiteX18" fmla="*/ 308365 w 1561500"/>
                  <a:gd name="connsiteY18" fmla="*/ 1146837 h 2460467"/>
                  <a:gd name="connsiteX19" fmla="*/ 301151 w 1561500"/>
                  <a:gd name="connsiteY19" fmla="*/ 1254366 h 2460467"/>
                  <a:gd name="connsiteX20" fmla="*/ 274963 w 1561500"/>
                  <a:gd name="connsiteY20" fmla="*/ 1341507 h 2460467"/>
                  <a:gd name="connsiteX21" fmla="*/ 264376 w 1561500"/>
                  <a:gd name="connsiteY21" fmla="*/ 1422475 h 2460467"/>
                  <a:gd name="connsiteX22" fmla="*/ 238540 w 1561500"/>
                  <a:gd name="connsiteY22" fmla="*/ 1528300 h 2460467"/>
                  <a:gd name="connsiteX23" fmla="*/ 187228 w 1561500"/>
                  <a:gd name="connsiteY23" fmla="*/ 1638107 h 2460467"/>
                  <a:gd name="connsiteX24" fmla="*/ 16233 w 1561500"/>
                  <a:gd name="connsiteY24" fmla="*/ 1733317 h 2460467"/>
                  <a:gd name="connsiteX25" fmla="*/ 44041 w 1561500"/>
                  <a:gd name="connsiteY25" fmla="*/ 1862437 h 2460467"/>
                  <a:gd name="connsiteX26" fmla="*/ 1 w 1561500"/>
                  <a:gd name="connsiteY26" fmla="*/ 1886717 h 2460467"/>
                  <a:gd name="connsiteX27" fmla="*/ 82703 w 1561500"/>
                  <a:gd name="connsiteY27" fmla="*/ 2023255 h 2460467"/>
                  <a:gd name="connsiteX28" fmla="*/ 225584 w 1561500"/>
                  <a:gd name="connsiteY28" fmla="*/ 2203874 h 2460467"/>
                  <a:gd name="connsiteX29" fmla="*/ 379423 w 1561500"/>
                  <a:gd name="connsiteY29" fmla="*/ 2335608 h 2460467"/>
                  <a:gd name="connsiteX30" fmla="*/ 537505 w 1561500"/>
                  <a:gd name="connsiteY30" fmla="*/ 2372758 h 2460467"/>
                  <a:gd name="connsiteX31" fmla="*/ 629274 w 1561500"/>
                  <a:gd name="connsiteY31" fmla="*/ 2396006 h 2460467"/>
                  <a:gd name="connsiteX32" fmla="*/ 706065 w 1561500"/>
                  <a:gd name="connsiteY32" fmla="*/ 2424411 h 2460467"/>
                  <a:gd name="connsiteX33" fmla="*/ 837379 w 1561500"/>
                  <a:gd name="connsiteY33" fmla="*/ 2447059 h 2460467"/>
                  <a:gd name="connsiteX34" fmla="*/ 857154 w 1561500"/>
                  <a:gd name="connsiteY34" fmla="*/ 2460427 h 2460467"/>
                  <a:gd name="connsiteX35" fmla="*/ 897682 w 1561500"/>
                  <a:gd name="connsiteY35" fmla="*/ 2439227 h 2460467"/>
                  <a:gd name="connsiteX36" fmla="*/ 946320 w 1561500"/>
                  <a:gd name="connsiteY36" fmla="*/ 2448727 h 2460467"/>
                  <a:gd name="connsiteX37" fmla="*/ 1041851 w 1561500"/>
                  <a:gd name="connsiteY37" fmla="*/ 2431709 h 2460467"/>
                  <a:gd name="connsiteX38" fmla="*/ 1124656 w 1561500"/>
                  <a:gd name="connsiteY38" fmla="*/ 2395851 h 2460467"/>
                  <a:gd name="connsiteX39" fmla="*/ 1192130 w 1561500"/>
                  <a:gd name="connsiteY39" fmla="*/ 2393648 h 2460467"/>
                  <a:gd name="connsiteX40" fmla="*/ 1221829 w 1561500"/>
                  <a:gd name="connsiteY40" fmla="*/ 2356118 h 2460467"/>
                  <a:gd name="connsiteX41" fmla="*/ 1288825 w 1561500"/>
                  <a:gd name="connsiteY41" fmla="*/ 2301952 h 2460467"/>
                  <a:gd name="connsiteX42" fmla="*/ 1412207 w 1561500"/>
                  <a:gd name="connsiteY42" fmla="*/ 2216863 h 2460467"/>
                  <a:gd name="connsiteX43" fmla="*/ 1431781 w 1561500"/>
                  <a:gd name="connsiteY43" fmla="*/ 2111490 h 2460467"/>
                  <a:gd name="connsiteX44" fmla="*/ 1525669 w 1561500"/>
                  <a:gd name="connsiteY44" fmla="*/ 2020932 h 2460467"/>
                  <a:gd name="connsiteX45" fmla="*/ 1561500 w 1561500"/>
                  <a:gd name="connsiteY45" fmla="*/ 1940462 h 2460467"/>
                  <a:gd name="connsiteX46" fmla="*/ 1529913 w 1561500"/>
                  <a:gd name="connsiteY46" fmla="*/ 1899452 h 2460467"/>
                  <a:gd name="connsiteX47" fmla="*/ 1536756 w 1561500"/>
                  <a:gd name="connsiteY47" fmla="*/ 1878407 h 2460467"/>
                  <a:gd name="connsiteX48" fmla="*/ 1493369 w 1561500"/>
                  <a:gd name="connsiteY48" fmla="*/ 1831915 h 2460467"/>
                  <a:gd name="connsiteX49" fmla="*/ 1466955 w 1561500"/>
                  <a:gd name="connsiteY49" fmla="*/ 1783979 h 2460467"/>
                  <a:gd name="connsiteX50" fmla="*/ 1346648 w 1561500"/>
                  <a:gd name="connsiteY50" fmla="*/ 1748120 h 2460467"/>
                  <a:gd name="connsiteX51" fmla="*/ 1184807 w 1561500"/>
                  <a:gd name="connsiteY51" fmla="*/ 1732390 h 2460467"/>
                  <a:gd name="connsiteX52" fmla="*/ 1195069 w 1561500"/>
                  <a:gd name="connsiteY52" fmla="*/ 1666724 h 2460467"/>
                  <a:gd name="connsiteX53" fmla="*/ 1188723 w 1561500"/>
                  <a:gd name="connsiteY53" fmla="*/ 1640516 h 2460467"/>
                  <a:gd name="connsiteX54" fmla="*/ 1195425 w 1561500"/>
                  <a:gd name="connsiteY54" fmla="*/ 1562903 h 2460467"/>
                  <a:gd name="connsiteX55" fmla="*/ 1211742 w 1561500"/>
                  <a:gd name="connsiteY55" fmla="*/ 1472880 h 2460467"/>
                  <a:gd name="connsiteX56" fmla="*/ 1224902 w 1561500"/>
                  <a:gd name="connsiteY56" fmla="*/ 1353494 h 2460467"/>
                  <a:gd name="connsiteX57" fmla="*/ 1229055 w 1561500"/>
                  <a:gd name="connsiteY57" fmla="*/ 1299283 h 2460467"/>
                  <a:gd name="connsiteX58" fmla="*/ 1245652 w 1561500"/>
                  <a:gd name="connsiteY58" fmla="*/ 1261293 h 2460467"/>
                  <a:gd name="connsiteX59" fmla="*/ 1272577 w 1561500"/>
                  <a:gd name="connsiteY59" fmla="*/ 1217287 h 2460467"/>
                  <a:gd name="connsiteX60" fmla="*/ 1256843 w 1561500"/>
                  <a:gd name="connsiteY60" fmla="*/ 1158111 h 2460467"/>
                  <a:gd name="connsiteX61" fmla="*/ 1307055 w 1561500"/>
                  <a:gd name="connsiteY61" fmla="*/ 1081706 h 2460467"/>
                  <a:gd name="connsiteX62" fmla="*/ 1305010 w 1561500"/>
                  <a:gd name="connsiteY62" fmla="*/ 992856 h 2460467"/>
                  <a:gd name="connsiteX63" fmla="*/ 1360389 w 1561500"/>
                  <a:gd name="connsiteY63" fmla="*/ 948000 h 2460467"/>
                  <a:gd name="connsiteX64" fmla="*/ 1265490 w 1561500"/>
                  <a:gd name="connsiteY64" fmla="*/ 868132 h 2460467"/>
                  <a:gd name="connsiteX65" fmla="*/ 1274455 w 1561500"/>
                  <a:gd name="connsiteY65" fmla="*/ 760556 h 2460467"/>
                  <a:gd name="connsiteX66" fmla="*/ 1337208 w 1561500"/>
                  <a:gd name="connsiteY66" fmla="*/ 661944 h 2460467"/>
                  <a:gd name="connsiteX67" fmla="*/ 1408925 w 1561500"/>
                  <a:gd name="connsiteY67" fmla="*/ 581262 h 2460467"/>
                  <a:gd name="connsiteX68" fmla="*/ 1462713 w 1561500"/>
                  <a:gd name="connsiteY68" fmla="*/ 401968 h 2460467"/>
                  <a:gd name="connsiteX69" fmla="*/ 1435819 w 1561500"/>
                  <a:gd name="connsiteY69" fmla="*/ 249568 h 2460467"/>
                  <a:gd name="connsiteX70" fmla="*/ 1274455 w 1561500"/>
                  <a:gd name="connsiteY70" fmla="*/ 88203 h 2460467"/>
                  <a:gd name="connsiteX71" fmla="*/ 1050337 w 1561500"/>
                  <a:gd name="connsiteY71" fmla="*/ 52344 h 2460467"/>
                  <a:gd name="connsiteX72" fmla="*/ 868920 w 1561500"/>
                  <a:gd name="connsiteY72" fmla="*/ 0 h 2460467"/>
                  <a:gd name="connsiteX73" fmla="*/ 718643 w 1561500"/>
                  <a:gd name="connsiteY73" fmla="*/ 7521 h 2460467"/>
                  <a:gd name="connsiteX74" fmla="*/ 682784 w 1561500"/>
                  <a:gd name="connsiteY74"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527102 w 1561500"/>
                  <a:gd name="connsiteY13" fmla="*/ 1030787 h 2460467"/>
                  <a:gd name="connsiteX14" fmla="*/ 545032 w 1561500"/>
                  <a:gd name="connsiteY14" fmla="*/ 1091338 h 2460467"/>
                  <a:gd name="connsiteX15" fmla="*/ 521419 w 1561500"/>
                  <a:gd name="connsiteY15" fmla="*/ 1163968 h 2460467"/>
                  <a:gd name="connsiteX16" fmla="*/ 357341 w 1561500"/>
                  <a:gd name="connsiteY16" fmla="*/ 962488 h 2460467"/>
                  <a:gd name="connsiteX17" fmla="*/ 363459 w 1561500"/>
                  <a:gd name="connsiteY17" fmla="*/ 1062135 h 2460467"/>
                  <a:gd name="connsiteX18" fmla="*/ 308365 w 1561500"/>
                  <a:gd name="connsiteY18" fmla="*/ 1146837 h 2460467"/>
                  <a:gd name="connsiteX19" fmla="*/ 301151 w 1561500"/>
                  <a:gd name="connsiteY19" fmla="*/ 1254366 h 2460467"/>
                  <a:gd name="connsiteX20" fmla="*/ 274963 w 1561500"/>
                  <a:gd name="connsiteY20" fmla="*/ 1341507 h 2460467"/>
                  <a:gd name="connsiteX21" fmla="*/ 264376 w 1561500"/>
                  <a:gd name="connsiteY21" fmla="*/ 1422475 h 2460467"/>
                  <a:gd name="connsiteX22" fmla="*/ 238540 w 1561500"/>
                  <a:gd name="connsiteY22" fmla="*/ 1528300 h 2460467"/>
                  <a:gd name="connsiteX23" fmla="*/ 187228 w 1561500"/>
                  <a:gd name="connsiteY23" fmla="*/ 1638107 h 2460467"/>
                  <a:gd name="connsiteX24" fmla="*/ 16233 w 1561500"/>
                  <a:gd name="connsiteY24" fmla="*/ 1733317 h 2460467"/>
                  <a:gd name="connsiteX25" fmla="*/ 44041 w 1561500"/>
                  <a:gd name="connsiteY25" fmla="*/ 1862437 h 2460467"/>
                  <a:gd name="connsiteX26" fmla="*/ 1 w 1561500"/>
                  <a:gd name="connsiteY26" fmla="*/ 1886717 h 2460467"/>
                  <a:gd name="connsiteX27" fmla="*/ 82703 w 1561500"/>
                  <a:gd name="connsiteY27" fmla="*/ 2023255 h 2460467"/>
                  <a:gd name="connsiteX28" fmla="*/ 225584 w 1561500"/>
                  <a:gd name="connsiteY28" fmla="*/ 2203874 h 2460467"/>
                  <a:gd name="connsiteX29" fmla="*/ 379423 w 1561500"/>
                  <a:gd name="connsiteY29" fmla="*/ 2335608 h 2460467"/>
                  <a:gd name="connsiteX30" fmla="*/ 537505 w 1561500"/>
                  <a:gd name="connsiteY30" fmla="*/ 2372758 h 2460467"/>
                  <a:gd name="connsiteX31" fmla="*/ 629274 w 1561500"/>
                  <a:gd name="connsiteY31" fmla="*/ 2396006 h 2460467"/>
                  <a:gd name="connsiteX32" fmla="*/ 706065 w 1561500"/>
                  <a:gd name="connsiteY32" fmla="*/ 2424411 h 2460467"/>
                  <a:gd name="connsiteX33" fmla="*/ 837379 w 1561500"/>
                  <a:gd name="connsiteY33" fmla="*/ 2447059 h 2460467"/>
                  <a:gd name="connsiteX34" fmla="*/ 857154 w 1561500"/>
                  <a:gd name="connsiteY34" fmla="*/ 2460427 h 2460467"/>
                  <a:gd name="connsiteX35" fmla="*/ 897682 w 1561500"/>
                  <a:gd name="connsiteY35" fmla="*/ 2439227 h 2460467"/>
                  <a:gd name="connsiteX36" fmla="*/ 946320 w 1561500"/>
                  <a:gd name="connsiteY36" fmla="*/ 2448727 h 2460467"/>
                  <a:gd name="connsiteX37" fmla="*/ 1041851 w 1561500"/>
                  <a:gd name="connsiteY37" fmla="*/ 2431709 h 2460467"/>
                  <a:gd name="connsiteX38" fmla="*/ 1124656 w 1561500"/>
                  <a:gd name="connsiteY38" fmla="*/ 2395851 h 2460467"/>
                  <a:gd name="connsiteX39" fmla="*/ 1192130 w 1561500"/>
                  <a:gd name="connsiteY39" fmla="*/ 2393648 h 2460467"/>
                  <a:gd name="connsiteX40" fmla="*/ 1221829 w 1561500"/>
                  <a:gd name="connsiteY40" fmla="*/ 2356118 h 2460467"/>
                  <a:gd name="connsiteX41" fmla="*/ 1288825 w 1561500"/>
                  <a:gd name="connsiteY41" fmla="*/ 2301952 h 2460467"/>
                  <a:gd name="connsiteX42" fmla="*/ 1412207 w 1561500"/>
                  <a:gd name="connsiteY42" fmla="*/ 2216863 h 2460467"/>
                  <a:gd name="connsiteX43" fmla="*/ 1431781 w 1561500"/>
                  <a:gd name="connsiteY43" fmla="*/ 2111490 h 2460467"/>
                  <a:gd name="connsiteX44" fmla="*/ 1525669 w 1561500"/>
                  <a:gd name="connsiteY44" fmla="*/ 2020932 h 2460467"/>
                  <a:gd name="connsiteX45" fmla="*/ 1561500 w 1561500"/>
                  <a:gd name="connsiteY45" fmla="*/ 1940462 h 2460467"/>
                  <a:gd name="connsiteX46" fmla="*/ 1529913 w 1561500"/>
                  <a:gd name="connsiteY46" fmla="*/ 1899452 h 2460467"/>
                  <a:gd name="connsiteX47" fmla="*/ 1536756 w 1561500"/>
                  <a:gd name="connsiteY47" fmla="*/ 1878407 h 2460467"/>
                  <a:gd name="connsiteX48" fmla="*/ 1493369 w 1561500"/>
                  <a:gd name="connsiteY48" fmla="*/ 1831915 h 2460467"/>
                  <a:gd name="connsiteX49" fmla="*/ 1466955 w 1561500"/>
                  <a:gd name="connsiteY49" fmla="*/ 1783979 h 2460467"/>
                  <a:gd name="connsiteX50" fmla="*/ 1346648 w 1561500"/>
                  <a:gd name="connsiteY50" fmla="*/ 1748120 h 2460467"/>
                  <a:gd name="connsiteX51" fmla="*/ 1184807 w 1561500"/>
                  <a:gd name="connsiteY51" fmla="*/ 1732390 h 2460467"/>
                  <a:gd name="connsiteX52" fmla="*/ 1195069 w 1561500"/>
                  <a:gd name="connsiteY52" fmla="*/ 1666724 h 2460467"/>
                  <a:gd name="connsiteX53" fmla="*/ 1188723 w 1561500"/>
                  <a:gd name="connsiteY53" fmla="*/ 1640516 h 2460467"/>
                  <a:gd name="connsiteX54" fmla="*/ 1195425 w 1561500"/>
                  <a:gd name="connsiteY54" fmla="*/ 1562903 h 2460467"/>
                  <a:gd name="connsiteX55" fmla="*/ 1211742 w 1561500"/>
                  <a:gd name="connsiteY55" fmla="*/ 1472880 h 2460467"/>
                  <a:gd name="connsiteX56" fmla="*/ 1224902 w 1561500"/>
                  <a:gd name="connsiteY56" fmla="*/ 1353494 h 2460467"/>
                  <a:gd name="connsiteX57" fmla="*/ 1229055 w 1561500"/>
                  <a:gd name="connsiteY57" fmla="*/ 1299283 h 2460467"/>
                  <a:gd name="connsiteX58" fmla="*/ 1245652 w 1561500"/>
                  <a:gd name="connsiteY58" fmla="*/ 1261293 h 2460467"/>
                  <a:gd name="connsiteX59" fmla="*/ 1272577 w 1561500"/>
                  <a:gd name="connsiteY59" fmla="*/ 1217287 h 2460467"/>
                  <a:gd name="connsiteX60" fmla="*/ 1256843 w 1561500"/>
                  <a:gd name="connsiteY60" fmla="*/ 1158111 h 2460467"/>
                  <a:gd name="connsiteX61" fmla="*/ 1307055 w 1561500"/>
                  <a:gd name="connsiteY61" fmla="*/ 1081706 h 2460467"/>
                  <a:gd name="connsiteX62" fmla="*/ 1305010 w 1561500"/>
                  <a:gd name="connsiteY62" fmla="*/ 992856 h 2460467"/>
                  <a:gd name="connsiteX63" fmla="*/ 1360389 w 1561500"/>
                  <a:gd name="connsiteY63" fmla="*/ 948000 h 2460467"/>
                  <a:gd name="connsiteX64" fmla="*/ 1265490 w 1561500"/>
                  <a:gd name="connsiteY64" fmla="*/ 868132 h 2460467"/>
                  <a:gd name="connsiteX65" fmla="*/ 1274455 w 1561500"/>
                  <a:gd name="connsiteY65" fmla="*/ 760556 h 2460467"/>
                  <a:gd name="connsiteX66" fmla="*/ 1337208 w 1561500"/>
                  <a:gd name="connsiteY66" fmla="*/ 661944 h 2460467"/>
                  <a:gd name="connsiteX67" fmla="*/ 1408925 w 1561500"/>
                  <a:gd name="connsiteY67" fmla="*/ 581262 h 2460467"/>
                  <a:gd name="connsiteX68" fmla="*/ 1462713 w 1561500"/>
                  <a:gd name="connsiteY68" fmla="*/ 401968 h 2460467"/>
                  <a:gd name="connsiteX69" fmla="*/ 1435819 w 1561500"/>
                  <a:gd name="connsiteY69" fmla="*/ 249568 h 2460467"/>
                  <a:gd name="connsiteX70" fmla="*/ 1274455 w 1561500"/>
                  <a:gd name="connsiteY70" fmla="*/ 88203 h 2460467"/>
                  <a:gd name="connsiteX71" fmla="*/ 1050337 w 1561500"/>
                  <a:gd name="connsiteY71" fmla="*/ 52344 h 2460467"/>
                  <a:gd name="connsiteX72" fmla="*/ 868920 w 1561500"/>
                  <a:gd name="connsiteY72" fmla="*/ 0 h 2460467"/>
                  <a:gd name="connsiteX73" fmla="*/ 718643 w 1561500"/>
                  <a:gd name="connsiteY73" fmla="*/ 7521 h 2460467"/>
                  <a:gd name="connsiteX74" fmla="*/ 682784 w 1561500"/>
                  <a:gd name="connsiteY74"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527102 w 1561500"/>
                  <a:gd name="connsiteY13" fmla="*/ 1030787 h 2460467"/>
                  <a:gd name="connsiteX14" fmla="*/ 545032 w 1561500"/>
                  <a:gd name="connsiteY14" fmla="*/ 1091338 h 2460467"/>
                  <a:gd name="connsiteX15" fmla="*/ 359278 w 1561500"/>
                  <a:gd name="connsiteY15" fmla="*/ 875051 h 2460467"/>
                  <a:gd name="connsiteX16" fmla="*/ 521419 w 1561500"/>
                  <a:gd name="connsiteY16" fmla="*/ 1163968 h 2460467"/>
                  <a:gd name="connsiteX17" fmla="*/ 357341 w 1561500"/>
                  <a:gd name="connsiteY17" fmla="*/ 962488 h 2460467"/>
                  <a:gd name="connsiteX18" fmla="*/ 363459 w 1561500"/>
                  <a:gd name="connsiteY18" fmla="*/ 1062135 h 2460467"/>
                  <a:gd name="connsiteX19" fmla="*/ 308365 w 1561500"/>
                  <a:gd name="connsiteY19" fmla="*/ 1146837 h 2460467"/>
                  <a:gd name="connsiteX20" fmla="*/ 301151 w 1561500"/>
                  <a:gd name="connsiteY20" fmla="*/ 1254366 h 2460467"/>
                  <a:gd name="connsiteX21" fmla="*/ 274963 w 1561500"/>
                  <a:gd name="connsiteY21" fmla="*/ 1341507 h 2460467"/>
                  <a:gd name="connsiteX22" fmla="*/ 264376 w 1561500"/>
                  <a:gd name="connsiteY22" fmla="*/ 1422475 h 2460467"/>
                  <a:gd name="connsiteX23" fmla="*/ 238540 w 1561500"/>
                  <a:gd name="connsiteY23" fmla="*/ 1528300 h 2460467"/>
                  <a:gd name="connsiteX24" fmla="*/ 187228 w 1561500"/>
                  <a:gd name="connsiteY24" fmla="*/ 1638107 h 2460467"/>
                  <a:gd name="connsiteX25" fmla="*/ 16233 w 1561500"/>
                  <a:gd name="connsiteY25" fmla="*/ 1733317 h 2460467"/>
                  <a:gd name="connsiteX26" fmla="*/ 44041 w 1561500"/>
                  <a:gd name="connsiteY26" fmla="*/ 1862437 h 2460467"/>
                  <a:gd name="connsiteX27" fmla="*/ 1 w 1561500"/>
                  <a:gd name="connsiteY27" fmla="*/ 1886717 h 2460467"/>
                  <a:gd name="connsiteX28" fmla="*/ 82703 w 1561500"/>
                  <a:gd name="connsiteY28" fmla="*/ 2023255 h 2460467"/>
                  <a:gd name="connsiteX29" fmla="*/ 225584 w 1561500"/>
                  <a:gd name="connsiteY29" fmla="*/ 2203874 h 2460467"/>
                  <a:gd name="connsiteX30" fmla="*/ 379423 w 1561500"/>
                  <a:gd name="connsiteY30" fmla="*/ 2335608 h 2460467"/>
                  <a:gd name="connsiteX31" fmla="*/ 537505 w 1561500"/>
                  <a:gd name="connsiteY31" fmla="*/ 2372758 h 2460467"/>
                  <a:gd name="connsiteX32" fmla="*/ 629274 w 1561500"/>
                  <a:gd name="connsiteY32" fmla="*/ 2396006 h 2460467"/>
                  <a:gd name="connsiteX33" fmla="*/ 706065 w 1561500"/>
                  <a:gd name="connsiteY33" fmla="*/ 2424411 h 2460467"/>
                  <a:gd name="connsiteX34" fmla="*/ 837379 w 1561500"/>
                  <a:gd name="connsiteY34" fmla="*/ 2447059 h 2460467"/>
                  <a:gd name="connsiteX35" fmla="*/ 857154 w 1561500"/>
                  <a:gd name="connsiteY35" fmla="*/ 2460427 h 2460467"/>
                  <a:gd name="connsiteX36" fmla="*/ 897682 w 1561500"/>
                  <a:gd name="connsiteY36" fmla="*/ 2439227 h 2460467"/>
                  <a:gd name="connsiteX37" fmla="*/ 946320 w 1561500"/>
                  <a:gd name="connsiteY37" fmla="*/ 2448727 h 2460467"/>
                  <a:gd name="connsiteX38" fmla="*/ 1041851 w 1561500"/>
                  <a:gd name="connsiteY38" fmla="*/ 2431709 h 2460467"/>
                  <a:gd name="connsiteX39" fmla="*/ 1124656 w 1561500"/>
                  <a:gd name="connsiteY39" fmla="*/ 2395851 h 2460467"/>
                  <a:gd name="connsiteX40" fmla="*/ 1192130 w 1561500"/>
                  <a:gd name="connsiteY40" fmla="*/ 2393648 h 2460467"/>
                  <a:gd name="connsiteX41" fmla="*/ 1221829 w 1561500"/>
                  <a:gd name="connsiteY41" fmla="*/ 2356118 h 2460467"/>
                  <a:gd name="connsiteX42" fmla="*/ 1288825 w 1561500"/>
                  <a:gd name="connsiteY42" fmla="*/ 2301952 h 2460467"/>
                  <a:gd name="connsiteX43" fmla="*/ 1412207 w 1561500"/>
                  <a:gd name="connsiteY43" fmla="*/ 2216863 h 2460467"/>
                  <a:gd name="connsiteX44" fmla="*/ 1431781 w 1561500"/>
                  <a:gd name="connsiteY44" fmla="*/ 2111490 h 2460467"/>
                  <a:gd name="connsiteX45" fmla="*/ 1525669 w 1561500"/>
                  <a:gd name="connsiteY45" fmla="*/ 2020932 h 2460467"/>
                  <a:gd name="connsiteX46" fmla="*/ 1561500 w 1561500"/>
                  <a:gd name="connsiteY46" fmla="*/ 1940462 h 2460467"/>
                  <a:gd name="connsiteX47" fmla="*/ 1529913 w 1561500"/>
                  <a:gd name="connsiteY47" fmla="*/ 1899452 h 2460467"/>
                  <a:gd name="connsiteX48" fmla="*/ 1536756 w 1561500"/>
                  <a:gd name="connsiteY48" fmla="*/ 1878407 h 2460467"/>
                  <a:gd name="connsiteX49" fmla="*/ 1493369 w 1561500"/>
                  <a:gd name="connsiteY49" fmla="*/ 1831915 h 2460467"/>
                  <a:gd name="connsiteX50" fmla="*/ 1466955 w 1561500"/>
                  <a:gd name="connsiteY50" fmla="*/ 1783979 h 2460467"/>
                  <a:gd name="connsiteX51" fmla="*/ 1346648 w 1561500"/>
                  <a:gd name="connsiteY51" fmla="*/ 1748120 h 2460467"/>
                  <a:gd name="connsiteX52" fmla="*/ 1184807 w 1561500"/>
                  <a:gd name="connsiteY52" fmla="*/ 1732390 h 2460467"/>
                  <a:gd name="connsiteX53" fmla="*/ 1195069 w 1561500"/>
                  <a:gd name="connsiteY53" fmla="*/ 1666724 h 2460467"/>
                  <a:gd name="connsiteX54" fmla="*/ 1188723 w 1561500"/>
                  <a:gd name="connsiteY54" fmla="*/ 1640516 h 2460467"/>
                  <a:gd name="connsiteX55" fmla="*/ 1195425 w 1561500"/>
                  <a:gd name="connsiteY55" fmla="*/ 1562903 h 2460467"/>
                  <a:gd name="connsiteX56" fmla="*/ 1211742 w 1561500"/>
                  <a:gd name="connsiteY56" fmla="*/ 1472880 h 2460467"/>
                  <a:gd name="connsiteX57" fmla="*/ 1224902 w 1561500"/>
                  <a:gd name="connsiteY57" fmla="*/ 1353494 h 2460467"/>
                  <a:gd name="connsiteX58" fmla="*/ 1229055 w 1561500"/>
                  <a:gd name="connsiteY58" fmla="*/ 1299283 h 2460467"/>
                  <a:gd name="connsiteX59" fmla="*/ 1245652 w 1561500"/>
                  <a:gd name="connsiteY59" fmla="*/ 1261293 h 2460467"/>
                  <a:gd name="connsiteX60" fmla="*/ 1272577 w 1561500"/>
                  <a:gd name="connsiteY60" fmla="*/ 1217287 h 2460467"/>
                  <a:gd name="connsiteX61" fmla="*/ 1256843 w 1561500"/>
                  <a:gd name="connsiteY61" fmla="*/ 1158111 h 2460467"/>
                  <a:gd name="connsiteX62" fmla="*/ 1307055 w 1561500"/>
                  <a:gd name="connsiteY62" fmla="*/ 1081706 h 2460467"/>
                  <a:gd name="connsiteX63" fmla="*/ 1305010 w 1561500"/>
                  <a:gd name="connsiteY63" fmla="*/ 992856 h 2460467"/>
                  <a:gd name="connsiteX64" fmla="*/ 1360389 w 1561500"/>
                  <a:gd name="connsiteY64" fmla="*/ 948000 h 2460467"/>
                  <a:gd name="connsiteX65" fmla="*/ 1265490 w 1561500"/>
                  <a:gd name="connsiteY65" fmla="*/ 868132 h 2460467"/>
                  <a:gd name="connsiteX66" fmla="*/ 1274455 w 1561500"/>
                  <a:gd name="connsiteY66" fmla="*/ 760556 h 2460467"/>
                  <a:gd name="connsiteX67" fmla="*/ 1337208 w 1561500"/>
                  <a:gd name="connsiteY67" fmla="*/ 661944 h 2460467"/>
                  <a:gd name="connsiteX68" fmla="*/ 1408925 w 1561500"/>
                  <a:gd name="connsiteY68" fmla="*/ 581262 h 2460467"/>
                  <a:gd name="connsiteX69" fmla="*/ 1462713 w 1561500"/>
                  <a:gd name="connsiteY69" fmla="*/ 401968 h 2460467"/>
                  <a:gd name="connsiteX70" fmla="*/ 1435819 w 1561500"/>
                  <a:gd name="connsiteY70" fmla="*/ 249568 h 2460467"/>
                  <a:gd name="connsiteX71" fmla="*/ 1274455 w 1561500"/>
                  <a:gd name="connsiteY71" fmla="*/ 88203 h 2460467"/>
                  <a:gd name="connsiteX72" fmla="*/ 1050337 w 1561500"/>
                  <a:gd name="connsiteY72" fmla="*/ 52344 h 2460467"/>
                  <a:gd name="connsiteX73" fmla="*/ 868920 w 1561500"/>
                  <a:gd name="connsiteY73" fmla="*/ 0 h 2460467"/>
                  <a:gd name="connsiteX74" fmla="*/ 718643 w 1561500"/>
                  <a:gd name="connsiteY74" fmla="*/ 7521 h 2460467"/>
                  <a:gd name="connsiteX75" fmla="*/ 682784 w 1561500"/>
                  <a:gd name="connsiteY75"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527102 w 1561500"/>
                  <a:gd name="connsiteY13" fmla="*/ 1030787 h 2460467"/>
                  <a:gd name="connsiteX14" fmla="*/ 316228 w 1561500"/>
                  <a:gd name="connsiteY14" fmla="*/ 804270 h 2460467"/>
                  <a:gd name="connsiteX15" fmla="*/ 545032 w 1561500"/>
                  <a:gd name="connsiteY15" fmla="*/ 1091338 h 2460467"/>
                  <a:gd name="connsiteX16" fmla="*/ 359278 w 1561500"/>
                  <a:gd name="connsiteY16" fmla="*/ 875051 h 2460467"/>
                  <a:gd name="connsiteX17" fmla="*/ 521419 w 1561500"/>
                  <a:gd name="connsiteY17" fmla="*/ 1163968 h 2460467"/>
                  <a:gd name="connsiteX18" fmla="*/ 357341 w 1561500"/>
                  <a:gd name="connsiteY18" fmla="*/ 962488 h 2460467"/>
                  <a:gd name="connsiteX19" fmla="*/ 363459 w 1561500"/>
                  <a:gd name="connsiteY19" fmla="*/ 1062135 h 2460467"/>
                  <a:gd name="connsiteX20" fmla="*/ 308365 w 1561500"/>
                  <a:gd name="connsiteY20" fmla="*/ 1146837 h 2460467"/>
                  <a:gd name="connsiteX21" fmla="*/ 301151 w 1561500"/>
                  <a:gd name="connsiteY21" fmla="*/ 1254366 h 2460467"/>
                  <a:gd name="connsiteX22" fmla="*/ 274963 w 1561500"/>
                  <a:gd name="connsiteY22" fmla="*/ 1341507 h 2460467"/>
                  <a:gd name="connsiteX23" fmla="*/ 264376 w 1561500"/>
                  <a:gd name="connsiteY23" fmla="*/ 1422475 h 2460467"/>
                  <a:gd name="connsiteX24" fmla="*/ 238540 w 1561500"/>
                  <a:gd name="connsiteY24" fmla="*/ 1528300 h 2460467"/>
                  <a:gd name="connsiteX25" fmla="*/ 187228 w 1561500"/>
                  <a:gd name="connsiteY25" fmla="*/ 1638107 h 2460467"/>
                  <a:gd name="connsiteX26" fmla="*/ 16233 w 1561500"/>
                  <a:gd name="connsiteY26" fmla="*/ 1733317 h 2460467"/>
                  <a:gd name="connsiteX27" fmla="*/ 44041 w 1561500"/>
                  <a:gd name="connsiteY27" fmla="*/ 1862437 h 2460467"/>
                  <a:gd name="connsiteX28" fmla="*/ 1 w 1561500"/>
                  <a:gd name="connsiteY28" fmla="*/ 1886717 h 2460467"/>
                  <a:gd name="connsiteX29" fmla="*/ 82703 w 1561500"/>
                  <a:gd name="connsiteY29" fmla="*/ 2023255 h 2460467"/>
                  <a:gd name="connsiteX30" fmla="*/ 225584 w 1561500"/>
                  <a:gd name="connsiteY30" fmla="*/ 2203874 h 2460467"/>
                  <a:gd name="connsiteX31" fmla="*/ 379423 w 1561500"/>
                  <a:gd name="connsiteY31" fmla="*/ 2335608 h 2460467"/>
                  <a:gd name="connsiteX32" fmla="*/ 537505 w 1561500"/>
                  <a:gd name="connsiteY32" fmla="*/ 2372758 h 2460467"/>
                  <a:gd name="connsiteX33" fmla="*/ 629274 w 1561500"/>
                  <a:gd name="connsiteY33" fmla="*/ 2396006 h 2460467"/>
                  <a:gd name="connsiteX34" fmla="*/ 706065 w 1561500"/>
                  <a:gd name="connsiteY34" fmla="*/ 2424411 h 2460467"/>
                  <a:gd name="connsiteX35" fmla="*/ 837379 w 1561500"/>
                  <a:gd name="connsiteY35" fmla="*/ 2447059 h 2460467"/>
                  <a:gd name="connsiteX36" fmla="*/ 857154 w 1561500"/>
                  <a:gd name="connsiteY36" fmla="*/ 2460427 h 2460467"/>
                  <a:gd name="connsiteX37" fmla="*/ 897682 w 1561500"/>
                  <a:gd name="connsiteY37" fmla="*/ 2439227 h 2460467"/>
                  <a:gd name="connsiteX38" fmla="*/ 946320 w 1561500"/>
                  <a:gd name="connsiteY38" fmla="*/ 2448727 h 2460467"/>
                  <a:gd name="connsiteX39" fmla="*/ 1041851 w 1561500"/>
                  <a:gd name="connsiteY39" fmla="*/ 2431709 h 2460467"/>
                  <a:gd name="connsiteX40" fmla="*/ 1124656 w 1561500"/>
                  <a:gd name="connsiteY40" fmla="*/ 2395851 h 2460467"/>
                  <a:gd name="connsiteX41" fmla="*/ 1192130 w 1561500"/>
                  <a:gd name="connsiteY41" fmla="*/ 2393648 h 2460467"/>
                  <a:gd name="connsiteX42" fmla="*/ 1221829 w 1561500"/>
                  <a:gd name="connsiteY42" fmla="*/ 2356118 h 2460467"/>
                  <a:gd name="connsiteX43" fmla="*/ 1288825 w 1561500"/>
                  <a:gd name="connsiteY43" fmla="*/ 2301952 h 2460467"/>
                  <a:gd name="connsiteX44" fmla="*/ 1412207 w 1561500"/>
                  <a:gd name="connsiteY44" fmla="*/ 2216863 h 2460467"/>
                  <a:gd name="connsiteX45" fmla="*/ 1431781 w 1561500"/>
                  <a:gd name="connsiteY45" fmla="*/ 2111490 h 2460467"/>
                  <a:gd name="connsiteX46" fmla="*/ 1525669 w 1561500"/>
                  <a:gd name="connsiteY46" fmla="*/ 2020932 h 2460467"/>
                  <a:gd name="connsiteX47" fmla="*/ 1561500 w 1561500"/>
                  <a:gd name="connsiteY47" fmla="*/ 1940462 h 2460467"/>
                  <a:gd name="connsiteX48" fmla="*/ 1529913 w 1561500"/>
                  <a:gd name="connsiteY48" fmla="*/ 1899452 h 2460467"/>
                  <a:gd name="connsiteX49" fmla="*/ 1536756 w 1561500"/>
                  <a:gd name="connsiteY49" fmla="*/ 1878407 h 2460467"/>
                  <a:gd name="connsiteX50" fmla="*/ 1493369 w 1561500"/>
                  <a:gd name="connsiteY50" fmla="*/ 1831915 h 2460467"/>
                  <a:gd name="connsiteX51" fmla="*/ 1466955 w 1561500"/>
                  <a:gd name="connsiteY51" fmla="*/ 1783979 h 2460467"/>
                  <a:gd name="connsiteX52" fmla="*/ 1346648 w 1561500"/>
                  <a:gd name="connsiteY52" fmla="*/ 1748120 h 2460467"/>
                  <a:gd name="connsiteX53" fmla="*/ 1184807 w 1561500"/>
                  <a:gd name="connsiteY53" fmla="*/ 1732390 h 2460467"/>
                  <a:gd name="connsiteX54" fmla="*/ 1195069 w 1561500"/>
                  <a:gd name="connsiteY54" fmla="*/ 1666724 h 2460467"/>
                  <a:gd name="connsiteX55" fmla="*/ 1188723 w 1561500"/>
                  <a:gd name="connsiteY55" fmla="*/ 1640516 h 2460467"/>
                  <a:gd name="connsiteX56" fmla="*/ 1195425 w 1561500"/>
                  <a:gd name="connsiteY56" fmla="*/ 1562903 h 2460467"/>
                  <a:gd name="connsiteX57" fmla="*/ 1211742 w 1561500"/>
                  <a:gd name="connsiteY57" fmla="*/ 1472880 h 2460467"/>
                  <a:gd name="connsiteX58" fmla="*/ 1224902 w 1561500"/>
                  <a:gd name="connsiteY58" fmla="*/ 1353494 h 2460467"/>
                  <a:gd name="connsiteX59" fmla="*/ 1229055 w 1561500"/>
                  <a:gd name="connsiteY59" fmla="*/ 1299283 h 2460467"/>
                  <a:gd name="connsiteX60" fmla="*/ 1245652 w 1561500"/>
                  <a:gd name="connsiteY60" fmla="*/ 1261293 h 2460467"/>
                  <a:gd name="connsiteX61" fmla="*/ 1272577 w 1561500"/>
                  <a:gd name="connsiteY61" fmla="*/ 1217287 h 2460467"/>
                  <a:gd name="connsiteX62" fmla="*/ 1256843 w 1561500"/>
                  <a:gd name="connsiteY62" fmla="*/ 1158111 h 2460467"/>
                  <a:gd name="connsiteX63" fmla="*/ 1307055 w 1561500"/>
                  <a:gd name="connsiteY63" fmla="*/ 1081706 h 2460467"/>
                  <a:gd name="connsiteX64" fmla="*/ 1305010 w 1561500"/>
                  <a:gd name="connsiteY64" fmla="*/ 992856 h 2460467"/>
                  <a:gd name="connsiteX65" fmla="*/ 1360389 w 1561500"/>
                  <a:gd name="connsiteY65" fmla="*/ 948000 h 2460467"/>
                  <a:gd name="connsiteX66" fmla="*/ 1265490 w 1561500"/>
                  <a:gd name="connsiteY66" fmla="*/ 868132 h 2460467"/>
                  <a:gd name="connsiteX67" fmla="*/ 1274455 w 1561500"/>
                  <a:gd name="connsiteY67" fmla="*/ 760556 h 2460467"/>
                  <a:gd name="connsiteX68" fmla="*/ 1337208 w 1561500"/>
                  <a:gd name="connsiteY68" fmla="*/ 661944 h 2460467"/>
                  <a:gd name="connsiteX69" fmla="*/ 1408925 w 1561500"/>
                  <a:gd name="connsiteY69" fmla="*/ 581262 h 2460467"/>
                  <a:gd name="connsiteX70" fmla="*/ 1462713 w 1561500"/>
                  <a:gd name="connsiteY70" fmla="*/ 401968 h 2460467"/>
                  <a:gd name="connsiteX71" fmla="*/ 1435819 w 1561500"/>
                  <a:gd name="connsiteY71" fmla="*/ 249568 h 2460467"/>
                  <a:gd name="connsiteX72" fmla="*/ 1274455 w 1561500"/>
                  <a:gd name="connsiteY72" fmla="*/ 88203 h 2460467"/>
                  <a:gd name="connsiteX73" fmla="*/ 1050337 w 1561500"/>
                  <a:gd name="connsiteY73" fmla="*/ 52344 h 2460467"/>
                  <a:gd name="connsiteX74" fmla="*/ 868920 w 1561500"/>
                  <a:gd name="connsiteY74" fmla="*/ 0 h 2460467"/>
                  <a:gd name="connsiteX75" fmla="*/ 718643 w 1561500"/>
                  <a:gd name="connsiteY75" fmla="*/ 7521 h 2460467"/>
                  <a:gd name="connsiteX76" fmla="*/ 682784 w 1561500"/>
                  <a:gd name="connsiteY76"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362361 w 1561500"/>
                  <a:gd name="connsiteY13" fmla="*/ 830661 h 2460467"/>
                  <a:gd name="connsiteX14" fmla="*/ 527102 w 1561500"/>
                  <a:gd name="connsiteY14" fmla="*/ 1030787 h 2460467"/>
                  <a:gd name="connsiteX15" fmla="*/ 316228 w 1561500"/>
                  <a:gd name="connsiteY15" fmla="*/ 804270 h 2460467"/>
                  <a:gd name="connsiteX16" fmla="*/ 545032 w 1561500"/>
                  <a:gd name="connsiteY16" fmla="*/ 1091338 h 2460467"/>
                  <a:gd name="connsiteX17" fmla="*/ 359278 w 1561500"/>
                  <a:gd name="connsiteY17" fmla="*/ 875051 h 2460467"/>
                  <a:gd name="connsiteX18" fmla="*/ 521419 w 1561500"/>
                  <a:gd name="connsiteY18" fmla="*/ 1163968 h 2460467"/>
                  <a:gd name="connsiteX19" fmla="*/ 357341 w 1561500"/>
                  <a:gd name="connsiteY19" fmla="*/ 962488 h 2460467"/>
                  <a:gd name="connsiteX20" fmla="*/ 363459 w 1561500"/>
                  <a:gd name="connsiteY20" fmla="*/ 1062135 h 2460467"/>
                  <a:gd name="connsiteX21" fmla="*/ 308365 w 1561500"/>
                  <a:gd name="connsiteY21" fmla="*/ 1146837 h 2460467"/>
                  <a:gd name="connsiteX22" fmla="*/ 301151 w 1561500"/>
                  <a:gd name="connsiteY22" fmla="*/ 1254366 h 2460467"/>
                  <a:gd name="connsiteX23" fmla="*/ 274963 w 1561500"/>
                  <a:gd name="connsiteY23" fmla="*/ 1341507 h 2460467"/>
                  <a:gd name="connsiteX24" fmla="*/ 264376 w 1561500"/>
                  <a:gd name="connsiteY24" fmla="*/ 1422475 h 2460467"/>
                  <a:gd name="connsiteX25" fmla="*/ 238540 w 1561500"/>
                  <a:gd name="connsiteY25" fmla="*/ 1528300 h 2460467"/>
                  <a:gd name="connsiteX26" fmla="*/ 187228 w 1561500"/>
                  <a:gd name="connsiteY26" fmla="*/ 1638107 h 2460467"/>
                  <a:gd name="connsiteX27" fmla="*/ 16233 w 1561500"/>
                  <a:gd name="connsiteY27" fmla="*/ 1733317 h 2460467"/>
                  <a:gd name="connsiteX28" fmla="*/ 44041 w 1561500"/>
                  <a:gd name="connsiteY28" fmla="*/ 1862437 h 2460467"/>
                  <a:gd name="connsiteX29" fmla="*/ 1 w 1561500"/>
                  <a:gd name="connsiteY29" fmla="*/ 1886717 h 2460467"/>
                  <a:gd name="connsiteX30" fmla="*/ 82703 w 1561500"/>
                  <a:gd name="connsiteY30" fmla="*/ 2023255 h 2460467"/>
                  <a:gd name="connsiteX31" fmla="*/ 225584 w 1561500"/>
                  <a:gd name="connsiteY31" fmla="*/ 2203874 h 2460467"/>
                  <a:gd name="connsiteX32" fmla="*/ 379423 w 1561500"/>
                  <a:gd name="connsiteY32" fmla="*/ 2335608 h 2460467"/>
                  <a:gd name="connsiteX33" fmla="*/ 537505 w 1561500"/>
                  <a:gd name="connsiteY33" fmla="*/ 2372758 h 2460467"/>
                  <a:gd name="connsiteX34" fmla="*/ 629274 w 1561500"/>
                  <a:gd name="connsiteY34" fmla="*/ 2396006 h 2460467"/>
                  <a:gd name="connsiteX35" fmla="*/ 706065 w 1561500"/>
                  <a:gd name="connsiteY35" fmla="*/ 2424411 h 2460467"/>
                  <a:gd name="connsiteX36" fmla="*/ 837379 w 1561500"/>
                  <a:gd name="connsiteY36" fmla="*/ 2447059 h 2460467"/>
                  <a:gd name="connsiteX37" fmla="*/ 857154 w 1561500"/>
                  <a:gd name="connsiteY37" fmla="*/ 2460427 h 2460467"/>
                  <a:gd name="connsiteX38" fmla="*/ 897682 w 1561500"/>
                  <a:gd name="connsiteY38" fmla="*/ 2439227 h 2460467"/>
                  <a:gd name="connsiteX39" fmla="*/ 946320 w 1561500"/>
                  <a:gd name="connsiteY39" fmla="*/ 2448727 h 2460467"/>
                  <a:gd name="connsiteX40" fmla="*/ 1041851 w 1561500"/>
                  <a:gd name="connsiteY40" fmla="*/ 2431709 h 2460467"/>
                  <a:gd name="connsiteX41" fmla="*/ 1124656 w 1561500"/>
                  <a:gd name="connsiteY41" fmla="*/ 2395851 h 2460467"/>
                  <a:gd name="connsiteX42" fmla="*/ 1192130 w 1561500"/>
                  <a:gd name="connsiteY42" fmla="*/ 2393648 h 2460467"/>
                  <a:gd name="connsiteX43" fmla="*/ 1221829 w 1561500"/>
                  <a:gd name="connsiteY43" fmla="*/ 2356118 h 2460467"/>
                  <a:gd name="connsiteX44" fmla="*/ 1288825 w 1561500"/>
                  <a:gd name="connsiteY44" fmla="*/ 2301952 h 2460467"/>
                  <a:gd name="connsiteX45" fmla="*/ 1412207 w 1561500"/>
                  <a:gd name="connsiteY45" fmla="*/ 2216863 h 2460467"/>
                  <a:gd name="connsiteX46" fmla="*/ 1431781 w 1561500"/>
                  <a:gd name="connsiteY46" fmla="*/ 2111490 h 2460467"/>
                  <a:gd name="connsiteX47" fmla="*/ 1525669 w 1561500"/>
                  <a:gd name="connsiteY47" fmla="*/ 2020932 h 2460467"/>
                  <a:gd name="connsiteX48" fmla="*/ 1561500 w 1561500"/>
                  <a:gd name="connsiteY48" fmla="*/ 1940462 h 2460467"/>
                  <a:gd name="connsiteX49" fmla="*/ 1529913 w 1561500"/>
                  <a:gd name="connsiteY49" fmla="*/ 1899452 h 2460467"/>
                  <a:gd name="connsiteX50" fmla="*/ 1536756 w 1561500"/>
                  <a:gd name="connsiteY50" fmla="*/ 1878407 h 2460467"/>
                  <a:gd name="connsiteX51" fmla="*/ 1493369 w 1561500"/>
                  <a:gd name="connsiteY51" fmla="*/ 1831915 h 2460467"/>
                  <a:gd name="connsiteX52" fmla="*/ 1466955 w 1561500"/>
                  <a:gd name="connsiteY52" fmla="*/ 1783979 h 2460467"/>
                  <a:gd name="connsiteX53" fmla="*/ 1346648 w 1561500"/>
                  <a:gd name="connsiteY53" fmla="*/ 1748120 h 2460467"/>
                  <a:gd name="connsiteX54" fmla="*/ 1184807 w 1561500"/>
                  <a:gd name="connsiteY54" fmla="*/ 1732390 h 2460467"/>
                  <a:gd name="connsiteX55" fmla="*/ 1195069 w 1561500"/>
                  <a:gd name="connsiteY55" fmla="*/ 1666724 h 2460467"/>
                  <a:gd name="connsiteX56" fmla="*/ 1188723 w 1561500"/>
                  <a:gd name="connsiteY56" fmla="*/ 1640516 h 2460467"/>
                  <a:gd name="connsiteX57" fmla="*/ 1195425 w 1561500"/>
                  <a:gd name="connsiteY57" fmla="*/ 1562903 h 2460467"/>
                  <a:gd name="connsiteX58" fmla="*/ 1211742 w 1561500"/>
                  <a:gd name="connsiteY58" fmla="*/ 1472880 h 2460467"/>
                  <a:gd name="connsiteX59" fmla="*/ 1224902 w 1561500"/>
                  <a:gd name="connsiteY59" fmla="*/ 1353494 h 2460467"/>
                  <a:gd name="connsiteX60" fmla="*/ 1229055 w 1561500"/>
                  <a:gd name="connsiteY60" fmla="*/ 1299283 h 2460467"/>
                  <a:gd name="connsiteX61" fmla="*/ 1245652 w 1561500"/>
                  <a:gd name="connsiteY61" fmla="*/ 1261293 h 2460467"/>
                  <a:gd name="connsiteX62" fmla="*/ 1272577 w 1561500"/>
                  <a:gd name="connsiteY62" fmla="*/ 1217287 h 2460467"/>
                  <a:gd name="connsiteX63" fmla="*/ 1256843 w 1561500"/>
                  <a:gd name="connsiteY63" fmla="*/ 1158111 h 2460467"/>
                  <a:gd name="connsiteX64" fmla="*/ 1307055 w 1561500"/>
                  <a:gd name="connsiteY64" fmla="*/ 1081706 h 2460467"/>
                  <a:gd name="connsiteX65" fmla="*/ 1305010 w 1561500"/>
                  <a:gd name="connsiteY65" fmla="*/ 992856 h 2460467"/>
                  <a:gd name="connsiteX66" fmla="*/ 1360389 w 1561500"/>
                  <a:gd name="connsiteY66" fmla="*/ 948000 h 2460467"/>
                  <a:gd name="connsiteX67" fmla="*/ 1265490 w 1561500"/>
                  <a:gd name="connsiteY67" fmla="*/ 868132 h 2460467"/>
                  <a:gd name="connsiteX68" fmla="*/ 1274455 w 1561500"/>
                  <a:gd name="connsiteY68" fmla="*/ 760556 h 2460467"/>
                  <a:gd name="connsiteX69" fmla="*/ 1337208 w 1561500"/>
                  <a:gd name="connsiteY69" fmla="*/ 661944 h 2460467"/>
                  <a:gd name="connsiteX70" fmla="*/ 1408925 w 1561500"/>
                  <a:gd name="connsiteY70" fmla="*/ 581262 h 2460467"/>
                  <a:gd name="connsiteX71" fmla="*/ 1462713 w 1561500"/>
                  <a:gd name="connsiteY71" fmla="*/ 401968 h 2460467"/>
                  <a:gd name="connsiteX72" fmla="*/ 1435819 w 1561500"/>
                  <a:gd name="connsiteY72" fmla="*/ 249568 h 2460467"/>
                  <a:gd name="connsiteX73" fmla="*/ 1274455 w 1561500"/>
                  <a:gd name="connsiteY73" fmla="*/ 88203 h 2460467"/>
                  <a:gd name="connsiteX74" fmla="*/ 1050337 w 1561500"/>
                  <a:gd name="connsiteY74" fmla="*/ 52344 h 2460467"/>
                  <a:gd name="connsiteX75" fmla="*/ 868920 w 1561500"/>
                  <a:gd name="connsiteY75" fmla="*/ 0 h 2460467"/>
                  <a:gd name="connsiteX76" fmla="*/ 718643 w 1561500"/>
                  <a:gd name="connsiteY76" fmla="*/ 7521 h 2460467"/>
                  <a:gd name="connsiteX77" fmla="*/ 682784 w 1561500"/>
                  <a:gd name="connsiteY77"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545032 w 1561500"/>
                  <a:gd name="connsiteY16" fmla="*/ 1091338 h 2460467"/>
                  <a:gd name="connsiteX17" fmla="*/ 359278 w 1561500"/>
                  <a:gd name="connsiteY17" fmla="*/ 875051 h 2460467"/>
                  <a:gd name="connsiteX18" fmla="*/ 521419 w 1561500"/>
                  <a:gd name="connsiteY18" fmla="*/ 1163968 h 2460467"/>
                  <a:gd name="connsiteX19" fmla="*/ 357341 w 1561500"/>
                  <a:gd name="connsiteY19" fmla="*/ 962488 h 2460467"/>
                  <a:gd name="connsiteX20" fmla="*/ 363459 w 1561500"/>
                  <a:gd name="connsiteY20" fmla="*/ 1062135 h 2460467"/>
                  <a:gd name="connsiteX21" fmla="*/ 308365 w 1561500"/>
                  <a:gd name="connsiteY21" fmla="*/ 1146837 h 2460467"/>
                  <a:gd name="connsiteX22" fmla="*/ 301151 w 1561500"/>
                  <a:gd name="connsiteY22" fmla="*/ 1254366 h 2460467"/>
                  <a:gd name="connsiteX23" fmla="*/ 274963 w 1561500"/>
                  <a:gd name="connsiteY23" fmla="*/ 1341507 h 2460467"/>
                  <a:gd name="connsiteX24" fmla="*/ 264376 w 1561500"/>
                  <a:gd name="connsiteY24" fmla="*/ 1422475 h 2460467"/>
                  <a:gd name="connsiteX25" fmla="*/ 238540 w 1561500"/>
                  <a:gd name="connsiteY25" fmla="*/ 1528300 h 2460467"/>
                  <a:gd name="connsiteX26" fmla="*/ 187228 w 1561500"/>
                  <a:gd name="connsiteY26" fmla="*/ 1638107 h 2460467"/>
                  <a:gd name="connsiteX27" fmla="*/ 16233 w 1561500"/>
                  <a:gd name="connsiteY27" fmla="*/ 1733317 h 2460467"/>
                  <a:gd name="connsiteX28" fmla="*/ 44041 w 1561500"/>
                  <a:gd name="connsiteY28" fmla="*/ 1862437 h 2460467"/>
                  <a:gd name="connsiteX29" fmla="*/ 1 w 1561500"/>
                  <a:gd name="connsiteY29" fmla="*/ 1886717 h 2460467"/>
                  <a:gd name="connsiteX30" fmla="*/ 82703 w 1561500"/>
                  <a:gd name="connsiteY30" fmla="*/ 2023255 h 2460467"/>
                  <a:gd name="connsiteX31" fmla="*/ 225584 w 1561500"/>
                  <a:gd name="connsiteY31" fmla="*/ 2203874 h 2460467"/>
                  <a:gd name="connsiteX32" fmla="*/ 379423 w 1561500"/>
                  <a:gd name="connsiteY32" fmla="*/ 2335608 h 2460467"/>
                  <a:gd name="connsiteX33" fmla="*/ 537505 w 1561500"/>
                  <a:gd name="connsiteY33" fmla="*/ 2372758 h 2460467"/>
                  <a:gd name="connsiteX34" fmla="*/ 629274 w 1561500"/>
                  <a:gd name="connsiteY34" fmla="*/ 2396006 h 2460467"/>
                  <a:gd name="connsiteX35" fmla="*/ 706065 w 1561500"/>
                  <a:gd name="connsiteY35" fmla="*/ 2424411 h 2460467"/>
                  <a:gd name="connsiteX36" fmla="*/ 837379 w 1561500"/>
                  <a:gd name="connsiteY36" fmla="*/ 2447059 h 2460467"/>
                  <a:gd name="connsiteX37" fmla="*/ 857154 w 1561500"/>
                  <a:gd name="connsiteY37" fmla="*/ 2460427 h 2460467"/>
                  <a:gd name="connsiteX38" fmla="*/ 897682 w 1561500"/>
                  <a:gd name="connsiteY38" fmla="*/ 2439227 h 2460467"/>
                  <a:gd name="connsiteX39" fmla="*/ 946320 w 1561500"/>
                  <a:gd name="connsiteY39" fmla="*/ 2448727 h 2460467"/>
                  <a:gd name="connsiteX40" fmla="*/ 1041851 w 1561500"/>
                  <a:gd name="connsiteY40" fmla="*/ 2431709 h 2460467"/>
                  <a:gd name="connsiteX41" fmla="*/ 1124656 w 1561500"/>
                  <a:gd name="connsiteY41" fmla="*/ 2395851 h 2460467"/>
                  <a:gd name="connsiteX42" fmla="*/ 1192130 w 1561500"/>
                  <a:gd name="connsiteY42" fmla="*/ 2393648 h 2460467"/>
                  <a:gd name="connsiteX43" fmla="*/ 1221829 w 1561500"/>
                  <a:gd name="connsiteY43" fmla="*/ 2356118 h 2460467"/>
                  <a:gd name="connsiteX44" fmla="*/ 1288825 w 1561500"/>
                  <a:gd name="connsiteY44" fmla="*/ 2301952 h 2460467"/>
                  <a:gd name="connsiteX45" fmla="*/ 1412207 w 1561500"/>
                  <a:gd name="connsiteY45" fmla="*/ 2216863 h 2460467"/>
                  <a:gd name="connsiteX46" fmla="*/ 1431781 w 1561500"/>
                  <a:gd name="connsiteY46" fmla="*/ 2111490 h 2460467"/>
                  <a:gd name="connsiteX47" fmla="*/ 1525669 w 1561500"/>
                  <a:gd name="connsiteY47" fmla="*/ 2020932 h 2460467"/>
                  <a:gd name="connsiteX48" fmla="*/ 1561500 w 1561500"/>
                  <a:gd name="connsiteY48" fmla="*/ 1940462 h 2460467"/>
                  <a:gd name="connsiteX49" fmla="*/ 1529913 w 1561500"/>
                  <a:gd name="connsiteY49" fmla="*/ 1899452 h 2460467"/>
                  <a:gd name="connsiteX50" fmla="*/ 1536756 w 1561500"/>
                  <a:gd name="connsiteY50" fmla="*/ 1878407 h 2460467"/>
                  <a:gd name="connsiteX51" fmla="*/ 1493369 w 1561500"/>
                  <a:gd name="connsiteY51" fmla="*/ 1831915 h 2460467"/>
                  <a:gd name="connsiteX52" fmla="*/ 1466955 w 1561500"/>
                  <a:gd name="connsiteY52" fmla="*/ 1783979 h 2460467"/>
                  <a:gd name="connsiteX53" fmla="*/ 1346648 w 1561500"/>
                  <a:gd name="connsiteY53" fmla="*/ 1748120 h 2460467"/>
                  <a:gd name="connsiteX54" fmla="*/ 1184807 w 1561500"/>
                  <a:gd name="connsiteY54" fmla="*/ 1732390 h 2460467"/>
                  <a:gd name="connsiteX55" fmla="*/ 1195069 w 1561500"/>
                  <a:gd name="connsiteY55" fmla="*/ 1666724 h 2460467"/>
                  <a:gd name="connsiteX56" fmla="*/ 1188723 w 1561500"/>
                  <a:gd name="connsiteY56" fmla="*/ 1640516 h 2460467"/>
                  <a:gd name="connsiteX57" fmla="*/ 1195425 w 1561500"/>
                  <a:gd name="connsiteY57" fmla="*/ 1562903 h 2460467"/>
                  <a:gd name="connsiteX58" fmla="*/ 1211742 w 1561500"/>
                  <a:gd name="connsiteY58" fmla="*/ 1472880 h 2460467"/>
                  <a:gd name="connsiteX59" fmla="*/ 1224902 w 1561500"/>
                  <a:gd name="connsiteY59" fmla="*/ 1353494 h 2460467"/>
                  <a:gd name="connsiteX60" fmla="*/ 1229055 w 1561500"/>
                  <a:gd name="connsiteY60" fmla="*/ 1299283 h 2460467"/>
                  <a:gd name="connsiteX61" fmla="*/ 1245652 w 1561500"/>
                  <a:gd name="connsiteY61" fmla="*/ 1261293 h 2460467"/>
                  <a:gd name="connsiteX62" fmla="*/ 1272577 w 1561500"/>
                  <a:gd name="connsiteY62" fmla="*/ 1217287 h 2460467"/>
                  <a:gd name="connsiteX63" fmla="*/ 1256843 w 1561500"/>
                  <a:gd name="connsiteY63" fmla="*/ 1158111 h 2460467"/>
                  <a:gd name="connsiteX64" fmla="*/ 1307055 w 1561500"/>
                  <a:gd name="connsiteY64" fmla="*/ 1081706 h 2460467"/>
                  <a:gd name="connsiteX65" fmla="*/ 1305010 w 1561500"/>
                  <a:gd name="connsiteY65" fmla="*/ 992856 h 2460467"/>
                  <a:gd name="connsiteX66" fmla="*/ 1360389 w 1561500"/>
                  <a:gd name="connsiteY66" fmla="*/ 948000 h 2460467"/>
                  <a:gd name="connsiteX67" fmla="*/ 1265490 w 1561500"/>
                  <a:gd name="connsiteY67" fmla="*/ 868132 h 2460467"/>
                  <a:gd name="connsiteX68" fmla="*/ 1274455 w 1561500"/>
                  <a:gd name="connsiteY68" fmla="*/ 760556 h 2460467"/>
                  <a:gd name="connsiteX69" fmla="*/ 1337208 w 1561500"/>
                  <a:gd name="connsiteY69" fmla="*/ 661944 h 2460467"/>
                  <a:gd name="connsiteX70" fmla="*/ 1408925 w 1561500"/>
                  <a:gd name="connsiteY70" fmla="*/ 581262 h 2460467"/>
                  <a:gd name="connsiteX71" fmla="*/ 1462713 w 1561500"/>
                  <a:gd name="connsiteY71" fmla="*/ 401968 h 2460467"/>
                  <a:gd name="connsiteX72" fmla="*/ 1435819 w 1561500"/>
                  <a:gd name="connsiteY72" fmla="*/ 249568 h 2460467"/>
                  <a:gd name="connsiteX73" fmla="*/ 1274455 w 1561500"/>
                  <a:gd name="connsiteY73" fmla="*/ 88203 h 2460467"/>
                  <a:gd name="connsiteX74" fmla="*/ 1050337 w 1561500"/>
                  <a:gd name="connsiteY74" fmla="*/ 52344 h 2460467"/>
                  <a:gd name="connsiteX75" fmla="*/ 868920 w 1561500"/>
                  <a:gd name="connsiteY75" fmla="*/ 0 h 2460467"/>
                  <a:gd name="connsiteX76" fmla="*/ 718643 w 1561500"/>
                  <a:gd name="connsiteY76" fmla="*/ 7521 h 2460467"/>
                  <a:gd name="connsiteX77" fmla="*/ 682784 w 1561500"/>
                  <a:gd name="connsiteY77"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396066 w 1561500"/>
                  <a:gd name="connsiteY16" fmla="*/ 868393 h 2460467"/>
                  <a:gd name="connsiteX17" fmla="*/ 359278 w 1561500"/>
                  <a:gd name="connsiteY17" fmla="*/ 875051 h 2460467"/>
                  <a:gd name="connsiteX18" fmla="*/ 521419 w 1561500"/>
                  <a:gd name="connsiteY18" fmla="*/ 1163968 h 2460467"/>
                  <a:gd name="connsiteX19" fmla="*/ 357341 w 1561500"/>
                  <a:gd name="connsiteY19" fmla="*/ 962488 h 2460467"/>
                  <a:gd name="connsiteX20" fmla="*/ 363459 w 1561500"/>
                  <a:gd name="connsiteY20" fmla="*/ 1062135 h 2460467"/>
                  <a:gd name="connsiteX21" fmla="*/ 308365 w 1561500"/>
                  <a:gd name="connsiteY21" fmla="*/ 1146837 h 2460467"/>
                  <a:gd name="connsiteX22" fmla="*/ 301151 w 1561500"/>
                  <a:gd name="connsiteY22" fmla="*/ 1254366 h 2460467"/>
                  <a:gd name="connsiteX23" fmla="*/ 274963 w 1561500"/>
                  <a:gd name="connsiteY23" fmla="*/ 1341507 h 2460467"/>
                  <a:gd name="connsiteX24" fmla="*/ 264376 w 1561500"/>
                  <a:gd name="connsiteY24" fmla="*/ 1422475 h 2460467"/>
                  <a:gd name="connsiteX25" fmla="*/ 238540 w 1561500"/>
                  <a:gd name="connsiteY25" fmla="*/ 1528300 h 2460467"/>
                  <a:gd name="connsiteX26" fmla="*/ 187228 w 1561500"/>
                  <a:gd name="connsiteY26" fmla="*/ 1638107 h 2460467"/>
                  <a:gd name="connsiteX27" fmla="*/ 16233 w 1561500"/>
                  <a:gd name="connsiteY27" fmla="*/ 1733317 h 2460467"/>
                  <a:gd name="connsiteX28" fmla="*/ 44041 w 1561500"/>
                  <a:gd name="connsiteY28" fmla="*/ 1862437 h 2460467"/>
                  <a:gd name="connsiteX29" fmla="*/ 1 w 1561500"/>
                  <a:gd name="connsiteY29" fmla="*/ 1886717 h 2460467"/>
                  <a:gd name="connsiteX30" fmla="*/ 82703 w 1561500"/>
                  <a:gd name="connsiteY30" fmla="*/ 2023255 h 2460467"/>
                  <a:gd name="connsiteX31" fmla="*/ 225584 w 1561500"/>
                  <a:gd name="connsiteY31" fmla="*/ 2203874 h 2460467"/>
                  <a:gd name="connsiteX32" fmla="*/ 379423 w 1561500"/>
                  <a:gd name="connsiteY32" fmla="*/ 2335608 h 2460467"/>
                  <a:gd name="connsiteX33" fmla="*/ 537505 w 1561500"/>
                  <a:gd name="connsiteY33" fmla="*/ 2372758 h 2460467"/>
                  <a:gd name="connsiteX34" fmla="*/ 629274 w 1561500"/>
                  <a:gd name="connsiteY34" fmla="*/ 2396006 h 2460467"/>
                  <a:gd name="connsiteX35" fmla="*/ 706065 w 1561500"/>
                  <a:gd name="connsiteY35" fmla="*/ 2424411 h 2460467"/>
                  <a:gd name="connsiteX36" fmla="*/ 837379 w 1561500"/>
                  <a:gd name="connsiteY36" fmla="*/ 2447059 h 2460467"/>
                  <a:gd name="connsiteX37" fmla="*/ 857154 w 1561500"/>
                  <a:gd name="connsiteY37" fmla="*/ 2460427 h 2460467"/>
                  <a:gd name="connsiteX38" fmla="*/ 897682 w 1561500"/>
                  <a:gd name="connsiteY38" fmla="*/ 2439227 h 2460467"/>
                  <a:gd name="connsiteX39" fmla="*/ 946320 w 1561500"/>
                  <a:gd name="connsiteY39" fmla="*/ 2448727 h 2460467"/>
                  <a:gd name="connsiteX40" fmla="*/ 1041851 w 1561500"/>
                  <a:gd name="connsiteY40" fmla="*/ 2431709 h 2460467"/>
                  <a:gd name="connsiteX41" fmla="*/ 1124656 w 1561500"/>
                  <a:gd name="connsiteY41" fmla="*/ 2395851 h 2460467"/>
                  <a:gd name="connsiteX42" fmla="*/ 1192130 w 1561500"/>
                  <a:gd name="connsiteY42" fmla="*/ 2393648 h 2460467"/>
                  <a:gd name="connsiteX43" fmla="*/ 1221829 w 1561500"/>
                  <a:gd name="connsiteY43" fmla="*/ 2356118 h 2460467"/>
                  <a:gd name="connsiteX44" fmla="*/ 1288825 w 1561500"/>
                  <a:gd name="connsiteY44" fmla="*/ 2301952 h 2460467"/>
                  <a:gd name="connsiteX45" fmla="*/ 1412207 w 1561500"/>
                  <a:gd name="connsiteY45" fmla="*/ 2216863 h 2460467"/>
                  <a:gd name="connsiteX46" fmla="*/ 1431781 w 1561500"/>
                  <a:gd name="connsiteY46" fmla="*/ 2111490 h 2460467"/>
                  <a:gd name="connsiteX47" fmla="*/ 1525669 w 1561500"/>
                  <a:gd name="connsiteY47" fmla="*/ 2020932 h 2460467"/>
                  <a:gd name="connsiteX48" fmla="*/ 1561500 w 1561500"/>
                  <a:gd name="connsiteY48" fmla="*/ 1940462 h 2460467"/>
                  <a:gd name="connsiteX49" fmla="*/ 1529913 w 1561500"/>
                  <a:gd name="connsiteY49" fmla="*/ 1899452 h 2460467"/>
                  <a:gd name="connsiteX50" fmla="*/ 1536756 w 1561500"/>
                  <a:gd name="connsiteY50" fmla="*/ 1878407 h 2460467"/>
                  <a:gd name="connsiteX51" fmla="*/ 1493369 w 1561500"/>
                  <a:gd name="connsiteY51" fmla="*/ 1831915 h 2460467"/>
                  <a:gd name="connsiteX52" fmla="*/ 1466955 w 1561500"/>
                  <a:gd name="connsiteY52" fmla="*/ 1783979 h 2460467"/>
                  <a:gd name="connsiteX53" fmla="*/ 1346648 w 1561500"/>
                  <a:gd name="connsiteY53" fmla="*/ 1748120 h 2460467"/>
                  <a:gd name="connsiteX54" fmla="*/ 1184807 w 1561500"/>
                  <a:gd name="connsiteY54" fmla="*/ 1732390 h 2460467"/>
                  <a:gd name="connsiteX55" fmla="*/ 1195069 w 1561500"/>
                  <a:gd name="connsiteY55" fmla="*/ 1666724 h 2460467"/>
                  <a:gd name="connsiteX56" fmla="*/ 1188723 w 1561500"/>
                  <a:gd name="connsiteY56" fmla="*/ 1640516 h 2460467"/>
                  <a:gd name="connsiteX57" fmla="*/ 1195425 w 1561500"/>
                  <a:gd name="connsiteY57" fmla="*/ 1562903 h 2460467"/>
                  <a:gd name="connsiteX58" fmla="*/ 1211742 w 1561500"/>
                  <a:gd name="connsiteY58" fmla="*/ 1472880 h 2460467"/>
                  <a:gd name="connsiteX59" fmla="*/ 1224902 w 1561500"/>
                  <a:gd name="connsiteY59" fmla="*/ 1353494 h 2460467"/>
                  <a:gd name="connsiteX60" fmla="*/ 1229055 w 1561500"/>
                  <a:gd name="connsiteY60" fmla="*/ 1299283 h 2460467"/>
                  <a:gd name="connsiteX61" fmla="*/ 1245652 w 1561500"/>
                  <a:gd name="connsiteY61" fmla="*/ 1261293 h 2460467"/>
                  <a:gd name="connsiteX62" fmla="*/ 1272577 w 1561500"/>
                  <a:gd name="connsiteY62" fmla="*/ 1217287 h 2460467"/>
                  <a:gd name="connsiteX63" fmla="*/ 1256843 w 1561500"/>
                  <a:gd name="connsiteY63" fmla="*/ 1158111 h 2460467"/>
                  <a:gd name="connsiteX64" fmla="*/ 1307055 w 1561500"/>
                  <a:gd name="connsiteY64" fmla="*/ 1081706 h 2460467"/>
                  <a:gd name="connsiteX65" fmla="*/ 1305010 w 1561500"/>
                  <a:gd name="connsiteY65" fmla="*/ 992856 h 2460467"/>
                  <a:gd name="connsiteX66" fmla="*/ 1360389 w 1561500"/>
                  <a:gd name="connsiteY66" fmla="*/ 948000 h 2460467"/>
                  <a:gd name="connsiteX67" fmla="*/ 1265490 w 1561500"/>
                  <a:gd name="connsiteY67" fmla="*/ 868132 h 2460467"/>
                  <a:gd name="connsiteX68" fmla="*/ 1274455 w 1561500"/>
                  <a:gd name="connsiteY68" fmla="*/ 760556 h 2460467"/>
                  <a:gd name="connsiteX69" fmla="*/ 1337208 w 1561500"/>
                  <a:gd name="connsiteY69" fmla="*/ 661944 h 2460467"/>
                  <a:gd name="connsiteX70" fmla="*/ 1408925 w 1561500"/>
                  <a:gd name="connsiteY70" fmla="*/ 581262 h 2460467"/>
                  <a:gd name="connsiteX71" fmla="*/ 1462713 w 1561500"/>
                  <a:gd name="connsiteY71" fmla="*/ 401968 h 2460467"/>
                  <a:gd name="connsiteX72" fmla="*/ 1435819 w 1561500"/>
                  <a:gd name="connsiteY72" fmla="*/ 249568 h 2460467"/>
                  <a:gd name="connsiteX73" fmla="*/ 1274455 w 1561500"/>
                  <a:gd name="connsiteY73" fmla="*/ 88203 h 2460467"/>
                  <a:gd name="connsiteX74" fmla="*/ 1050337 w 1561500"/>
                  <a:gd name="connsiteY74" fmla="*/ 52344 h 2460467"/>
                  <a:gd name="connsiteX75" fmla="*/ 868920 w 1561500"/>
                  <a:gd name="connsiteY75" fmla="*/ 0 h 2460467"/>
                  <a:gd name="connsiteX76" fmla="*/ 718643 w 1561500"/>
                  <a:gd name="connsiteY76" fmla="*/ 7521 h 2460467"/>
                  <a:gd name="connsiteX77" fmla="*/ 682784 w 1561500"/>
                  <a:gd name="connsiteY77"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396066 w 1561500"/>
                  <a:gd name="connsiteY16" fmla="*/ 868393 h 2460467"/>
                  <a:gd name="connsiteX17" fmla="*/ 359278 w 1561500"/>
                  <a:gd name="connsiteY17" fmla="*/ 875051 h 2460467"/>
                  <a:gd name="connsiteX18" fmla="*/ 355719 w 1561500"/>
                  <a:gd name="connsiteY18" fmla="*/ 886027 h 2460467"/>
                  <a:gd name="connsiteX19" fmla="*/ 357341 w 1561500"/>
                  <a:gd name="connsiteY19" fmla="*/ 962488 h 2460467"/>
                  <a:gd name="connsiteX20" fmla="*/ 363459 w 1561500"/>
                  <a:gd name="connsiteY20" fmla="*/ 1062135 h 2460467"/>
                  <a:gd name="connsiteX21" fmla="*/ 308365 w 1561500"/>
                  <a:gd name="connsiteY21" fmla="*/ 1146837 h 2460467"/>
                  <a:gd name="connsiteX22" fmla="*/ 301151 w 1561500"/>
                  <a:gd name="connsiteY22" fmla="*/ 1254366 h 2460467"/>
                  <a:gd name="connsiteX23" fmla="*/ 274963 w 1561500"/>
                  <a:gd name="connsiteY23" fmla="*/ 1341507 h 2460467"/>
                  <a:gd name="connsiteX24" fmla="*/ 264376 w 1561500"/>
                  <a:gd name="connsiteY24" fmla="*/ 1422475 h 2460467"/>
                  <a:gd name="connsiteX25" fmla="*/ 238540 w 1561500"/>
                  <a:gd name="connsiteY25" fmla="*/ 1528300 h 2460467"/>
                  <a:gd name="connsiteX26" fmla="*/ 187228 w 1561500"/>
                  <a:gd name="connsiteY26" fmla="*/ 1638107 h 2460467"/>
                  <a:gd name="connsiteX27" fmla="*/ 16233 w 1561500"/>
                  <a:gd name="connsiteY27" fmla="*/ 1733317 h 2460467"/>
                  <a:gd name="connsiteX28" fmla="*/ 44041 w 1561500"/>
                  <a:gd name="connsiteY28" fmla="*/ 1862437 h 2460467"/>
                  <a:gd name="connsiteX29" fmla="*/ 1 w 1561500"/>
                  <a:gd name="connsiteY29" fmla="*/ 1886717 h 2460467"/>
                  <a:gd name="connsiteX30" fmla="*/ 82703 w 1561500"/>
                  <a:gd name="connsiteY30" fmla="*/ 2023255 h 2460467"/>
                  <a:gd name="connsiteX31" fmla="*/ 225584 w 1561500"/>
                  <a:gd name="connsiteY31" fmla="*/ 2203874 h 2460467"/>
                  <a:gd name="connsiteX32" fmla="*/ 379423 w 1561500"/>
                  <a:gd name="connsiteY32" fmla="*/ 2335608 h 2460467"/>
                  <a:gd name="connsiteX33" fmla="*/ 537505 w 1561500"/>
                  <a:gd name="connsiteY33" fmla="*/ 2372758 h 2460467"/>
                  <a:gd name="connsiteX34" fmla="*/ 629274 w 1561500"/>
                  <a:gd name="connsiteY34" fmla="*/ 2396006 h 2460467"/>
                  <a:gd name="connsiteX35" fmla="*/ 706065 w 1561500"/>
                  <a:gd name="connsiteY35" fmla="*/ 2424411 h 2460467"/>
                  <a:gd name="connsiteX36" fmla="*/ 837379 w 1561500"/>
                  <a:gd name="connsiteY36" fmla="*/ 2447059 h 2460467"/>
                  <a:gd name="connsiteX37" fmla="*/ 857154 w 1561500"/>
                  <a:gd name="connsiteY37" fmla="*/ 2460427 h 2460467"/>
                  <a:gd name="connsiteX38" fmla="*/ 897682 w 1561500"/>
                  <a:gd name="connsiteY38" fmla="*/ 2439227 h 2460467"/>
                  <a:gd name="connsiteX39" fmla="*/ 946320 w 1561500"/>
                  <a:gd name="connsiteY39" fmla="*/ 2448727 h 2460467"/>
                  <a:gd name="connsiteX40" fmla="*/ 1041851 w 1561500"/>
                  <a:gd name="connsiteY40" fmla="*/ 2431709 h 2460467"/>
                  <a:gd name="connsiteX41" fmla="*/ 1124656 w 1561500"/>
                  <a:gd name="connsiteY41" fmla="*/ 2395851 h 2460467"/>
                  <a:gd name="connsiteX42" fmla="*/ 1192130 w 1561500"/>
                  <a:gd name="connsiteY42" fmla="*/ 2393648 h 2460467"/>
                  <a:gd name="connsiteX43" fmla="*/ 1221829 w 1561500"/>
                  <a:gd name="connsiteY43" fmla="*/ 2356118 h 2460467"/>
                  <a:gd name="connsiteX44" fmla="*/ 1288825 w 1561500"/>
                  <a:gd name="connsiteY44" fmla="*/ 2301952 h 2460467"/>
                  <a:gd name="connsiteX45" fmla="*/ 1412207 w 1561500"/>
                  <a:gd name="connsiteY45" fmla="*/ 2216863 h 2460467"/>
                  <a:gd name="connsiteX46" fmla="*/ 1431781 w 1561500"/>
                  <a:gd name="connsiteY46" fmla="*/ 2111490 h 2460467"/>
                  <a:gd name="connsiteX47" fmla="*/ 1525669 w 1561500"/>
                  <a:gd name="connsiteY47" fmla="*/ 2020932 h 2460467"/>
                  <a:gd name="connsiteX48" fmla="*/ 1561500 w 1561500"/>
                  <a:gd name="connsiteY48" fmla="*/ 1940462 h 2460467"/>
                  <a:gd name="connsiteX49" fmla="*/ 1529913 w 1561500"/>
                  <a:gd name="connsiteY49" fmla="*/ 1899452 h 2460467"/>
                  <a:gd name="connsiteX50" fmla="*/ 1536756 w 1561500"/>
                  <a:gd name="connsiteY50" fmla="*/ 1878407 h 2460467"/>
                  <a:gd name="connsiteX51" fmla="*/ 1493369 w 1561500"/>
                  <a:gd name="connsiteY51" fmla="*/ 1831915 h 2460467"/>
                  <a:gd name="connsiteX52" fmla="*/ 1466955 w 1561500"/>
                  <a:gd name="connsiteY52" fmla="*/ 1783979 h 2460467"/>
                  <a:gd name="connsiteX53" fmla="*/ 1346648 w 1561500"/>
                  <a:gd name="connsiteY53" fmla="*/ 1748120 h 2460467"/>
                  <a:gd name="connsiteX54" fmla="*/ 1184807 w 1561500"/>
                  <a:gd name="connsiteY54" fmla="*/ 1732390 h 2460467"/>
                  <a:gd name="connsiteX55" fmla="*/ 1195069 w 1561500"/>
                  <a:gd name="connsiteY55" fmla="*/ 1666724 h 2460467"/>
                  <a:gd name="connsiteX56" fmla="*/ 1188723 w 1561500"/>
                  <a:gd name="connsiteY56" fmla="*/ 1640516 h 2460467"/>
                  <a:gd name="connsiteX57" fmla="*/ 1195425 w 1561500"/>
                  <a:gd name="connsiteY57" fmla="*/ 1562903 h 2460467"/>
                  <a:gd name="connsiteX58" fmla="*/ 1211742 w 1561500"/>
                  <a:gd name="connsiteY58" fmla="*/ 1472880 h 2460467"/>
                  <a:gd name="connsiteX59" fmla="*/ 1224902 w 1561500"/>
                  <a:gd name="connsiteY59" fmla="*/ 1353494 h 2460467"/>
                  <a:gd name="connsiteX60" fmla="*/ 1229055 w 1561500"/>
                  <a:gd name="connsiteY60" fmla="*/ 1299283 h 2460467"/>
                  <a:gd name="connsiteX61" fmla="*/ 1245652 w 1561500"/>
                  <a:gd name="connsiteY61" fmla="*/ 1261293 h 2460467"/>
                  <a:gd name="connsiteX62" fmla="*/ 1272577 w 1561500"/>
                  <a:gd name="connsiteY62" fmla="*/ 1217287 h 2460467"/>
                  <a:gd name="connsiteX63" fmla="*/ 1256843 w 1561500"/>
                  <a:gd name="connsiteY63" fmla="*/ 1158111 h 2460467"/>
                  <a:gd name="connsiteX64" fmla="*/ 1307055 w 1561500"/>
                  <a:gd name="connsiteY64" fmla="*/ 1081706 h 2460467"/>
                  <a:gd name="connsiteX65" fmla="*/ 1305010 w 1561500"/>
                  <a:gd name="connsiteY65" fmla="*/ 992856 h 2460467"/>
                  <a:gd name="connsiteX66" fmla="*/ 1360389 w 1561500"/>
                  <a:gd name="connsiteY66" fmla="*/ 948000 h 2460467"/>
                  <a:gd name="connsiteX67" fmla="*/ 1265490 w 1561500"/>
                  <a:gd name="connsiteY67" fmla="*/ 868132 h 2460467"/>
                  <a:gd name="connsiteX68" fmla="*/ 1274455 w 1561500"/>
                  <a:gd name="connsiteY68" fmla="*/ 760556 h 2460467"/>
                  <a:gd name="connsiteX69" fmla="*/ 1337208 w 1561500"/>
                  <a:gd name="connsiteY69" fmla="*/ 661944 h 2460467"/>
                  <a:gd name="connsiteX70" fmla="*/ 1408925 w 1561500"/>
                  <a:gd name="connsiteY70" fmla="*/ 581262 h 2460467"/>
                  <a:gd name="connsiteX71" fmla="*/ 1462713 w 1561500"/>
                  <a:gd name="connsiteY71" fmla="*/ 401968 h 2460467"/>
                  <a:gd name="connsiteX72" fmla="*/ 1435819 w 1561500"/>
                  <a:gd name="connsiteY72" fmla="*/ 249568 h 2460467"/>
                  <a:gd name="connsiteX73" fmla="*/ 1274455 w 1561500"/>
                  <a:gd name="connsiteY73" fmla="*/ 88203 h 2460467"/>
                  <a:gd name="connsiteX74" fmla="*/ 1050337 w 1561500"/>
                  <a:gd name="connsiteY74" fmla="*/ 52344 h 2460467"/>
                  <a:gd name="connsiteX75" fmla="*/ 868920 w 1561500"/>
                  <a:gd name="connsiteY75" fmla="*/ 0 h 2460467"/>
                  <a:gd name="connsiteX76" fmla="*/ 718643 w 1561500"/>
                  <a:gd name="connsiteY76" fmla="*/ 7521 h 2460467"/>
                  <a:gd name="connsiteX77" fmla="*/ 682784 w 1561500"/>
                  <a:gd name="connsiteY77"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396066 w 1561500"/>
                  <a:gd name="connsiteY16" fmla="*/ 868393 h 2460467"/>
                  <a:gd name="connsiteX17" fmla="*/ 359278 w 1561500"/>
                  <a:gd name="connsiteY17" fmla="*/ 875051 h 2460467"/>
                  <a:gd name="connsiteX18" fmla="*/ 274043 w 1561500"/>
                  <a:gd name="connsiteY18" fmla="*/ 878130 h 2460467"/>
                  <a:gd name="connsiteX19" fmla="*/ 357341 w 1561500"/>
                  <a:gd name="connsiteY19" fmla="*/ 962488 h 2460467"/>
                  <a:gd name="connsiteX20" fmla="*/ 363459 w 1561500"/>
                  <a:gd name="connsiteY20" fmla="*/ 1062135 h 2460467"/>
                  <a:gd name="connsiteX21" fmla="*/ 308365 w 1561500"/>
                  <a:gd name="connsiteY21" fmla="*/ 1146837 h 2460467"/>
                  <a:gd name="connsiteX22" fmla="*/ 301151 w 1561500"/>
                  <a:gd name="connsiteY22" fmla="*/ 1254366 h 2460467"/>
                  <a:gd name="connsiteX23" fmla="*/ 274963 w 1561500"/>
                  <a:gd name="connsiteY23" fmla="*/ 1341507 h 2460467"/>
                  <a:gd name="connsiteX24" fmla="*/ 264376 w 1561500"/>
                  <a:gd name="connsiteY24" fmla="*/ 1422475 h 2460467"/>
                  <a:gd name="connsiteX25" fmla="*/ 238540 w 1561500"/>
                  <a:gd name="connsiteY25" fmla="*/ 1528300 h 2460467"/>
                  <a:gd name="connsiteX26" fmla="*/ 187228 w 1561500"/>
                  <a:gd name="connsiteY26" fmla="*/ 1638107 h 2460467"/>
                  <a:gd name="connsiteX27" fmla="*/ 16233 w 1561500"/>
                  <a:gd name="connsiteY27" fmla="*/ 1733317 h 2460467"/>
                  <a:gd name="connsiteX28" fmla="*/ 44041 w 1561500"/>
                  <a:gd name="connsiteY28" fmla="*/ 1862437 h 2460467"/>
                  <a:gd name="connsiteX29" fmla="*/ 1 w 1561500"/>
                  <a:gd name="connsiteY29" fmla="*/ 1886717 h 2460467"/>
                  <a:gd name="connsiteX30" fmla="*/ 82703 w 1561500"/>
                  <a:gd name="connsiteY30" fmla="*/ 2023255 h 2460467"/>
                  <a:gd name="connsiteX31" fmla="*/ 225584 w 1561500"/>
                  <a:gd name="connsiteY31" fmla="*/ 2203874 h 2460467"/>
                  <a:gd name="connsiteX32" fmla="*/ 379423 w 1561500"/>
                  <a:gd name="connsiteY32" fmla="*/ 2335608 h 2460467"/>
                  <a:gd name="connsiteX33" fmla="*/ 537505 w 1561500"/>
                  <a:gd name="connsiteY33" fmla="*/ 2372758 h 2460467"/>
                  <a:gd name="connsiteX34" fmla="*/ 629274 w 1561500"/>
                  <a:gd name="connsiteY34" fmla="*/ 2396006 h 2460467"/>
                  <a:gd name="connsiteX35" fmla="*/ 706065 w 1561500"/>
                  <a:gd name="connsiteY35" fmla="*/ 2424411 h 2460467"/>
                  <a:gd name="connsiteX36" fmla="*/ 837379 w 1561500"/>
                  <a:gd name="connsiteY36" fmla="*/ 2447059 h 2460467"/>
                  <a:gd name="connsiteX37" fmla="*/ 857154 w 1561500"/>
                  <a:gd name="connsiteY37" fmla="*/ 2460427 h 2460467"/>
                  <a:gd name="connsiteX38" fmla="*/ 897682 w 1561500"/>
                  <a:gd name="connsiteY38" fmla="*/ 2439227 h 2460467"/>
                  <a:gd name="connsiteX39" fmla="*/ 946320 w 1561500"/>
                  <a:gd name="connsiteY39" fmla="*/ 2448727 h 2460467"/>
                  <a:gd name="connsiteX40" fmla="*/ 1041851 w 1561500"/>
                  <a:gd name="connsiteY40" fmla="*/ 2431709 h 2460467"/>
                  <a:gd name="connsiteX41" fmla="*/ 1124656 w 1561500"/>
                  <a:gd name="connsiteY41" fmla="*/ 2395851 h 2460467"/>
                  <a:gd name="connsiteX42" fmla="*/ 1192130 w 1561500"/>
                  <a:gd name="connsiteY42" fmla="*/ 2393648 h 2460467"/>
                  <a:gd name="connsiteX43" fmla="*/ 1221829 w 1561500"/>
                  <a:gd name="connsiteY43" fmla="*/ 2356118 h 2460467"/>
                  <a:gd name="connsiteX44" fmla="*/ 1288825 w 1561500"/>
                  <a:gd name="connsiteY44" fmla="*/ 2301952 h 2460467"/>
                  <a:gd name="connsiteX45" fmla="*/ 1412207 w 1561500"/>
                  <a:gd name="connsiteY45" fmla="*/ 2216863 h 2460467"/>
                  <a:gd name="connsiteX46" fmla="*/ 1431781 w 1561500"/>
                  <a:gd name="connsiteY46" fmla="*/ 2111490 h 2460467"/>
                  <a:gd name="connsiteX47" fmla="*/ 1525669 w 1561500"/>
                  <a:gd name="connsiteY47" fmla="*/ 2020932 h 2460467"/>
                  <a:gd name="connsiteX48" fmla="*/ 1561500 w 1561500"/>
                  <a:gd name="connsiteY48" fmla="*/ 1940462 h 2460467"/>
                  <a:gd name="connsiteX49" fmla="*/ 1529913 w 1561500"/>
                  <a:gd name="connsiteY49" fmla="*/ 1899452 h 2460467"/>
                  <a:gd name="connsiteX50" fmla="*/ 1536756 w 1561500"/>
                  <a:gd name="connsiteY50" fmla="*/ 1878407 h 2460467"/>
                  <a:gd name="connsiteX51" fmla="*/ 1493369 w 1561500"/>
                  <a:gd name="connsiteY51" fmla="*/ 1831915 h 2460467"/>
                  <a:gd name="connsiteX52" fmla="*/ 1466955 w 1561500"/>
                  <a:gd name="connsiteY52" fmla="*/ 1783979 h 2460467"/>
                  <a:gd name="connsiteX53" fmla="*/ 1346648 w 1561500"/>
                  <a:gd name="connsiteY53" fmla="*/ 1748120 h 2460467"/>
                  <a:gd name="connsiteX54" fmla="*/ 1184807 w 1561500"/>
                  <a:gd name="connsiteY54" fmla="*/ 1732390 h 2460467"/>
                  <a:gd name="connsiteX55" fmla="*/ 1195069 w 1561500"/>
                  <a:gd name="connsiteY55" fmla="*/ 1666724 h 2460467"/>
                  <a:gd name="connsiteX56" fmla="*/ 1188723 w 1561500"/>
                  <a:gd name="connsiteY56" fmla="*/ 1640516 h 2460467"/>
                  <a:gd name="connsiteX57" fmla="*/ 1195425 w 1561500"/>
                  <a:gd name="connsiteY57" fmla="*/ 1562903 h 2460467"/>
                  <a:gd name="connsiteX58" fmla="*/ 1211742 w 1561500"/>
                  <a:gd name="connsiteY58" fmla="*/ 1472880 h 2460467"/>
                  <a:gd name="connsiteX59" fmla="*/ 1224902 w 1561500"/>
                  <a:gd name="connsiteY59" fmla="*/ 1353494 h 2460467"/>
                  <a:gd name="connsiteX60" fmla="*/ 1229055 w 1561500"/>
                  <a:gd name="connsiteY60" fmla="*/ 1299283 h 2460467"/>
                  <a:gd name="connsiteX61" fmla="*/ 1245652 w 1561500"/>
                  <a:gd name="connsiteY61" fmla="*/ 1261293 h 2460467"/>
                  <a:gd name="connsiteX62" fmla="*/ 1272577 w 1561500"/>
                  <a:gd name="connsiteY62" fmla="*/ 1217287 h 2460467"/>
                  <a:gd name="connsiteX63" fmla="*/ 1256843 w 1561500"/>
                  <a:gd name="connsiteY63" fmla="*/ 1158111 h 2460467"/>
                  <a:gd name="connsiteX64" fmla="*/ 1307055 w 1561500"/>
                  <a:gd name="connsiteY64" fmla="*/ 1081706 h 2460467"/>
                  <a:gd name="connsiteX65" fmla="*/ 1305010 w 1561500"/>
                  <a:gd name="connsiteY65" fmla="*/ 992856 h 2460467"/>
                  <a:gd name="connsiteX66" fmla="*/ 1360389 w 1561500"/>
                  <a:gd name="connsiteY66" fmla="*/ 948000 h 2460467"/>
                  <a:gd name="connsiteX67" fmla="*/ 1265490 w 1561500"/>
                  <a:gd name="connsiteY67" fmla="*/ 868132 h 2460467"/>
                  <a:gd name="connsiteX68" fmla="*/ 1274455 w 1561500"/>
                  <a:gd name="connsiteY68" fmla="*/ 760556 h 2460467"/>
                  <a:gd name="connsiteX69" fmla="*/ 1337208 w 1561500"/>
                  <a:gd name="connsiteY69" fmla="*/ 661944 h 2460467"/>
                  <a:gd name="connsiteX70" fmla="*/ 1408925 w 1561500"/>
                  <a:gd name="connsiteY70" fmla="*/ 581262 h 2460467"/>
                  <a:gd name="connsiteX71" fmla="*/ 1462713 w 1561500"/>
                  <a:gd name="connsiteY71" fmla="*/ 401968 h 2460467"/>
                  <a:gd name="connsiteX72" fmla="*/ 1435819 w 1561500"/>
                  <a:gd name="connsiteY72" fmla="*/ 249568 h 2460467"/>
                  <a:gd name="connsiteX73" fmla="*/ 1274455 w 1561500"/>
                  <a:gd name="connsiteY73" fmla="*/ 88203 h 2460467"/>
                  <a:gd name="connsiteX74" fmla="*/ 1050337 w 1561500"/>
                  <a:gd name="connsiteY74" fmla="*/ 52344 h 2460467"/>
                  <a:gd name="connsiteX75" fmla="*/ 868920 w 1561500"/>
                  <a:gd name="connsiteY75" fmla="*/ 0 h 2460467"/>
                  <a:gd name="connsiteX76" fmla="*/ 718643 w 1561500"/>
                  <a:gd name="connsiteY76" fmla="*/ 7521 h 2460467"/>
                  <a:gd name="connsiteX77" fmla="*/ 682784 w 1561500"/>
                  <a:gd name="connsiteY77"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267359 w 1561500"/>
                  <a:gd name="connsiteY16" fmla="*/ 817337 h 2460467"/>
                  <a:gd name="connsiteX17" fmla="*/ 396066 w 1561500"/>
                  <a:gd name="connsiteY17" fmla="*/ 868393 h 2460467"/>
                  <a:gd name="connsiteX18" fmla="*/ 359278 w 1561500"/>
                  <a:gd name="connsiteY18" fmla="*/ 875051 h 2460467"/>
                  <a:gd name="connsiteX19" fmla="*/ 274043 w 1561500"/>
                  <a:gd name="connsiteY19" fmla="*/ 878130 h 2460467"/>
                  <a:gd name="connsiteX20" fmla="*/ 357341 w 1561500"/>
                  <a:gd name="connsiteY20" fmla="*/ 962488 h 2460467"/>
                  <a:gd name="connsiteX21" fmla="*/ 363459 w 1561500"/>
                  <a:gd name="connsiteY21" fmla="*/ 1062135 h 2460467"/>
                  <a:gd name="connsiteX22" fmla="*/ 308365 w 1561500"/>
                  <a:gd name="connsiteY22" fmla="*/ 1146837 h 2460467"/>
                  <a:gd name="connsiteX23" fmla="*/ 301151 w 1561500"/>
                  <a:gd name="connsiteY23" fmla="*/ 1254366 h 2460467"/>
                  <a:gd name="connsiteX24" fmla="*/ 274963 w 1561500"/>
                  <a:gd name="connsiteY24" fmla="*/ 1341507 h 2460467"/>
                  <a:gd name="connsiteX25" fmla="*/ 264376 w 1561500"/>
                  <a:gd name="connsiteY25" fmla="*/ 1422475 h 2460467"/>
                  <a:gd name="connsiteX26" fmla="*/ 238540 w 1561500"/>
                  <a:gd name="connsiteY26" fmla="*/ 1528300 h 2460467"/>
                  <a:gd name="connsiteX27" fmla="*/ 187228 w 1561500"/>
                  <a:gd name="connsiteY27" fmla="*/ 1638107 h 2460467"/>
                  <a:gd name="connsiteX28" fmla="*/ 16233 w 1561500"/>
                  <a:gd name="connsiteY28" fmla="*/ 1733317 h 2460467"/>
                  <a:gd name="connsiteX29" fmla="*/ 44041 w 1561500"/>
                  <a:gd name="connsiteY29" fmla="*/ 1862437 h 2460467"/>
                  <a:gd name="connsiteX30" fmla="*/ 1 w 1561500"/>
                  <a:gd name="connsiteY30" fmla="*/ 1886717 h 2460467"/>
                  <a:gd name="connsiteX31" fmla="*/ 82703 w 1561500"/>
                  <a:gd name="connsiteY31" fmla="*/ 2023255 h 2460467"/>
                  <a:gd name="connsiteX32" fmla="*/ 225584 w 1561500"/>
                  <a:gd name="connsiteY32" fmla="*/ 2203874 h 2460467"/>
                  <a:gd name="connsiteX33" fmla="*/ 379423 w 1561500"/>
                  <a:gd name="connsiteY33" fmla="*/ 2335608 h 2460467"/>
                  <a:gd name="connsiteX34" fmla="*/ 537505 w 1561500"/>
                  <a:gd name="connsiteY34" fmla="*/ 2372758 h 2460467"/>
                  <a:gd name="connsiteX35" fmla="*/ 629274 w 1561500"/>
                  <a:gd name="connsiteY35" fmla="*/ 2396006 h 2460467"/>
                  <a:gd name="connsiteX36" fmla="*/ 706065 w 1561500"/>
                  <a:gd name="connsiteY36" fmla="*/ 2424411 h 2460467"/>
                  <a:gd name="connsiteX37" fmla="*/ 837379 w 1561500"/>
                  <a:gd name="connsiteY37" fmla="*/ 2447059 h 2460467"/>
                  <a:gd name="connsiteX38" fmla="*/ 857154 w 1561500"/>
                  <a:gd name="connsiteY38" fmla="*/ 2460427 h 2460467"/>
                  <a:gd name="connsiteX39" fmla="*/ 897682 w 1561500"/>
                  <a:gd name="connsiteY39" fmla="*/ 2439227 h 2460467"/>
                  <a:gd name="connsiteX40" fmla="*/ 946320 w 1561500"/>
                  <a:gd name="connsiteY40" fmla="*/ 2448727 h 2460467"/>
                  <a:gd name="connsiteX41" fmla="*/ 1041851 w 1561500"/>
                  <a:gd name="connsiteY41" fmla="*/ 2431709 h 2460467"/>
                  <a:gd name="connsiteX42" fmla="*/ 1124656 w 1561500"/>
                  <a:gd name="connsiteY42" fmla="*/ 2395851 h 2460467"/>
                  <a:gd name="connsiteX43" fmla="*/ 1192130 w 1561500"/>
                  <a:gd name="connsiteY43" fmla="*/ 2393648 h 2460467"/>
                  <a:gd name="connsiteX44" fmla="*/ 1221829 w 1561500"/>
                  <a:gd name="connsiteY44" fmla="*/ 2356118 h 2460467"/>
                  <a:gd name="connsiteX45" fmla="*/ 1288825 w 1561500"/>
                  <a:gd name="connsiteY45" fmla="*/ 2301952 h 2460467"/>
                  <a:gd name="connsiteX46" fmla="*/ 1412207 w 1561500"/>
                  <a:gd name="connsiteY46" fmla="*/ 2216863 h 2460467"/>
                  <a:gd name="connsiteX47" fmla="*/ 1431781 w 1561500"/>
                  <a:gd name="connsiteY47" fmla="*/ 2111490 h 2460467"/>
                  <a:gd name="connsiteX48" fmla="*/ 1525669 w 1561500"/>
                  <a:gd name="connsiteY48" fmla="*/ 2020932 h 2460467"/>
                  <a:gd name="connsiteX49" fmla="*/ 1561500 w 1561500"/>
                  <a:gd name="connsiteY49" fmla="*/ 1940462 h 2460467"/>
                  <a:gd name="connsiteX50" fmla="*/ 1529913 w 1561500"/>
                  <a:gd name="connsiteY50" fmla="*/ 1899452 h 2460467"/>
                  <a:gd name="connsiteX51" fmla="*/ 1536756 w 1561500"/>
                  <a:gd name="connsiteY51" fmla="*/ 1878407 h 2460467"/>
                  <a:gd name="connsiteX52" fmla="*/ 1493369 w 1561500"/>
                  <a:gd name="connsiteY52" fmla="*/ 1831915 h 2460467"/>
                  <a:gd name="connsiteX53" fmla="*/ 1466955 w 1561500"/>
                  <a:gd name="connsiteY53" fmla="*/ 1783979 h 2460467"/>
                  <a:gd name="connsiteX54" fmla="*/ 1346648 w 1561500"/>
                  <a:gd name="connsiteY54" fmla="*/ 1748120 h 2460467"/>
                  <a:gd name="connsiteX55" fmla="*/ 1184807 w 1561500"/>
                  <a:gd name="connsiteY55" fmla="*/ 1732390 h 2460467"/>
                  <a:gd name="connsiteX56" fmla="*/ 1195069 w 1561500"/>
                  <a:gd name="connsiteY56" fmla="*/ 1666724 h 2460467"/>
                  <a:gd name="connsiteX57" fmla="*/ 1188723 w 1561500"/>
                  <a:gd name="connsiteY57" fmla="*/ 1640516 h 2460467"/>
                  <a:gd name="connsiteX58" fmla="*/ 1195425 w 1561500"/>
                  <a:gd name="connsiteY58" fmla="*/ 1562903 h 2460467"/>
                  <a:gd name="connsiteX59" fmla="*/ 1211742 w 1561500"/>
                  <a:gd name="connsiteY59" fmla="*/ 1472880 h 2460467"/>
                  <a:gd name="connsiteX60" fmla="*/ 1224902 w 1561500"/>
                  <a:gd name="connsiteY60" fmla="*/ 1353494 h 2460467"/>
                  <a:gd name="connsiteX61" fmla="*/ 1229055 w 1561500"/>
                  <a:gd name="connsiteY61" fmla="*/ 1299283 h 2460467"/>
                  <a:gd name="connsiteX62" fmla="*/ 1245652 w 1561500"/>
                  <a:gd name="connsiteY62" fmla="*/ 1261293 h 2460467"/>
                  <a:gd name="connsiteX63" fmla="*/ 1272577 w 1561500"/>
                  <a:gd name="connsiteY63" fmla="*/ 1217287 h 2460467"/>
                  <a:gd name="connsiteX64" fmla="*/ 1256843 w 1561500"/>
                  <a:gd name="connsiteY64" fmla="*/ 1158111 h 2460467"/>
                  <a:gd name="connsiteX65" fmla="*/ 1307055 w 1561500"/>
                  <a:gd name="connsiteY65" fmla="*/ 1081706 h 2460467"/>
                  <a:gd name="connsiteX66" fmla="*/ 1305010 w 1561500"/>
                  <a:gd name="connsiteY66" fmla="*/ 992856 h 2460467"/>
                  <a:gd name="connsiteX67" fmla="*/ 1360389 w 1561500"/>
                  <a:gd name="connsiteY67" fmla="*/ 948000 h 2460467"/>
                  <a:gd name="connsiteX68" fmla="*/ 1265490 w 1561500"/>
                  <a:gd name="connsiteY68" fmla="*/ 868132 h 2460467"/>
                  <a:gd name="connsiteX69" fmla="*/ 1274455 w 1561500"/>
                  <a:gd name="connsiteY69" fmla="*/ 760556 h 2460467"/>
                  <a:gd name="connsiteX70" fmla="*/ 1337208 w 1561500"/>
                  <a:gd name="connsiteY70" fmla="*/ 661944 h 2460467"/>
                  <a:gd name="connsiteX71" fmla="*/ 1408925 w 1561500"/>
                  <a:gd name="connsiteY71" fmla="*/ 581262 h 2460467"/>
                  <a:gd name="connsiteX72" fmla="*/ 1462713 w 1561500"/>
                  <a:gd name="connsiteY72" fmla="*/ 401968 h 2460467"/>
                  <a:gd name="connsiteX73" fmla="*/ 1435819 w 1561500"/>
                  <a:gd name="connsiteY73" fmla="*/ 249568 h 2460467"/>
                  <a:gd name="connsiteX74" fmla="*/ 1274455 w 1561500"/>
                  <a:gd name="connsiteY74" fmla="*/ 88203 h 2460467"/>
                  <a:gd name="connsiteX75" fmla="*/ 1050337 w 1561500"/>
                  <a:gd name="connsiteY75" fmla="*/ 52344 h 2460467"/>
                  <a:gd name="connsiteX76" fmla="*/ 868920 w 1561500"/>
                  <a:gd name="connsiteY76" fmla="*/ 0 h 2460467"/>
                  <a:gd name="connsiteX77" fmla="*/ 718643 w 1561500"/>
                  <a:gd name="connsiteY77" fmla="*/ 7521 h 2460467"/>
                  <a:gd name="connsiteX78" fmla="*/ 682784 w 1561500"/>
                  <a:gd name="connsiteY78"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396115 w 1561500"/>
                  <a:gd name="connsiteY10" fmla="*/ 843441 h 2460467"/>
                  <a:gd name="connsiteX11" fmla="*/ 418767 w 1561500"/>
                  <a:gd name="connsiteY11" fmla="*/ 878387 h 2460467"/>
                  <a:gd name="connsiteX12" fmla="*/ 452857 w 1561500"/>
                  <a:gd name="connsiteY12" fmla="*/ 913292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267359 w 1561500"/>
                  <a:gd name="connsiteY16" fmla="*/ 817337 h 2460467"/>
                  <a:gd name="connsiteX17" fmla="*/ 258696 w 1561500"/>
                  <a:gd name="connsiteY17" fmla="*/ 774426 h 2460467"/>
                  <a:gd name="connsiteX18" fmla="*/ 359278 w 1561500"/>
                  <a:gd name="connsiteY18" fmla="*/ 875051 h 2460467"/>
                  <a:gd name="connsiteX19" fmla="*/ 274043 w 1561500"/>
                  <a:gd name="connsiteY19" fmla="*/ 878130 h 2460467"/>
                  <a:gd name="connsiteX20" fmla="*/ 357341 w 1561500"/>
                  <a:gd name="connsiteY20" fmla="*/ 962488 h 2460467"/>
                  <a:gd name="connsiteX21" fmla="*/ 363459 w 1561500"/>
                  <a:gd name="connsiteY21" fmla="*/ 1062135 h 2460467"/>
                  <a:gd name="connsiteX22" fmla="*/ 308365 w 1561500"/>
                  <a:gd name="connsiteY22" fmla="*/ 1146837 h 2460467"/>
                  <a:gd name="connsiteX23" fmla="*/ 301151 w 1561500"/>
                  <a:gd name="connsiteY23" fmla="*/ 1254366 h 2460467"/>
                  <a:gd name="connsiteX24" fmla="*/ 274963 w 1561500"/>
                  <a:gd name="connsiteY24" fmla="*/ 1341507 h 2460467"/>
                  <a:gd name="connsiteX25" fmla="*/ 264376 w 1561500"/>
                  <a:gd name="connsiteY25" fmla="*/ 1422475 h 2460467"/>
                  <a:gd name="connsiteX26" fmla="*/ 238540 w 1561500"/>
                  <a:gd name="connsiteY26" fmla="*/ 1528300 h 2460467"/>
                  <a:gd name="connsiteX27" fmla="*/ 187228 w 1561500"/>
                  <a:gd name="connsiteY27" fmla="*/ 1638107 h 2460467"/>
                  <a:gd name="connsiteX28" fmla="*/ 16233 w 1561500"/>
                  <a:gd name="connsiteY28" fmla="*/ 1733317 h 2460467"/>
                  <a:gd name="connsiteX29" fmla="*/ 44041 w 1561500"/>
                  <a:gd name="connsiteY29" fmla="*/ 1862437 h 2460467"/>
                  <a:gd name="connsiteX30" fmla="*/ 1 w 1561500"/>
                  <a:gd name="connsiteY30" fmla="*/ 1886717 h 2460467"/>
                  <a:gd name="connsiteX31" fmla="*/ 82703 w 1561500"/>
                  <a:gd name="connsiteY31" fmla="*/ 2023255 h 2460467"/>
                  <a:gd name="connsiteX32" fmla="*/ 225584 w 1561500"/>
                  <a:gd name="connsiteY32" fmla="*/ 2203874 h 2460467"/>
                  <a:gd name="connsiteX33" fmla="*/ 379423 w 1561500"/>
                  <a:gd name="connsiteY33" fmla="*/ 2335608 h 2460467"/>
                  <a:gd name="connsiteX34" fmla="*/ 537505 w 1561500"/>
                  <a:gd name="connsiteY34" fmla="*/ 2372758 h 2460467"/>
                  <a:gd name="connsiteX35" fmla="*/ 629274 w 1561500"/>
                  <a:gd name="connsiteY35" fmla="*/ 2396006 h 2460467"/>
                  <a:gd name="connsiteX36" fmla="*/ 706065 w 1561500"/>
                  <a:gd name="connsiteY36" fmla="*/ 2424411 h 2460467"/>
                  <a:gd name="connsiteX37" fmla="*/ 837379 w 1561500"/>
                  <a:gd name="connsiteY37" fmla="*/ 2447059 h 2460467"/>
                  <a:gd name="connsiteX38" fmla="*/ 857154 w 1561500"/>
                  <a:gd name="connsiteY38" fmla="*/ 2460427 h 2460467"/>
                  <a:gd name="connsiteX39" fmla="*/ 897682 w 1561500"/>
                  <a:gd name="connsiteY39" fmla="*/ 2439227 h 2460467"/>
                  <a:gd name="connsiteX40" fmla="*/ 946320 w 1561500"/>
                  <a:gd name="connsiteY40" fmla="*/ 2448727 h 2460467"/>
                  <a:gd name="connsiteX41" fmla="*/ 1041851 w 1561500"/>
                  <a:gd name="connsiteY41" fmla="*/ 2431709 h 2460467"/>
                  <a:gd name="connsiteX42" fmla="*/ 1124656 w 1561500"/>
                  <a:gd name="connsiteY42" fmla="*/ 2395851 h 2460467"/>
                  <a:gd name="connsiteX43" fmla="*/ 1192130 w 1561500"/>
                  <a:gd name="connsiteY43" fmla="*/ 2393648 h 2460467"/>
                  <a:gd name="connsiteX44" fmla="*/ 1221829 w 1561500"/>
                  <a:gd name="connsiteY44" fmla="*/ 2356118 h 2460467"/>
                  <a:gd name="connsiteX45" fmla="*/ 1288825 w 1561500"/>
                  <a:gd name="connsiteY45" fmla="*/ 2301952 h 2460467"/>
                  <a:gd name="connsiteX46" fmla="*/ 1412207 w 1561500"/>
                  <a:gd name="connsiteY46" fmla="*/ 2216863 h 2460467"/>
                  <a:gd name="connsiteX47" fmla="*/ 1431781 w 1561500"/>
                  <a:gd name="connsiteY47" fmla="*/ 2111490 h 2460467"/>
                  <a:gd name="connsiteX48" fmla="*/ 1525669 w 1561500"/>
                  <a:gd name="connsiteY48" fmla="*/ 2020932 h 2460467"/>
                  <a:gd name="connsiteX49" fmla="*/ 1561500 w 1561500"/>
                  <a:gd name="connsiteY49" fmla="*/ 1940462 h 2460467"/>
                  <a:gd name="connsiteX50" fmla="*/ 1529913 w 1561500"/>
                  <a:gd name="connsiteY50" fmla="*/ 1899452 h 2460467"/>
                  <a:gd name="connsiteX51" fmla="*/ 1536756 w 1561500"/>
                  <a:gd name="connsiteY51" fmla="*/ 1878407 h 2460467"/>
                  <a:gd name="connsiteX52" fmla="*/ 1493369 w 1561500"/>
                  <a:gd name="connsiteY52" fmla="*/ 1831915 h 2460467"/>
                  <a:gd name="connsiteX53" fmla="*/ 1466955 w 1561500"/>
                  <a:gd name="connsiteY53" fmla="*/ 1783979 h 2460467"/>
                  <a:gd name="connsiteX54" fmla="*/ 1346648 w 1561500"/>
                  <a:gd name="connsiteY54" fmla="*/ 1748120 h 2460467"/>
                  <a:gd name="connsiteX55" fmla="*/ 1184807 w 1561500"/>
                  <a:gd name="connsiteY55" fmla="*/ 1732390 h 2460467"/>
                  <a:gd name="connsiteX56" fmla="*/ 1195069 w 1561500"/>
                  <a:gd name="connsiteY56" fmla="*/ 1666724 h 2460467"/>
                  <a:gd name="connsiteX57" fmla="*/ 1188723 w 1561500"/>
                  <a:gd name="connsiteY57" fmla="*/ 1640516 h 2460467"/>
                  <a:gd name="connsiteX58" fmla="*/ 1195425 w 1561500"/>
                  <a:gd name="connsiteY58" fmla="*/ 1562903 h 2460467"/>
                  <a:gd name="connsiteX59" fmla="*/ 1211742 w 1561500"/>
                  <a:gd name="connsiteY59" fmla="*/ 1472880 h 2460467"/>
                  <a:gd name="connsiteX60" fmla="*/ 1224902 w 1561500"/>
                  <a:gd name="connsiteY60" fmla="*/ 1353494 h 2460467"/>
                  <a:gd name="connsiteX61" fmla="*/ 1229055 w 1561500"/>
                  <a:gd name="connsiteY61" fmla="*/ 1299283 h 2460467"/>
                  <a:gd name="connsiteX62" fmla="*/ 1245652 w 1561500"/>
                  <a:gd name="connsiteY62" fmla="*/ 1261293 h 2460467"/>
                  <a:gd name="connsiteX63" fmla="*/ 1272577 w 1561500"/>
                  <a:gd name="connsiteY63" fmla="*/ 1217287 h 2460467"/>
                  <a:gd name="connsiteX64" fmla="*/ 1256843 w 1561500"/>
                  <a:gd name="connsiteY64" fmla="*/ 1158111 h 2460467"/>
                  <a:gd name="connsiteX65" fmla="*/ 1307055 w 1561500"/>
                  <a:gd name="connsiteY65" fmla="*/ 1081706 h 2460467"/>
                  <a:gd name="connsiteX66" fmla="*/ 1305010 w 1561500"/>
                  <a:gd name="connsiteY66" fmla="*/ 992856 h 2460467"/>
                  <a:gd name="connsiteX67" fmla="*/ 1360389 w 1561500"/>
                  <a:gd name="connsiteY67" fmla="*/ 948000 h 2460467"/>
                  <a:gd name="connsiteX68" fmla="*/ 1265490 w 1561500"/>
                  <a:gd name="connsiteY68" fmla="*/ 868132 h 2460467"/>
                  <a:gd name="connsiteX69" fmla="*/ 1274455 w 1561500"/>
                  <a:gd name="connsiteY69" fmla="*/ 760556 h 2460467"/>
                  <a:gd name="connsiteX70" fmla="*/ 1337208 w 1561500"/>
                  <a:gd name="connsiteY70" fmla="*/ 661944 h 2460467"/>
                  <a:gd name="connsiteX71" fmla="*/ 1408925 w 1561500"/>
                  <a:gd name="connsiteY71" fmla="*/ 581262 h 2460467"/>
                  <a:gd name="connsiteX72" fmla="*/ 1462713 w 1561500"/>
                  <a:gd name="connsiteY72" fmla="*/ 401968 h 2460467"/>
                  <a:gd name="connsiteX73" fmla="*/ 1435819 w 1561500"/>
                  <a:gd name="connsiteY73" fmla="*/ 249568 h 2460467"/>
                  <a:gd name="connsiteX74" fmla="*/ 1274455 w 1561500"/>
                  <a:gd name="connsiteY74" fmla="*/ 88203 h 2460467"/>
                  <a:gd name="connsiteX75" fmla="*/ 1050337 w 1561500"/>
                  <a:gd name="connsiteY75" fmla="*/ 52344 h 2460467"/>
                  <a:gd name="connsiteX76" fmla="*/ 868920 w 1561500"/>
                  <a:gd name="connsiteY76" fmla="*/ 0 h 2460467"/>
                  <a:gd name="connsiteX77" fmla="*/ 718643 w 1561500"/>
                  <a:gd name="connsiteY77" fmla="*/ 7521 h 2460467"/>
                  <a:gd name="connsiteX78" fmla="*/ 682784 w 1561500"/>
                  <a:gd name="connsiteY78"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335484 w 1561500"/>
                  <a:gd name="connsiteY9" fmla="*/ 674937 h 2460467"/>
                  <a:gd name="connsiteX10" fmla="*/ 273442 w 1561500"/>
                  <a:gd name="connsiteY10" fmla="*/ 735173 h 2460467"/>
                  <a:gd name="connsiteX11" fmla="*/ 418767 w 1561500"/>
                  <a:gd name="connsiteY11" fmla="*/ 878387 h 2460467"/>
                  <a:gd name="connsiteX12" fmla="*/ 452857 w 1561500"/>
                  <a:gd name="connsiteY12" fmla="*/ 913292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267359 w 1561500"/>
                  <a:gd name="connsiteY16" fmla="*/ 817337 h 2460467"/>
                  <a:gd name="connsiteX17" fmla="*/ 258696 w 1561500"/>
                  <a:gd name="connsiteY17" fmla="*/ 774426 h 2460467"/>
                  <a:gd name="connsiteX18" fmla="*/ 359278 w 1561500"/>
                  <a:gd name="connsiteY18" fmla="*/ 875051 h 2460467"/>
                  <a:gd name="connsiteX19" fmla="*/ 274043 w 1561500"/>
                  <a:gd name="connsiteY19" fmla="*/ 878130 h 2460467"/>
                  <a:gd name="connsiteX20" fmla="*/ 357341 w 1561500"/>
                  <a:gd name="connsiteY20" fmla="*/ 962488 h 2460467"/>
                  <a:gd name="connsiteX21" fmla="*/ 363459 w 1561500"/>
                  <a:gd name="connsiteY21" fmla="*/ 1062135 h 2460467"/>
                  <a:gd name="connsiteX22" fmla="*/ 308365 w 1561500"/>
                  <a:gd name="connsiteY22" fmla="*/ 1146837 h 2460467"/>
                  <a:gd name="connsiteX23" fmla="*/ 301151 w 1561500"/>
                  <a:gd name="connsiteY23" fmla="*/ 1254366 h 2460467"/>
                  <a:gd name="connsiteX24" fmla="*/ 274963 w 1561500"/>
                  <a:gd name="connsiteY24" fmla="*/ 1341507 h 2460467"/>
                  <a:gd name="connsiteX25" fmla="*/ 264376 w 1561500"/>
                  <a:gd name="connsiteY25" fmla="*/ 1422475 h 2460467"/>
                  <a:gd name="connsiteX26" fmla="*/ 238540 w 1561500"/>
                  <a:gd name="connsiteY26" fmla="*/ 1528300 h 2460467"/>
                  <a:gd name="connsiteX27" fmla="*/ 187228 w 1561500"/>
                  <a:gd name="connsiteY27" fmla="*/ 1638107 h 2460467"/>
                  <a:gd name="connsiteX28" fmla="*/ 16233 w 1561500"/>
                  <a:gd name="connsiteY28" fmla="*/ 1733317 h 2460467"/>
                  <a:gd name="connsiteX29" fmla="*/ 44041 w 1561500"/>
                  <a:gd name="connsiteY29" fmla="*/ 1862437 h 2460467"/>
                  <a:gd name="connsiteX30" fmla="*/ 1 w 1561500"/>
                  <a:gd name="connsiteY30" fmla="*/ 1886717 h 2460467"/>
                  <a:gd name="connsiteX31" fmla="*/ 82703 w 1561500"/>
                  <a:gd name="connsiteY31" fmla="*/ 2023255 h 2460467"/>
                  <a:gd name="connsiteX32" fmla="*/ 225584 w 1561500"/>
                  <a:gd name="connsiteY32" fmla="*/ 2203874 h 2460467"/>
                  <a:gd name="connsiteX33" fmla="*/ 379423 w 1561500"/>
                  <a:gd name="connsiteY33" fmla="*/ 2335608 h 2460467"/>
                  <a:gd name="connsiteX34" fmla="*/ 537505 w 1561500"/>
                  <a:gd name="connsiteY34" fmla="*/ 2372758 h 2460467"/>
                  <a:gd name="connsiteX35" fmla="*/ 629274 w 1561500"/>
                  <a:gd name="connsiteY35" fmla="*/ 2396006 h 2460467"/>
                  <a:gd name="connsiteX36" fmla="*/ 706065 w 1561500"/>
                  <a:gd name="connsiteY36" fmla="*/ 2424411 h 2460467"/>
                  <a:gd name="connsiteX37" fmla="*/ 837379 w 1561500"/>
                  <a:gd name="connsiteY37" fmla="*/ 2447059 h 2460467"/>
                  <a:gd name="connsiteX38" fmla="*/ 857154 w 1561500"/>
                  <a:gd name="connsiteY38" fmla="*/ 2460427 h 2460467"/>
                  <a:gd name="connsiteX39" fmla="*/ 897682 w 1561500"/>
                  <a:gd name="connsiteY39" fmla="*/ 2439227 h 2460467"/>
                  <a:gd name="connsiteX40" fmla="*/ 946320 w 1561500"/>
                  <a:gd name="connsiteY40" fmla="*/ 2448727 h 2460467"/>
                  <a:gd name="connsiteX41" fmla="*/ 1041851 w 1561500"/>
                  <a:gd name="connsiteY41" fmla="*/ 2431709 h 2460467"/>
                  <a:gd name="connsiteX42" fmla="*/ 1124656 w 1561500"/>
                  <a:gd name="connsiteY42" fmla="*/ 2395851 h 2460467"/>
                  <a:gd name="connsiteX43" fmla="*/ 1192130 w 1561500"/>
                  <a:gd name="connsiteY43" fmla="*/ 2393648 h 2460467"/>
                  <a:gd name="connsiteX44" fmla="*/ 1221829 w 1561500"/>
                  <a:gd name="connsiteY44" fmla="*/ 2356118 h 2460467"/>
                  <a:gd name="connsiteX45" fmla="*/ 1288825 w 1561500"/>
                  <a:gd name="connsiteY45" fmla="*/ 2301952 h 2460467"/>
                  <a:gd name="connsiteX46" fmla="*/ 1412207 w 1561500"/>
                  <a:gd name="connsiteY46" fmla="*/ 2216863 h 2460467"/>
                  <a:gd name="connsiteX47" fmla="*/ 1431781 w 1561500"/>
                  <a:gd name="connsiteY47" fmla="*/ 2111490 h 2460467"/>
                  <a:gd name="connsiteX48" fmla="*/ 1525669 w 1561500"/>
                  <a:gd name="connsiteY48" fmla="*/ 2020932 h 2460467"/>
                  <a:gd name="connsiteX49" fmla="*/ 1561500 w 1561500"/>
                  <a:gd name="connsiteY49" fmla="*/ 1940462 h 2460467"/>
                  <a:gd name="connsiteX50" fmla="*/ 1529913 w 1561500"/>
                  <a:gd name="connsiteY50" fmla="*/ 1899452 h 2460467"/>
                  <a:gd name="connsiteX51" fmla="*/ 1536756 w 1561500"/>
                  <a:gd name="connsiteY51" fmla="*/ 1878407 h 2460467"/>
                  <a:gd name="connsiteX52" fmla="*/ 1493369 w 1561500"/>
                  <a:gd name="connsiteY52" fmla="*/ 1831915 h 2460467"/>
                  <a:gd name="connsiteX53" fmla="*/ 1466955 w 1561500"/>
                  <a:gd name="connsiteY53" fmla="*/ 1783979 h 2460467"/>
                  <a:gd name="connsiteX54" fmla="*/ 1346648 w 1561500"/>
                  <a:gd name="connsiteY54" fmla="*/ 1748120 h 2460467"/>
                  <a:gd name="connsiteX55" fmla="*/ 1184807 w 1561500"/>
                  <a:gd name="connsiteY55" fmla="*/ 1732390 h 2460467"/>
                  <a:gd name="connsiteX56" fmla="*/ 1195069 w 1561500"/>
                  <a:gd name="connsiteY56" fmla="*/ 1666724 h 2460467"/>
                  <a:gd name="connsiteX57" fmla="*/ 1188723 w 1561500"/>
                  <a:gd name="connsiteY57" fmla="*/ 1640516 h 2460467"/>
                  <a:gd name="connsiteX58" fmla="*/ 1195425 w 1561500"/>
                  <a:gd name="connsiteY58" fmla="*/ 1562903 h 2460467"/>
                  <a:gd name="connsiteX59" fmla="*/ 1211742 w 1561500"/>
                  <a:gd name="connsiteY59" fmla="*/ 1472880 h 2460467"/>
                  <a:gd name="connsiteX60" fmla="*/ 1224902 w 1561500"/>
                  <a:gd name="connsiteY60" fmla="*/ 1353494 h 2460467"/>
                  <a:gd name="connsiteX61" fmla="*/ 1229055 w 1561500"/>
                  <a:gd name="connsiteY61" fmla="*/ 1299283 h 2460467"/>
                  <a:gd name="connsiteX62" fmla="*/ 1245652 w 1561500"/>
                  <a:gd name="connsiteY62" fmla="*/ 1261293 h 2460467"/>
                  <a:gd name="connsiteX63" fmla="*/ 1272577 w 1561500"/>
                  <a:gd name="connsiteY63" fmla="*/ 1217287 h 2460467"/>
                  <a:gd name="connsiteX64" fmla="*/ 1256843 w 1561500"/>
                  <a:gd name="connsiteY64" fmla="*/ 1158111 h 2460467"/>
                  <a:gd name="connsiteX65" fmla="*/ 1307055 w 1561500"/>
                  <a:gd name="connsiteY65" fmla="*/ 1081706 h 2460467"/>
                  <a:gd name="connsiteX66" fmla="*/ 1305010 w 1561500"/>
                  <a:gd name="connsiteY66" fmla="*/ 992856 h 2460467"/>
                  <a:gd name="connsiteX67" fmla="*/ 1360389 w 1561500"/>
                  <a:gd name="connsiteY67" fmla="*/ 948000 h 2460467"/>
                  <a:gd name="connsiteX68" fmla="*/ 1265490 w 1561500"/>
                  <a:gd name="connsiteY68" fmla="*/ 868132 h 2460467"/>
                  <a:gd name="connsiteX69" fmla="*/ 1274455 w 1561500"/>
                  <a:gd name="connsiteY69" fmla="*/ 760556 h 2460467"/>
                  <a:gd name="connsiteX70" fmla="*/ 1337208 w 1561500"/>
                  <a:gd name="connsiteY70" fmla="*/ 661944 h 2460467"/>
                  <a:gd name="connsiteX71" fmla="*/ 1408925 w 1561500"/>
                  <a:gd name="connsiteY71" fmla="*/ 581262 h 2460467"/>
                  <a:gd name="connsiteX72" fmla="*/ 1462713 w 1561500"/>
                  <a:gd name="connsiteY72" fmla="*/ 401968 h 2460467"/>
                  <a:gd name="connsiteX73" fmla="*/ 1435819 w 1561500"/>
                  <a:gd name="connsiteY73" fmla="*/ 249568 h 2460467"/>
                  <a:gd name="connsiteX74" fmla="*/ 1274455 w 1561500"/>
                  <a:gd name="connsiteY74" fmla="*/ 88203 h 2460467"/>
                  <a:gd name="connsiteX75" fmla="*/ 1050337 w 1561500"/>
                  <a:gd name="connsiteY75" fmla="*/ 52344 h 2460467"/>
                  <a:gd name="connsiteX76" fmla="*/ 868920 w 1561500"/>
                  <a:gd name="connsiteY76" fmla="*/ 0 h 2460467"/>
                  <a:gd name="connsiteX77" fmla="*/ 718643 w 1561500"/>
                  <a:gd name="connsiteY77" fmla="*/ 7521 h 2460467"/>
                  <a:gd name="connsiteX78" fmla="*/ 682784 w 1561500"/>
                  <a:gd name="connsiteY78"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369698 w 1561500"/>
                  <a:gd name="connsiteY8" fmla="*/ 640368 h 2460467"/>
                  <a:gd name="connsiteX9" fmla="*/ 255864 w 1561500"/>
                  <a:gd name="connsiteY9" fmla="*/ 637448 h 2460467"/>
                  <a:gd name="connsiteX10" fmla="*/ 273442 w 1561500"/>
                  <a:gd name="connsiteY10" fmla="*/ 735173 h 2460467"/>
                  <a:gd name="connsiteX11" fmla="*/ 418767 w 1561500"/>
                  <a:gd name="connsiteY11" fmla="*/ 878387 h 2460467"/>
                  <a:gd name="connsiteX12" fmla="*/ 452857 w 1561500"/>
                  <a:gd name="connsiteY12" fmla="*/ 913292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267359 w 1561500"/>
                  <a:gd name="connsiteY16" fmla="*/ 817337 h 2460467"/>
                  <a:gd name="connsiteX17" fmla="*/ 258696 w 1561500"/>
                  <a:gd name="connsiteY17" fmla="*/ 774426 h 2460467"/>
                  <a:gd name="connsiteX18" fmla="*/ 359278 w 1561500"/>
                  <a:gd name="connsiteY18" fmla="*/ 875051 h 2460467"/>
                  <a:gd name="connsiteX19" fmla="*/ 274043 w 1561500"/>
                  <a:gd name="connsiteY19" fmla="*/ 878130 h 2460467"/>
                  <a:gd name="connsiteX20" fmla="*/ 357341 w 1561500"/>
                  <a:gd name="connsiteY20" fmla="*/ 962488 h 2460467"/>
                  <a:gd name="connsiteX21" fmla="*/ 363459 w 1561500"/>
                  <a:gd name="connsiteY21" fmla="*/ 1062135 h 2460467"/>
                  <a:gd name="connsiteX22" fmla="*/ 308365 w 1561500"/>
                  <a:gd name="connsiteY22" fmla="*/ 1146837 h 2460467"/>
                  <a:gd name="connsiteX23" fmla="*/ 301151 w 1561500"/>
                  <a:gd name="connsiteY23" fmla="*/ 1254366 h 2460467"/>
                  <a:gd name="connsiteX24" fmla="*/ 274963 w 1561500"/>
                  <a:gd name="connsiteY24" fmla="*/ 1341507 h 2460467"/>
                  <a:gd name="connsiteX25" fmla="*/ 264376 w 1561500"/>
                  <a:gd name="connsiteY25" fmla="*/ 1422475 h 2460467"/>
                  <a:gd name="connsiteX26" fmla="*/ 238540 w 1561500"/>
                  <a:gd name="connsiteY26" fmla="*/ 1528300 h 2460467"/>
                  <a:gd name="connsiteX27" fmla="*/ 187228 w 1561500"/>
                  <a:gd name="connsiteY27" fmla="*/ 1638107 h 2460467"/>
                  <a:gd name="connsiteX28" fmla="*/ 16233 w 1561500"/>
                  <a:gd name="connsiteY28" fmla="*/ 1733317 h 2460467"/>
                  <a:gd name="connsiteX29" fmla="*/ 44041 w 1561500"/>
                  <a:gd name="connsiteY29" fmla="*/ 1862437 h 2460467"/>
                  <a:gd name="connsiteX30" fmla="*/ 1 w 1561500"/>
                  <a:gd name="connsiteY30" fmla="*/ 1886717 h 2460467"/>
                  <a:gd name="connsiteX31" fmla="*/ 82703 w 1561500"/>
                  <a:gd name="connsiteY31" fmla="*/ 2023255 h 2460467"/>
                  <a:gd name="connsiteX32" fmla="*/ 225584 w 1561500"/>
                  <a:gd name="connsiteY32" fmla="*/ 2203874 h 2460467"/>
                  <a:gd name="connsiteX33" fmla="*/ 379423 w 1561500"/>
                  <a:gd name="connsiteY33" fmla="*/ 2335608 h 2460467"/>
                  <a:gd name="connsiteX34" fmla="*/ 537505 w 1561500"/>
                  <a:gd name="connsiteY34" fmla="*/ 2372758 h 2460467"/>
                  <a:gd name="connsiteX35" fmla="*/ 629274 w 1561500"/>
                  <a:gd name="connsiteY35" fmla="*/ 2396006 h 2460467"/>
                  <a:gd name="connsiteX36" fmla="*/ 706065 w 1561500"/>
                  <a:gd name="connsiteY36" fmla="*/ 2424411 h 2460467"/>
                  <a:gd name="connsiteX37" fmla="*/ 837379 w 1561500"/>
                  <a:gd name="connsiteY37" fmla="*/ 2447059 h 2460467"/>
                  <a:gd name="connsiteX38" fmla="*/ 857154 w 1561500"/>
                  <a:gd name="connsiteY38" fmla="*/ 2460427 h 2460467"/>
                  <a:gd name="connsiteX39" fmla="*/ 897682 w 1561500"/>
                  <a:gd name="connsiteY39" fmla="*/ 2439227 h 2460467"/>
                  <a:gd name="connsiteX40" fmla="*/ 946320 w 1561500"/>
                  <a:gd name="connsiteY40" fmla="*/ 2448727 h 2460467"/>
                  <a:gd name="connsiteX41" fmla="*/ 1041851 w 1561500"/>
                  <a:gd name="connsiteY41" fmla="*/ 2431709 h 2460467"/>
                  <a:gd name="connsiteX42" fmla="*/ 1124656 w 1561500"/>
                  <a:gd name="connsiteY42" fmla="*/ 2395851 h 2460467"/>
                  <a:gd name="connsiteX43" fmla="*/ 1192130 w 1561500"/>
                  <a:gd name="connsiteY43" fmla="*/ 2393648 h 2460467"/>
                  <a:gd name="connsiteX44" fmla="*/ 1221829 w 1561500"/>
                  <a:gd name="connsiteY44" fmla="*/ 2356118 h 2460467"/>
                  <a:gd name="connsiteX45" fmla="*/ 1288825 w 1561500"/>
                  <a:gd name="connsiteY45" fmla="*/ 2301952 h 2460467"/>
                  <a:gd name="connsiteX46" fmla="*/ 1412207 w 1561500"/>
                  <a:gd name="connsiteY46" fmla="*/ 2216863 h 2460467"/>
                  <a:gd name="connsiteX47" fmla="*/ 1431781 w 1561500"/>
                  <a:gd name="connsiteY47" fmla="*/ 2111490 h 2460467"/>
                  <a:gd name="connsiteX48" fmla="*/ 1525669 w 1561500"/>
                  <a:gd name="connsiteY48" fmla="*/ 2020932 h 2460467"/>
                  <a:gd name="connsiteX49" fmla="*/ 1561500 w 1561500"/>
                  <a:gd name="connsiteY49" fmla="*/ 1940462 h 2460467"/>
                  <a:gd name="connsiteX50" fmla="*/ 1529913 w 1561500"/>
                  <a:gd name="connsiteY50" fmla="*/ 1899452 h 2460467"/>
                  <a:gd name="connsiteX51" fmla="*/ 1536756 w 1561500"/>
                  <a:gd name="connsiteY51" fmla="*/ 1878407 h 2460467"/>
                  <a:gd name="connsiteX52" fmla="*/ 1493369 w 1561500"/>
                  <a:gd name="connsiteY52" fmla="*/ 1831915 h 2460467"/>
                  <a:gd name="connsiteX53" fmla="*/ 1466955 w 1561500"/>
                  <a:gd name="connsiteY53" fmla="*/ 1783979 h 2460467"/>
                  <a:gd name="connsiteX54" fmla="*/ 1346648 w 1561500"/>
                  <a:gd name="connsiteY54" fmla="*/ 1748120 h 2460467"/>
                  <a:gd name="connsiteX55" fmla="*/ 1184807 w 1561500"/>
                  <a:gd name="connsiteY55" fmla="*/ 1732390 h 2460467"/>
                  <a:gd name="connsiteX56" fmla="*/ 1195069 w 1561500"/>
                  <a:gd name="connsiteY56" fmla="*/ 1666724 h 2460467"/>
                  <a:gd name="connsiteX57" fmla="*/ 1188723 w 1561500"/>
                  <a:gd name="connsiteY57" fmla="*/ 1640516 h 2460467"/>
                  <a:gd name="connsiteX58" fmla="*/ 1195425 w 1561500"/>
                  <a:gd name="connsiteY58" fmla="*/ 1562903 h 2460467"/>
                  <a:gd name="connsiteX59" fmla="*/ 1211742 w 1561500"/>
                  <a:gd name="connsiteY59" fmla="*/ 1472880 h 2460467"/>
                  <a:gd name="connsiteX60" fmla="*/ 1224902 w 1561500"/>
                  <a:gd name="connsiteY60" fmla="*/ 1353494 h 2460467"/>
                  <a:gd name="connsiteX61" fmla="*/ 1229055 w 1561500"/>
                  <a:gd name="connsiteY61" fmla="*/ 1299283 h 2460467"/>
                  <a:gd name="connsiteX62" fmla="*/ 1245652 w 1561500"/>
                  <a:gd name="connsiteY62" fmla="*/ 1261293 h 2460467"/>
                  <a:gd name="connsiteX63" fmla="*/ 1272577 w 1561500"/>
                  <a:gd name="connsiteY63" fmla="*/ 1217287 h 2460467"/>
                  <a:gd name="connsiteX64" fmla="*/ 1256843 w 1561500"/>
                  <a:gd name="connsiteY64" fmla="*/ 1158111 h 2460467"/>
                  <a:gd name="connsiteX65" fmla="*/ 1307055 w 1561500"/>
                  <a:gd name="connsiteY65" fmla="*/ 1081706 h 2460467"/>
                  <a:gd name="connsiteX66" fmla="*/ 1305010 w 1561500"/>
                  <a:gd name="connsiteY66" fmla="*/ 992856 h 2460467"/>
                  <a:gd name="connsiteX67" fmla="*/ 1360389 w 1561500"/>
                  <a:gd name="connsiteY67" fmla="*/ 948000 h 2460467"/>
                  <a:gd name="connsiteX68" fmla="*/ 1265490 w 1561500"/>
                  <a:gd name="connsiteY68" fmla="*/ 868132 h 2460467"/>
                  <a:gd name="connsiteX69" fmla="*/ 1274455 w 1561500"/>
                  <a:gd name="connsiteY69" fmla="*/ 760556 h 2460467"/>
                  <a:gd name="connsiteX70" fmla="*/ 1337208 w 1561500"/>
                  <a:gd name="connsiteY70" fmla="*/ 661944 h 2460467"/>
                  <a:gd name="connsiteX71" fmla="*/ 1408925 w 1561500"/>
                  <a:gd name="connsiteY71" fmla="*/ 581262 h 2460467"/>
                  <a:gd name="connsiteX72" fmla="*/ 1462713 w 1561500"/>
                  <a:gd name="connsiteY72" fmla="*/ 401968 h 2460467"/>
                  <a:gd name="connsiteX73" fmla="*/ 1435819 w 1561500"/>
                  <a:gd name="connsiteY73" fmla="*/ 249568 h 2460467"/>
                  <a:gd name="connsiteX74" fmla="*/ 1274455 w 1561500"/>
                  <a:gd name="connsiteY74" fmla="*/ 88203 h 2460467"/>
                  <a:gd name="connsiteX75" fmla="*/ 1050337 w 1561500"/>
                  <a:gd name="connsiteY75" fmla="*/ 52344 h 2460467"/>
                  <a:gd name="connsiteX76" fmla="*/ 868920 w 1561500"/>
                  <a:gd name="connsiteY76" fmla="*/ 0 h 2460467"/>
                  <a:gd name="connsiteX77" fmla="*/ 718643 w 1561500"/>
                  <a:gd name="connsiteY77" fmla="*/ 7521 h 2460467"/>
                  <a:gd name="connsiteX78" fmla="*/ 682784 w 1561500"/>
                  <a:gd name="connsiteY78"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274352 w 1561500"/>
                  <a:gd name="connsiteY8" fmla="*/ 631976 h 2460467"/>
                  <a:gd name="connsiteX9" fmla="*/ 255864 w 1561500"/>
                  <a:gd name="connsiteY9" fmla="*/ 637448 h 2460467"/>
                  <a:gd name="connsiteX10" fmla="*/ 273442 w 1561500"/>
                  <a:gd name="connsiteY10" fmla="*/ 735173 h 2460467"/>
                  <a:gd name="connsiteX11" fmla="*/ 418767 w 1561500"/>
                  <a:gd name="connsiteY11" fmla="*/ 878387 h 2460467"/>
                  <a:gd name="connsiteX12" fmla="*/ 452857 w 1561500"/>
                  <a:gd name="connsiteY12" fmla="*/ 913292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267359 w 1561500"/>
                  <a:gd name="connsiteY16" fmla="*/ 817337 h 2460467"/>
                  <a:gd name="connsiteX17" fmla="*/ 258696 w 1561500"/>
                  <a:gd name="connsiteY17" fmla="*/ 774426 h 2460467"/>
                  <a:gd name="connsiteX18" fmla="*/ 359278 w 1561500"/>
                  <a:gd name="connsiteY18" fmla="*/ 875051 h 2460467"/>
                  <a:gd name="connsiteX19" fmla="*/ 274043 w 1561500"/>
                  <a:gd name="connsiteY19" fmla="*/ 878130 h 2460467"/>
                  <a:gd name="connsiteX20" fmla="*/ 357341 w 1561500"/>
                  <a:gd name="connsiteY20" fmla="*/ 962488 h 2460467"/>
                  <a:gd name="connsiteX21" fmla="*/ 363459 w 1561500"/>
                  <a:gd name="connsiteY21" fmla="*/ 1062135 h 2460467"/>
                  <a:gd name="connsiteX22" fmla="*/ 308365 w 1561500"/>
                  <a:gd name="connsiteY22" fmla="*/ 1146837 h 2460467"/>
                  <a:gd name="connsiteX23" fmla="*/ 301151 w 1561500"/>
                  <a:gd name="connsiteY23" fmla="*/ 1254366 h 2460467"/>
                  <a:gd name="connsiteX24" fmla="*/ 274963 w 1561500"/>
                  <a:gd name="connsiteY24" fmla="*/ 1341507 h 2460467"/>
                  <a:gd name="connsiteX25" fmla="*/ 264376 w 1561500"/>
                  <a:gd name="connsiteY25" fmla="*/ 1422475 h 2460467"/>
                  <a:gd name="connsiteX26" fmla="*/ 238540 w 1561500"/>
                  <a:gd name="connsiteY26" fmla="*/ 1528300 h 2460467"/>
                  <a:gd name="connsiteX27" fmla="*/ 187228 w 1561500"/>
                  <a:gd name="connsiteY27" fmla="*/ 1638107 h 2460467"/>
                  <a:gd name="connsiteX28" fmla="*/ 16233 w 1561500"/>
                  <a:gd name="connsiteY28" fmla="*/ 1733317 h 2460467"/>
                  <a:gd name="connsiteX29" fmla="*/ 44041 w 1561500"/>
                  <a:gd name="connsiteY29" fmla="*/ 1862437 h 2460467"/>
                  <a:gd name="connsiteX30" fmla="*/ 1 w 1561500"/>
                  <a:gd name="connsiteY30" fmla="*/ 1886717 h 2460467"/>
                  <a:gd name="connsiteX31" fmla="*/ 82703 w 1561500"/>
                  <a:gd name="connsiteY31" fmla="*/ 2023255 h 2460467"/>
                  <a:gd name="connsiteX32" fmla="*/ 225584 w 1561500"/>
                  <a:gd name="connsiteY32" fmla="*/ 2203874 h 2460467"/>
                  <a:gd name="connsiteX33" fmla="*/ 379423 w 1561500"/>
                  <a:gd name="connsiteY33" fmla="*/ 2335608 h 2460467"/>
                  <a:gd name="connsiteX34" fmla="*/ 537505 w 1561500"/>
                  <a:gd name="connsiteY34" fmla="*/ 2372758 h 2460467"/>
                  <a:gd name="connsiteX35" fmla="*/ 629274 w 1561500"/>
                  <a:gd name="connsiteY35" fmla="*/ 2396006 h 2460467"/>
                  <a:gd name="connsiteX36" fmla="*/ 706065 w 1561500"/>
                  <a:gd name="connsiteY36" fmla="*/ 2424411 h 2460467"/>
                  <a:gd name="connsiteX37" fmla="*/ 837379 w 1561500"/>
                  <a:gd name="connsiteY37" fmla="*/ 2447059 h 2460467"/>
                  <a:gd name="connsiteX38" fmla="*/ 857154 w 1561500"/>
                  <a:gd name="connsiteY38" fmla="*/ 2460427 h 2460467"/>
                  <a:gd name="connsiteX39" fmla="*/ 897682 w 1561500"/>
                  <a:gd name="connsiteY39" fmla="*/ 2439227 h 2460467"/>
                  <a:gd name="connsiteX40" fmla="*/ 946320 w 1561500"/>
                  <a:gd name="connsiteY40" fmla="*/ 2448727 h 2460467"/>
                  <a:gd name="connsiteX41" fmla="*/ 1041851 w 1561500"/>
                  <a:gd name="connsiteY41" fmla="*/ 2431709 h 2460467"/>
                  <a:gd name="connsiteX42" fmla="*/ 1124656 w 1561500"/>
                  <a:gd name="connsiteY42" fmla="*/ 2395851 h 2460467"/>
                  <a:gd name="connsiteX43" fmla="*/ 1192130 w 1561500"/>
                  <a:gd name="connsiteY43" fmla="*/ 2393648 h 2460467"/>
                  <a:gd name="connsiteX44" fmla="*/ 1221829 w 1561500"/>
                  <a:gd name="connsiteY44" fmla="*/ 2356118 h 2460467"/>
                  <a:gd name="connsiteX45" fmla="*/ 1288825 w 1561500"/>
                  <a:gd name="connsiteY45" fmla="*/ 2301952 h 2460467"/>
                  <a:gd name="connsiteX46" fmla="*/ 1412207 w 1561500"/>
                  <a:gd name="connsiteY46" fmla="*/ 2216863 h 2460467"/>
                  <a:gd name="connsiteX47" fmla="*/ 1431781 w 1561500"/>
                  <a:gd name="connsiteY47" fmla="*/ 2111490 h 2460467"/>
                  <a:gd name="connsiteX48" fmla="*/ 1525669 w 1561500"/>
                  <a:gd name="connsiteY48" fmla="*/ 2020932 h 2460467"/>
                  <a:gd name="connsiteX49" fmla="*/ 1561500 w 1561500"/>
                  <a:gd name="connsiteY49" fmla="*/ 1940462 h 2460467"/>
                  <a:gd name="connsiteX50" fmla="*/ 1529913 w 1561500"/>
                  <a:gd name="connsiteY50" fmla="*/ 1899452 h 2460467"/>
                  <a:gd name="connsiteX51" fmla="*/ 1536756 w 1561500"/>
                  <a:gd name="connsiteY51" fmla="*/ 1878407 h 2460467"/>
                  <a:gd name="connsiteX52" fmla="*/ 1493369 w 1561500"/>
                  <a:gd name="connsiteY52" fmla="*/ 1831915 h 2460467"/>
                  <a:gd name="connsiteX53" fmla="*/ 1466955 w 1561500"/>
                  <a:gd name="connsiteY53" fmla="*/ 1783979 h 2460467"/>
                  <a:gd name="connsiteX54" fmla="*/ 1346648 w 1561500"/>
                  <a:gd name="connsiteY54" fmla="*/ 1748120 h 2460467"/>
                  <a:gd name="connsiteX55" fmla="*/ 1184807 w 1561500"/>
                  <a:gd name="connsiteY55" fmla="*/ 1732390 h 2460467"/>
                  <a:gd name="connsiteX56" fmla="*/ 1195069 w 1561500"/>
                  <a:gd name="connsiteY56" fmla="*/ 1666724 h 2460467"/>
                  <a:gd name="connsiteX57" fmla="*/ 1188723 w 1561500"/>
                  <a:gd name="connsiteY57" fmla="*/ 1640516 h 2460467"/>
                  <a:gd name="connsiteX58" fmla="*/ 1195425 w 1561500"/>
                  <a:gd name="connsiteY58" fmla="*/ 1562903 h 2460467"/>
                  <a:gd name="connsiteX59" fmla="*/ 1211742 w 1561500"/>
                  <a:gd name="connsiteY59" fmla="*/ 1472880 h 2460467"/>
                  <a:gd name="connsiteX60" fmla="*/ 1224902 w 1561500"/>
                  <a:gd name="connsiteY60" fmla="*/ 1353494 h 2460467"/>
                  <a:gd name="connsiteX61" fmla="*/ 1229055 w 1561500"/>
                  <a:gd name="connsiteY61" fmla="*/ 1299283 h 2460467"/>
                  <a:gd name="connsiteX62" fmla="*/ 1245652 w 1561500"/>
                  <a:gd name="connsiteY62" fmla="*/ 1261293 h 2460467"/>
                  <a:gd name="connsiteX63" fmla="*/ 1272577 w 1561500"/>
                  <a:gd name="connsiteY63" fmla="*/ 1217287 h 2460467"/>
                  <a:gd name="connsiteX64" fmla="*/ 1256843 w 1561500"/>
                  <a:gd name="connsiteY64" fmla="*/ 1158111 h 2460467"/>
                  <a:gd name="connsiteX65" fmla="*/ 1307055 w 1561500"/>
                  <a:gd name="connsiteY65" fmla="*/ 1081706 h 2460467"/>
                  <a:gd name="connsiteX66" fmla="*/ 1305010 w 1561500"/>
                  <a:gd name="connsiteY66" fmla="*/ 992856 h 2460467"/>
                  <a:gd name="connsiteX67" fmla="*/ 1360389 w 1561500"/>
                  <a:gd name="connsiteY67" fmla="*/ 948000 h 2460467"/>
                  <a:gd name="connsiteX68" fmla="*/ 1265490 w 1561500"/>
                  <a:gd name="connsiteY68" fmla="*/ 868132 h 2460467"/>
                  <a:gd name="connsiteX69" fmla="*/ 1274455 w 1561500"/>
                  <a:gd name="connsiteY69" fmla="*/ 760556 h 2460467"/>
                  <a:gd name="connsiteX70" fmla="*/ 1337208 w 1561500"/>
                  <a:gd name="connsiteY70" fmla="*/ 661944 h 2460467"/>
                  <a:gd name="connsiteX71" fmla="*/ 1408925 w 1561500"/>
                  <a:gd name="connsiteY71" fmla="*/ 581262 h 2460467"/>
                  <a:gd name="connsiteX72" fmla="*/ 1462713 w 1561500"/>
                  <a:gd name="connsiteY72" fmla="*/ 401968 h 2460467"/>
                  <a:gd name="connsiteX73" fmla="*/ 1435819 w 1561500"/>
                  <a:gd name="connsiteY73" fmla="*/ 249568 h 2460467"/>
                  <a:gd name="connsiteX74" fmla="*/ 1274455 w 1561500"/>
                  <a:gd name="connsiteY74" fmla="*/ 88203 h 2460467"/>
                  <a:gd name="connsiteX75" fmla="*/ 1050337 w 1561500"/>
                  <a:gd name="connsiteY75" fmla="*/ 52344 h 2460467"/>
                  <a:gd name="connsiteX76" fmla="*/ 868920 w 1561500"/>
                  <a:gd name="connsiteY76" fmla="*/ 0 h 2460467"/>
                  <a:gd name="connsiteX77" fmla="*/ 718643 w 1561500"/>
                  <a:gd name="connsiteY77" fmla="*/ 7521 h 2460467"/>
                  <a:gd name="connsiteX78" fmla="*/ 682784 w 1561500"/>
                  <a:gd name="connsiteY78"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274352 w 1561500"/>
                  <a:gd name="connsiteY8" fmla="*/ 631976 h 2460467"/>
                  <a:gd name="connsiteX9" fmla="*/ 255864 w 1561500"/>
                  <a:gd name="connsiteY9" fmla="*/ 637448 h 2460467"/>
                  <a:gd name="connsiteX10" fmla="*/ 273442 w 1561500"/>
                  <a:gd name="connsiteY10" fmla="*/ 735173 h 2460467"/>
                  <a:gd name="connsiteX11" fmla="*/ 418767 w 1561500"/>
                  <a:gd name="connsiteY11" fmla="*/ 878387 h 2460467"/>
                  <a:gd name="connsiteX12" fmla="*/ 287124 w 1561500"/>
                  <a:gd name="connsiteY12" fmla="*/ 833131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267359 w 1561500"/>
                  <a:gd name="connsiteY16" fmla="*/ 817337 h 2460467"/>
                  <a:gd name="connsiteX17" fmla="*/ 258696 w 1561500"/>
                  <a:gd name="connsiteY17" fmla="*/ 774426 h 2460467"/>
                  <a:gd name="connsiteX18" fmla="*/ 359278 w 1561500"/>
                  <a:gd name="connsiteY18" fmla="*/ 875051 h 2460467"/>
                  <a:gd name="connsiteX19" fmla="*/ 274043 w 1561500"/>
                  <a:gd name="connsiteY19" fmla="*/ 878130 h 2460467"/>
                  <a:gd name="connsiteX20" fmla="*/ 357341 w 1561500"/>
                  <a:gd name="connsiteY20" fmla="*/ 962488 h 2460467"/>
                  <a:gd name="connsiteX21" fmla="*/ 363459 w 1561500"/>
                  <a:gd name="connsiteY21" fmla="*/ 1062135 h 2460467"/>
                  <a:gd name="connsiteX22" fmla="*/ 308365 w 1561500"/>
                  <a:gd name="connsiteY22" fmla="*/ 1146837 h 2460467"/>
                  <a:gd name="connsiteX23" fmla="*/ 301151 w 1561500"/>
                  <a:gd name="connsiteY23" fmla="*/ 1254366 h 2460467"/>
                  <a:gd name="connsiteX24" fmla="*/ 274963 w 1561500"/>
                  <a:gd name="connsiteY24" fmla="*/ 1341507 h 2460467"/>
                  <a:gd name="connsiteX25" fmla="*/ 264376 w 1561500"/>
                  <a:gd name="connsiteY25" fmla="*/ 1422475 h 2460467"/>
                  <a:gd name="connsiteX26" fmla="*/ 238540 w 1561500"/>
                  <a:gd name="connsiteY26" fmla="*/ 1528300 h 2460467"/>
                  <a:gd name="connsiteX27" fmla="*/ 187228 w 1561500"/>
                  <a:gd name="connsiteY27" fmla="*/ 1638107 h 2460467"/>
                  <a:gd name="connsiteX28" fmla="*/ 16233 w 1561500"/>
                  <a:gd name="connsiteY28" fmla="*/ 1733317 h 2460467"/>
                  <a:gd name="connsiteX29" fmla="*/ 44041 w 1561500"/>
                  <a:gd name="connsiteY29" fmla="*/ 1862437 h 2460467"/>
                  <a:gd name="connsiteX30" fmla="*/ 1 w 1561500"/>
                  <a:gd name="connsiteY30" fmla="*/ 1886717 h 2460467"/>
                  <a:gd name="connsiteX31" fmla="*/ 82703 w 1561500"/>
                  <a:gd name="connsiteY31" fmla="*/ 2023255 h 2460467"/>
                  <a:gd name="connsiteX32" fmla="*/ 225584 w 1561500"/>
                  <a:gd name="connsiteY32" fmla="*/ 2203874 h 2460467"/>
                  <a:gd name="connsiteX33" fmla="*/ 379423 w 1561500"/>
                  <a:gd name="connsiteY33" fmla="*/ 2335608 h 2460467"/>
                  <a:gd name="connsiteX34" fmla="*/ 537505 w 1561500"/>
                  <a:gd name="connsiteY34" fmla="*/ 2372758 h 2460467"/>
                  <a:gd name="connsiteX35" fmla="*/ 629274 w 1561500"/>
                  <a:gd name="connsiteY35" fmla="*/ 2396006 h 2460467"/>
                  <a:gd name="connsiteX36" fmla="*/ 706065 w 1561500"/>
                  <a:gd name="connsiteY36" fmla="*/ 2424411 h 2460467"/>
                  <a:gd name="connsiteX37" fmla="*/ 837379 w 1561500"/>
                  <a:gd name="connsiteY37" fmla="*/ 2447059 h 2460467"/>
                  <a:gd name="connsiteX38" fmla="*/ 857154 w 1561500"/>
                  <a:gd name="connsiteY38" fmla="*/ 2460427 h 2460467"/>
                  <a:gd name="connsiteX39" fmla="*/ 897682 w 1561500"/>
                  <a:gd name="connsiteY39" fmla="*/ 2439227 h 2460467"/>
                  <a:gd name="connsiteX40" fmla="*/ 946320 w 1561500"/>
                  <a:gd name="connsiteY40" fmla="*/ 2448727 h 2460467"/>
                  <a:gd name="connsiteX41" fmla="*/ 1041851 w 1561500"/>
                  <a:gd name="connsiteY41" fmla="*/ 2431709 h 2460467"/>
                  <a:gd name="connsiteX42" fmla="*/ 1124656 w 1561500"/>
                  <a:gd name="connsiteY42" fmla="*/ 2395851 h 2460467"/>
                  <a:gd name="connsiteX43" fmla="*/ 1192130 w 1561500"/>
                  <a:gd name="connsiteY43" fmla="*/ 2393648 h 2460467"/>
                  <a:gd name="connsiteX44" fmla="*/ 1221829 w 1561500"/>
                  <a:gd name="connsiteY44" fmla="*/ 2356118 h 2460467"/>
                  <a:gd name="connsiteX45" fmla="*/ 1288825 w 1561500"/>
                  <a:gd name="connsiteY45" fmla="*/ 2301952 h 2460467"/>
                  <a:gd name="connsiteX46" fmla="*/ 1412207 w 1561500"/>
                  <a:gd name="connsiteY46" fmla="*/ 2216863 h 2460467"/>
                  <a:gd name="connsiteX47" fmla="*/ 1431781 w 1561500"/>
                  <a:gd name="connsiteY47" fmla="*/ 2111490 h 2460467"/>
                  <a:gd name="connsiteX48" fmla="*/ 1525669 w 1561500"/>
                  <a:gd name="connsiteY48" fmla="*/ 2020932 h 2460467"/>
                  <a:gd name="connsiteX49" fmla="*/ 1561500 w 1561500"/>
                  <a:gd name="connsiteY49" fmla="*/ 1940462 h 2460467"/>
                  <a:gd name="connsiteX50" fmla="*/ 1529913 w 1561500"/>
                  <a:gd name="connsiteY50" fmla="*/ 1899452 h 2460467"/>
                  <a:gd name="connsiteX51" fmla="*/ 1536756 w 1561500"/>
                  <a:gd name="connsiteY51" fmla="*/ 1878407 h 2460467"/>
                  <a:gd name="connsiteX52" fmla="*/ 1493369 w 1561500"/>
                  <a:gd name="connsiteY52" fmla="*/ 1831915 h 2460467"/>
                  <a:gd name="connsiteX53" fmla="*/ 1466955 w 1561500"/>
                  <a:gd name="connsiteY53" fmla="*/ 1783979 h 2460467"/>
                  <a:gd name="connsiteX54" fmla="*/ 1346648 w 1561500"/>
                  <a:gd name="connsiteY54" fmla="*/ 1748120 h 2460467"/>
                  <a:gd name="connsiteX55" fmla="*/ 1184807 w 1561500"/>
                  <a:gd name="connsiteY55" fmla="*/ 1732390 h 2460467"/>
                  <a:gd name="connsiteX56" fmla="*/ 1195069 w 1561500"/>
                  <a:gd name="connsiteY56" fmla="*/ 1666724 h 2460467"/>
                  <a:gd name="connsiteX57" fmla="*/ 1188723 w 1561500"/>
                  <a:gd name="connsiteY57" fmla="*/ 1640516 h 2460467"/>
                  <a:gd name="connsiteX58" fmla="*/ 1195425 w 1561500"/>
                  <a:gd name="connsiteY58" fmla="*/ 1562903 h 2460467"/>
                  <a:gd name="connsiteX59" fmla="*/ 1211742 w 1561500"/>
                  <a:gd name="connsiteY59" fmla="*/ 1472880 h 2460467"/>
                  <a:gd name="connsiteX60" fmla="*/ 1224902 w 1561500"/>
                  <a:gd name="connsiteY60" fmla="*/ 1353494 h 2460467"/>
                  <a:gd name="connsiteX61" fmla="*/ 1229055 w 1561500"/>
                  <a:gd name="connsiteY61" fmla="*/ 1299283 h 2460467"/>
                  <a:gd name="connsiteX62" fmla="*/ 1245652 w 1561500"/>
                  <a:gd name="connsiteY62" fmla="*/ 1261293 h 2460467"/>
                  <a:gd name="connsiteX63" fmla="*/ 1272577 w 1561500"/>
                  <a:gd name="connsiteY63" fmla="*/ 1217287 h 2460467"/>
                  <a:gd name="connsiteX64" fmla="*/ 1256843 w 1561500"/>
                  <a:gd name="connsiteY64" fmla="*/ 1158111 h 2460467"/>
                  <a:gd name="connsiteX65" fmla="*/ 1307055 w 1561500"/>
                  <a:gd name="connsiteY65" fmla="*/ 1081706 h 2460467"/>
                  <a:gd name="connsiteX66" fmla="*/ 1305010 w 1561500"/>
                  <a:gd name="connsiteY66" fmla="*/ 992856 h 2460467"/>
                  <a:gd name="connsiteX67" fmla="*/ 1360389 w 1561500"/>
                  <a:gd name="connsiteY67" fmla="*/ 948000 h 2460467"/>
                  <a:gd name="connsiteX68" fmla="*/ 1265490 w 1561500"/>
                  <a:gd name="connsiteY68" fmla="*/ 868132 h 2460467"/>
                  <a:gd name="connsiteX69" fmla="*/ 1274455 w 1561500"/>
                  <a:gd name="connsiteY69" fmla="*/ 760556 h 2460467"/>
                  <a:gd name="connsiteX70" fmla="*/ 1337208 w 1561500"/>
                  <a:gd name="connsiteY70" fmla="*/ 661944 h 2460467"/>
                  <a:gd name="connsiteX71" fmla="*/ 1408925 w 1561500"/>
                  <a:gd name="connsiteY71" fmla="*/ 581262 h 2460467"/>
                  <a:gd name="connsiteX72" fmla="*/ 1462713 w 1561500"/>
                  <a:gd name="connsiteY72" fmla="*/ 401968 h 2460467"/>
                  <a:gd name="connsiteX73" fmla="*/ 1435819 w 1561500"/>
                  <a:gd name="connsiteY73" fmla="*/ 249568 h 2460467"/>
                  <a:gd name="connsiteX74" fmla="*/ 1274455 w 1561500"/>
                  <a:gd name="connsiteY74" fmla="*/ 88203 h 2460467"/>
                  <a:gd name="connsiteX75" fmla="*/ 1050337 w 1561500"/>
                  <a:gd name="connsiteY75" fmla="*/ 52344 h 2460467"/>
                  <a:gd name="connsiteX76" fmla="*/ 868920 w 1561500"/>
                  <a:gd name="connsiteY76" fmla="*/ 0 h 2460467"/>
                  <a:gd name="connsiteX77" fmla="*/ 718643 w 1561500"/>
                  <a:gd name="connsiteY77" fmla="*/ 7521 h 2460467"/>
                  <a:gd name="connsiteX78" fmla="*/ 682784 w 1561500"/>
                  <a:gd name="connsiteY78"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274352 w 1561500"/>
                  <a:gd name="connsiteY8" fmla="*/ 631976 h 2460467"/>
                  <a:gd name="connsiteX9" fmla="*/ 255864 w 1561500"/>
                  <a:gd name="connsiteY9" fmla="*/ 637448 h 2460467"/>
                  <a:gd name="connsiteX10" fmla="*/ 273442 w 1561500"/>
                  <a:gd name="connsiteY10" fmla="*/ 735173 h 2460467"/>
                  <a:gd name="connsiteX11" fmla="*/ 280029 w 1561500"/>
                  <a:gd name="connsiteY11" fmla="*/ 804149 h 2460467"/>
                  <a:gd name="connsiteX12" fmla="*/ 287124 w 1561500"/>
                  <a:gd name="connsiteY12" fmla="*/ 833131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267359 w 1561500"/>
                  <a:gd name="connsiteY16" fmla="*/ 817337 h 2460467"/>
                  <a:gd name="connsiteX17" fmla="*/ 258696 w 1561500"/>
                  <a:gd name="connsiteY17" fmla="*/ 774426 h 2460467"/>
                  <a:gd name="connsiteX18" fmla="*/ 359278 w 1561500"/>
                  <a:gd name="connsiteY18" fmla="*/ 875051 h 2460467"/>
                  <a:gd name="connsiteX19" fmla="*/ 274043 w 1561500"/>
                  <a:gd name="connsiteY19" fmla="*/ 878130 h 2460467"/>
                  <a:gd name="connsiteX20" fmla="*/ 357341 w 1561500"/>
                  <a:gd name="connsiteY20" fmla="*/ 962488 h 2460467"/>
                  <a:gd name="connsiteX21" fmla="*/ 363459 w 1561500"/>
                  <a:gd name="connsiteY21" fmla="*/ 1062135 h 2460467"/>
                  <a:gd name="connsiteX22" fmla="*/ 308365 w 1561500"/>
                  <a:gd name="connsiteY22" fmla="*/ 1146837 h 2460467"/>
                  <a:gd name="connsiteX23" fmla="*/ 301151 w 1561500"/>
                  <a:gd name="connsiteY23" fmla="*/ 1254366 h 2460467"/>
                  <a:gd name="connsiteX24" fmla="*/ 274963 w 1561500"/>
                  <a:gd name="connsiteY24" fmla="*/ 1341507 h 2460467"/>
                  <a:gd name="connsiteX25" fmla="*/ 264376 w 1561500"/>
                  <a:gd name="connsiteY25" fmla="*/ 1422475 h 2460467"/>
                  <a:gd name="connsiteX26" fmla="*/ 238540 w 1561500"/>
                  <a:gd name="connsiteY26" fmla="*/ 1528300 h 2460467"/>
                  <a:gd name="connsiteX27" fmla="*/ 187228 w 1561500"/>
                  <a:gd name="connsiteY27" fmla="*/ 1638107 h 2460467"/>
                  <a:gd name="connsiteX28" fmla="*/ 16233 w 1561500"/>
                  <a:gd name="connsiteY28" fmla="*/ 1733317 h 2460467"/>
                  <a:gd name="connsiteX29" fmla="*/ 44041 w 1561500"/>
                  <a:gd name="connsiteY29" fmla="*/ 1862437 h 2460467"/>
                  <a:gd name="connsiteX30" fmla="*/ 1 w 1561500"/>
                  <a:gd name="connsiteY30" fmla="*/ 1886717 h 2460467"/>
                  <a:gd name="connsiteX31" fmla="*/ 82703 w 1561500"/>
                  <a:gd name="connsiteY31" fmla="*/ 2023255 h 2460467"/>
                  <a:gd name="connsiteX32" fmla="*/ 225584 w 1561500"/>
                  <a:gd name="connsiteY32" fmla="*/ 2203874 h 2460467"/>
                  <a:gd name="connsiteX33" fmla="*/ 379423 w 1561500"/>
                  <a:gd name="connsiteY33" fmla="*/ 2335608 h 2460467"/>
                  <a:gd name="connsiteX34" fmla="*/ 537505 w 1561500"/>
                  <a:gd name="connsiteY34" fmla="*/ 2372758 h 2460467"/>
                  <a:gd name="connsiteX35" fmla="*/ 629274 w 1561500"/>
                  <a:gd name="connsiteY35" fmla="*/ 2396006 h 2460467"/>
                  <a:gd name="connsiteX36" fmla="*/ 706065 w 1561500"/>
                  <a:gd name="connsiteY36" fmla="*/ 2424411 h 2460467"/>
                  <a:gd name="connsiteX37" fmla="*/ 837379 w 1561500"/>
                  <a:gd name="connsiteY37" fmla="*/ 2447059 h 2460467"/>
                  <a:gd name="connsiteX38" fmla="*/ 857154 w 1561500"/>
                  <a:gd name="connsiteY38" fmla="*/ 2460427 h 2460467"/>
                  <a:gd name="connsiteX39" fmla="*/ 897682 w 1561500"/>
                  <a:gd name="connsiteY39" fmla="*/ 2439227 h 2460467"/>
                  <a:gd name="connsiteX40" fmla="*/ 946320 w 1561500"/>
                  <a:gd name="connsiteY40" fmla="*/ 2448727 h 2460467"/>
                  <a:gd name="connsiteX41" fmla="*/ 1041851 w 1561500"/>
                  <a:gd name="connsiteY41" fmla="*/ 2431709 h 2460467"/>
                  <a:gd name="connsiteX42" fmla="*/ 1124656 w 1561500"/>
                  <a:gd name="connsiteY42" fmla="*/ 2395851 h 2460467"/>
                  <a:gd name="connsiteX43" fmla="*/ 1192130 w 1561500"/>
                  <a:gd name="connsiteY43" fmla="*/ 2393648 h 2460467"/>
                  <a:gd name="connsiteX44" fmla="*/ 1221829 w 1561500"/>
                  <a:gd name="connsiteY44" fmla="*/ 2356118 h 2460467"/>
                  <a:gd name="connsiteX45" fmla="*/ 1288825 w 1561500"/>
                  <a:gd name="connsiteY45" fmla="*/ 2301952 h 2460467"/>
                  <a:gd name="connsiteX46" fmla="*/ 1412207 w 1561500"/>
                  <a:gd name="connsiteY46" fmla="*/ 2216863 h 2460467"/>
                  <a:gd name="connsiteX47" fmla="*/ 1431781 w 1561500"/>
                  <a:gd name="connsiteY47" fmla="*/ 2111490 h 2460467"/>
                  <a:gd name="connsiteX48" fmla="*/ 1525669 w 1561500"/>
                  <a:gd name="connsiteY48" fmla="*/ 2020932 h 2460467"/>
                  <a:gd name="connsiteX49" fmla="*/ 1561500 w 1561500"/>
                  <a:gd name="connsiteY49" fmla="*/ 1940462 h 2460467"/>
                  <a:gd name="connsiteX50" fmla="*/ 1529913 w 1561500"/>
                  <a:gd name="connsiteY50" fmla="*/ 1899452 h 2460467"/>
                  <a:gd name="connsiteX51" fmla="*/ 1536756 w 1561500"/>
                  <a:gd name="connsiteY51" fmla="*/ 1878407 h 2460467"/>
                  <a:gd name="connsiteX52" fmla="*/ 1493369 w 1561500"/>
                  <a:gd name="connsiteY52" fmla="*/ 1831915 h 2460467"/>
                  <a:gd name="connsiteX53" fmla="*/ 1466955 w 1561500"/>
                  <a:gd name="connsiteY53" fmla="*/ 1783979 h 2460467"/>
                  <a:gd name="connsiteX54" fmla="*/ 1346648 w 1561500"/>
                  <a:gd name="connsiteY54" fmla="*/ 1748120 h 2460467"/>
                  <a:gd name="connsiteX55" fmla="*/ 1184807 w 1561500"/>
                  <a:gd name="connsiteY55" fmla="*/ 1732390 h 2460467"/>
                  <a:gd name="connsiteX56" fmla="*/ 1195069 w 1561500"/>
                  <a:gd name="connsiteY56" fmla="*/ 1666724 h 2460467"/>
                  <a:gd name="connsiteX57" fmla="*/ 1188723 w 1561500"/>
                  <a:gd name="connsiteY57" fmla="*/ 1640516 h 2460467"/>
                  <a:gd name="connsiteX58" fmla="*/ 1195425 w 1561500"/>
                  <a:gd name="connsiteY58" fmla="*/ 1562903 h 2460467"/>
                  <a:gd name="connsiteX59" fmla="*/ 1211742 w 1561500"/>
                  <a:gd name="connsiteY59" fmla="*/ 1472880 h 2460467"/>
                  <a:gd name="connsiteX60" fmla="*/ 1224902 w 1561500"/>
                  <a:gd name="connsiteY60" fmla="*/ 1353494 h 2460467"/>
                  <a:gd name="connsiteX61" fmla="*/ 1229055 w 1561500"/>
                  <a:gd name="connsiteY61" fmla="*/ 1299283 h 2460467"/>
                  <a:gd name="connsiteX62" fmla="*/ 1245652 w 1561500"/>
                  <a:gd name="connsiteY62" fmla="*/ 1261293 h 2460467"/>
                  <a:gd name="connsiteX63" fmla="*/ 1272577 w 1561500"/>
                  <a:gd name="connsiteY63" fmla="*/ 1217287 h 2460467"/>
                  <a:gd name="connsiteX64" fmla="*/ 1256843 w 1561500"/>
                  <a:gd name="connsiteY64" fmla="*/ 1158111 h 2460467"/>
                  <a:gd name="connsiteX65" fmla="*/ 1307055 w 1561500"/>
                  <a:gd name="connsiteY65" fmla="*/ 1081706 h 2460467"/>
                  <a:gd name="connsiteX66" fmla="*/ 1305010 w 1561500"/>
                  <a:gd name="connsiteY66" fmla="*/ 992856 h 2460467"/>
                  <a:gd name="connsiteX67" fmla="*/ 1360389 w 1561500"/>
                  <a:gd name="connsiteY67" fmla="*/ 948000 h 2460467"/>
                  <a:gd name="connsiteX68" fmla="*/ 1265490 w 1561500"/>
                  <a:gd name="connsiteY68" fmla="*/ 868132 h 2460467"/>
                  <a:gd name="connsiteX69" fmla="*/ 1274455 w 1561500"/>
                  <a:gd name="connsiteY69" fmla="*/ 760556 h 2460467"/>
                  <a:gd name="connsiteX70" fmla="*/ 1337208 w 1561500"/>
                  <a:gd name="connsiteY70" fmla="*/ 661944 h 2460467"/>
                  <a:gd name="connsiteX71" fmla="*/ 1408925 w 1561500"/>
                  <a:gd name="connsiteY71" fmla="*/ 581262 h 2460467"/>
                  <a:gd name="connsiteX72" fmla="*/ 1462713 w 1561500"/>
                  <a:gd name="connsiteY72" fmla="*/ 401968 h 2460467"/>
                  <a:gd name="connsiteX73" fmla="*/ 1435819 w 1561500"/>
                  <a:gd name="connsiteY73" fmla="*/ 249568 h 2460467"/>
                  <a:gd name="connsiteX74" fmla="*/ 1274455 w 1561500"/>
                  <a:gd name="connsiteY74" fmla="*/ 88203 h 2460467"/>
                  <a:gd name="connsiteX75" fmla="*/ 1050337 w 1561500"/>
                  <a:gd name="connsiteY75" fmla="*/ 52344 h 2460467"/>
                  <a:gd name="connsiteX76" fmla="*/ 868920 w 1561500"/>
                  <a:gd name="connsiteY76" fmla="*/ 0 h 2460467"/>
                  <a:gd name="connsiteX77" fmla="*/ 718643 w 1561500"/>
                  <a:gd name="connsiteY77" fmla="*/ 7521 h 2460467"/>
                  <a:gd name="connsiteX78" fmla="*/ 682784 w 1561500"/>
                  <a:gd name="connsiteY78"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274352 w 1561500"/>
                  <a:gd name="connsiteY8" fmla="*/ 631976 h 2460467"/>
                  <a:gd name="connsiteX9" fmla="*/ 255864 w 1561500"/>
                  <a:gd name="connsiteY9" fmla="*/ 637448 h 2460467"/>
                  <a:gd name="connsiteX10" fmla="*/ 273442 w 1561500"/>
                  <a:gd name="connsiteY10" fmla="*/ 735173 h 2460467"/>
                  <a:gd name="connsiteX11" fmla="*/ 280029 w 1561500"/>
                  <a:gd name="connsiteY11" fmla="*/ 804149 h 2460467"/>
                  <a:gd name="connsiteX12" fmla="*/ 287124 w 1561500"/>
                  <a:gd name="connsiteY12" fmla="*/ 833131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267359 w 1561500"/>
                  <a:gd name="connsiteY16" fmla="*/ 817337 h 2460467"/>
                  <a:gd name="connsiteX17" fmla="*/ 258696 w 1561500"/>
                  <a:gd name="connsiteY17" fmla="*/ 774426 h 2460467"/>
                  <a:gd name="connsiteX18" fmla="*/ 259836 w 1561500"/>
                  <a:gd name="connsiteY18" fmla="*/ 826955 h 2460467"/>
                  <a:gd name="connsiteX19" fmla="*/ 274043 w 1561500"/>
                  <a:gd name="connsiteY19" fmla="*/ 878130 h 2460467"/>
                  <a:gd name="connsiteX20" fmla="*/ 357341 w 1561500"/>
                  <a:gd name="connsiteY20" fmla="*/ 962488 h 2460467"/>
                  <a:gd name="connsiteX21" fmla="*/ 363459 w 1561500"/>
                  <a:gd name="connsiteY21" fmla="*/ 1062135 h 2460467"/>
                  <a:gd name="connsiteX22" fmla="*/ 308365 w 1561500"/>
                  <a:gd name="connsiteY22" fmla="*/ 1146837 h 2460467"/>
                  <a:gd name="connsiteX23" fmla="*/ 301151 w 1561500"/>
                  <a:gd name="connsiteY23" fmla="*/ 1254366 h 2460467"/>
                  <a:gd name="connsiteX24" fmla="*/ 274963 w 1561500"/>
                  <a:gd name="connsiteY24" fmla="*/ 1341507 h 2460467"/>
                  <a:gd name="connsiteX25" fmla="*/ 264376 w 1561500"/>
                  <a:gd name="connsiteY25" fmla="*/ 1422475 h 2460467"/>
                  <a:gd name="connsiteX26" fmla="*/ 238540 w 1561500"/>
                  <a:gd name="connsiteY26" fmla="*/ 1528300 h 2460467"/>
                  <a:gd name="connsiteX27" fmla="*/ 187228 w 1561500"/>
                  <a:gd name="connsiteY27" fmla="*/ 1638107 h 2460467"/>
                  <a:gd name="connsiteX28" fmla="*/ 16233 w 1561500"/>
                  <a:gd name="connsiteY28" fmla="*/ 1733317 h 2460467"/>
                  <a:gd name="connsiteX29" fmla="*/ 44041 w 1561500"/>
                  <a:gd name="connsiteY29" fmla="*/ 1862437 h 2460467"/>
                  <a:gd name="connsiteX30" fmla="*/ 1 w 1561500"/>
                  <a:gd name="connsiteY30" fmla="*/ 1886717 h 2460467"/>
                  <a:gd name="connsiteX31" fmla="*/ 82703 w 1561500"/>
                  <a:gd name="connsiteY31" fmla="*/ 2023255 h 2460467"/>
                  <a:gd name="connsiteX32" fmla="*/ 225584 w 1561500"/>
                  <a:gd name="connsiteY32" fmla="*/ 2203874 h 2460467"/>
                  <a:gd name="connsiteX33" fmla="*/ 379423 w 1561500"/>
                  <a:gd name="connsiteY33" fmla="*/ 2335608 h 2460467"/>
                  <a:gd name="connsiteX34" fmla="*/ 537505 w 1561500"/>
                  <a:gd name="connsiteY34" fmla="*/ 2372758 h 2460467"/>
                  <a:gd name="connsiteX35" fmla="*/ 629274 w 1561500"/>
                  <a:gd name="connsiteY35" fmla="*/ 2396006 h 2460467"/>
                  <a:gd name="connsiteX36" fmla="*/ 706065 w 1561500"/>
                  <a:gd name="connsiteY36" fmla="*/ 2424411 h 2460467"/>
                  <a:gd name="connsiteX37" fmla="*/ 837379 w 1561500"/>
                  <a:gd name="connsiteY37" fmla="*/ 2447059 h 2460467"/>
                  <a:gd name="connsiteX38" fmla="*/ 857154 w 1561500"/>
                  <a:gd name="connsiteY38" fmla="*/ 2460427 h 2460467"/>
                  <a:gd name="connsiteX39" fmla="*/ 897682 w 1561500"/>
                  <a:gd name="connsiteY39" fmla="*/ 2439227 h 2460467"/>
                  <a:gd name="connsiteX40" fmla="*/ 946320 w 1561500"/>
                  <a:gd name="connsiteY40" fmla="*/ 2448727 h 2460467"/>
                  <a:gd name="connsiteX41" fmla="*/ 1041851 w 1561500"/>
                  <a:gd name="connsiteY41" fmla="*/ 2431709 h 2460467"/>
                  <a:gd name="connsiteX42" fmla="*/ 1124656 w 1561500"/>
                  <a:gd name="connsiteY42" fmla="*/ 2395851 h 2460467"/>
                  <a:gd name="connsiteX43" fmla="*/ 1192130 w 1561500"/>
                  <a:gd name="connsiteY43" fmla="*/ 2393648 h 2460467"/>
                  <a:gd name="connsiteX44" fmla="*/ 1221829 w 1561500"/>
                  <a:gd name="connsiteY44" fmla="*/ 2356118 h 2460467"/>
                  <a:gd name="connsiteX45" fmla="*/ 1288825 w 1561500"/>
                  <a:gd name="connsiteY45" fmla="*/ 2301952 h 2460467"/>
                  <a:gd name="connsiteX46" fmla="*/ 1412207 w 1561500"/>
                  <a:gd name="connsiteY46" fmla="*/ 2216863 h 2460467"/>
                  <a:gd name="connsiteX47" fmla="*/ 1431781 w 1561500"/>
                  <a:gd name="connsiteY47" fmla="*/ 2111490 h 2460467"/>
                  <a:gd name="connsiteX48" fmla="*/ 1525669 w 1561500"/>
                  <a:gd name="connsiteY48" fmla="*/ 2020932 h 2460467"/>
                  <a:gd name="connsiteX49" fmla="*/ 1561500 w 1561500"/>
                  <a:gd name="connsiteY49" fmla="*/ 1940462 h 2460467"/>
                  <a:gd name="connsiteX50" fmla="*/ 1529913 w 1561500"/>
                  <a:gd name="connsiteY50" fmla="*/ 1899452 h 2460467"/>
                  <a:gd name="connsiteX51" fmla="*/ 1536756 w 1561500"/>
                  <a:gd name="connsiteY51" fmla="*/ 1878407 h 2460467"/>
                  <a:gd name="connsiteX52" fmla="*/ 1493369 w 1561500"/>
                  <a:gd name="connsiteY52" fmla="*/ 1831915 h 2460467"/>
                  <a:gd name="connsiteX53" fmla="*/ 1466955 w 1561500"/>
                  <a:gd name="connsiteY53" fmla="*/ 1783979 h 2460467"/>
                  <a:gd name="connsiteX54" fmla="*/ 1346648 w 1561500"/>
                  <a:gd name="connsiteY54" fmla="*/ 1748120 h 2460467"/>
                  <a:gd name="connsiteX55" fmla="*/ 1184807 w 1561500"/>
                  <a:gd name="connsiteY55" fmla="*/ 1732390 h 2460467"/>
                  <a:gd name="connsiteX56" fmla="*/ 1195069 w 1561500"/>
                  <a:gd name="connsiteY56" fmla="*/ 1666724 h 2460467"/>
                  <a:gd name="connsiteX57" fmla="*/ 1188723 w 1561500"/>
                  <a:gd name="connsiteY57" fmla="*/ 1640516 h 2460467"/>
                  <a:gd name="connsiteX58" fmla="*/ 1195425 w 1561500"/>
                  <a:gd name="connsiteY58" fmla="*/ 1562903 h 2460467"/>
                  <a:gd name="connsiteX59" fmla="*/ 1211742 w 1561500"/>
                  <a:gd name="connsiteY59" fmla="*/ 1472880 h 2460467"/>
                  <a:gd name="connsiteX60" fmla="*/ 1224902 w 1561500"/>
                  <a:gd name="connsiteY60" fmla="*/ 1353494 h 2460467"/>
                  <a:gd name="connsiteX61" fmla="*/ 1229055 w 1561500"/>
                  <a:gd name="connsiteY61" fmla="*/ 1299283 h 2460467"/>
                  <a:gd name="connsiteX62" fmla="*/ 1245652 w 1561500"/>
                  <a:gd name="connsiteY62" fmla="*/ 1261293 h 2460467"/>
                  <a:gd name="connsiteX63" fmla="*/ 1272577 w 1561500"/>
                  <a:gd name="connsiteY63" fmla="*/ 1217287 h 2460467"/>
                  <a:gd name="connsiteX64" fmla="*/ 1256843 w 1561500"/>
                  <a:gd name="connsiteY64" fmla="*/ 1158111 h 2460467"/>
                  <a:gd name="connsiteX65" fmla="*/ 1307055 w 1561500"/>
                  <a:gd name="connsiteY65" fmla="*/ 1081706 h 2460467"/>
                  <a:gd name="connsiteX66" fmla="*/ 1305010 w 1561500"/>
                  <a:gd name="connsiteY66" fmla="*/ 992856 h 2460467"/>
                  <a:gd name="connsiteX67" fmla="*/ 1360389 w 1561500"/>
                  <a:gd name="connsiteY67" fmla="*/ 948000 h 2460467"/>
                  <a:gd name="connsiteX68" fmla="*/ 1265490 w 1561500"/>
                  <a:gd name="connsiteY68" fmla="*/ 868132 h 2460467"/>
                  <a:gd name="connsiteX69" fmla="*/ 1274455 w 1561500"/>
                  <a:gd name="connsiteY69" fmla="*/ 760556 h 2460467"/>
                  <a:gd name="connsiteX70" fmla="*/ 1337208 w 1561500"/>
                  <a:gd name="connsiteY70" fmla="*/ 661944 h 2460467"/>
                  <a:gd name="connsiteX71" fmla="*/ 1408925 w 1561500"/>
                  <a:gd name="connsiteY71" fmla="*/ 581262 h 2460467"/>
                  <a:gd name="connsiteX72" fmla="*/ 1462713 w 1561500"/>
                  <a:gd name="connsiteY72" fmla="*/ 401968 h 2460467"/>
                  <a:gd name="connsiteX73" fmla="*/ 1435819 w 1561500"/>
                  <a:gd name="connsiteY73" fmla="*/ 249568 h 2460467"/>
                  <a:gd name="connsiteX74" fmla="*/ 1274455 w 1561500"/>
                  <a:gd name="connsiteY74" fmla="*/ 88203 h 2460467"/>
                  <a:gd name="connsiteX75" fmla="*/ 1050337 w 1561500"/>
                  <a:gd name="connsiteY75" fmla="*/ 52344 h 2460467"/>
                  <a:gd name="connsiteX76" fmla="*/ 868920 w 1561500"/>
                  <a:gd name="connsiteY76" fmla="*/ 0 h 2460467"/>
                  <a:gd name="connsiteX77" fmla="*/ 718643 w 1561500"/>
                  <a:gd name="connsiteY77" fmla="*/ 7521 h 2460467"/>
                  <a:gd name="connsiteX78" fmla="*/ 682784 w 1561500"/>
                  <a:gd name="connsiteY78" fmla="*/ 88203 h 2460467"/>
                  <a:gd name="connsiteX0" fmla="*/ 682784 w 1561500"/>
                  <a:gd name="connsiteY0" fmla="*/ 88203 h 2460467"/>
                  <a:gd name="connsiteX1" fmla="*/ 665005 w 1561500"/>
                  <a:gd name="connsiteY1" fmla="*/ 78720 h 2460467"/>
                  <a:gd name="connsiteX2" fmla="*/ 526823 w 1561500"/>
                  <a:gd name="connsiteY2" fmla="*/ 150043 h 2460467"/>
                  <a:gd name="connsiteX3" fmla="*/ 499929 w 1561500"/>
                  <a:gd name="connsiteY3" fmla="*/ 234755 h 2460467"/>
                  <a:gd name="connsiteX4" fmla="*/ 430814 w 1561500"/>
                  <a:gd name="connsiteY4" fmla="*/ 340505 h 2460467"/>
                  <a:gd name="connsiteX5" fmla="*/ 423972 w 1561500"/>
                  <a:gd name="connsiteY5" fmla="*/ 411312 h 2460467"/>
                  <a:gd name="connsiteX6" fmla="*/ 376067 w 1561500"/>
                  <a:gd name="connsiteY6" fmla="*/ 455756 h 2460467"/>
                  <a:gd name="connsiteX7" fmla="*/ 356493 w 1561500"/>
                  <a:gd name="connsiteY7" fmla="*/ 580352 h 2460467"/>
                  <a:gd name="connsiteX8" fmla="*/ 274352 w 1561500"/>
                  <a:gd name="connsiteY8" fmla="*/ 631976 h 2460467"/>
                  <a:gd name="connsiteX9" fmla="*/ 255864 w 1561500"/>
                  <a:gd name="connsiteY9" fmla="*/ 637448 h 2460467"/>
                  <a:gd name="connsiteX10" fmla="*/ 273442 w 1561500"/>
                  <a:gd name="connsiteY10" fmla="*/ 735173 h 2460467"/>
                  <a:gd name="connsiteX11" fmla="*/ 280029 w 1561500"/>
                  <a:gd name="connsiteY11" fmla="*/ 804149 h 2460467"/>
                  <a:gd name="connsiteX12" fmla="*/ 287124 w 1561500"/>
                  <a:gd name="connsiteY12" fmla="*/ 833131 h 2460467"/>
                  <a:gd name="connsiteX13" fmla="*/ 362361 w 1561500"/>
                  <a:gd name="connsiteY13" fmla="*/ 830661 h 2460467"/>
                  <a:gd name="connsiteX14" fmla="*/ 369245 w 1561500"/>
                  <a:gd name="connsiteY14" fmla="*/ 837187 h 2460467"/>
                  <a:gd name="connsiteX15" fmla="*/ 316228 w 1561500"/>
                  <a:gd name="connsiteY15" fmla="*/ 804270 h 2460467"/>
                  <a:gd name="connsiteX16" fmla="*/ 267359 w 1561500"/>
                  <a:gd name="connsiteY16" fmla="*/ 817337 h 2460467"/>
                  <a:gd name="connsiteX17" fmla="*/ 258696 w 1561500"/>
                  <a:gd name="connsiteY17" fmla="*/ 774426 h 2460467"/>
                  <a:gd name="connsiteX18" fmla="*/ 259836 w 1561500"/>
                  <a:gd name="connsiteY18" fmla="*/ 826955 h 2460467"/>
                  <a:gd name="connsiteX19" fmla="*/ 274043 w 1561500"/>
                  <a:gd name="connsiteY19" fmla="*/ 878130 h 2460467"/>
                  <a:gd name="connsiteX20" fmla="*/ 357341 w 1561500"/>
                  <a:gd name="connsiteY20" fmla="*/ 962488 h 2460467"/>
                  <a:gd name="connsiteX21" fmla="*/ 363459 w 1561500"/>
                  <a:gd name="connsiteY21" fmla="*/ 1062135 h 2460467"/>
                  <a:gd name="connsiteX22" fmla="*/ 308365 w 1561500"/>
                  <a:gd name="connsiteY22" fmla="*/ 1146837 h 2460467"/>
                  <a:gd name="connsiteX23" fmla="*/ 301151 w 1561500"/>
                  <a:gd name="connsiteY23" fmla="*/ 1254366 h 2460467"/>
                  <a:gd name="connsiteX24" fmla="*/ 274963 w 1561500"/>
                  <a:gd name="connsiteY24" fmla="*/ 1341507 h 2460467"/>
                  <a:gd name="connsiteX25" fmla="*/ 264376 w 1561500"/>
                  <a:gd name="connsiteY25" fmla="*/ 1422475 h 2460467"/>
                  <a:gd name="connsiteX26" fmla="*/ 238540 w 1561500"/>
                  <a:gd name="connsiteY26" fmla="*/ 1528300 h 2460467"/>
                  <a:gd name="connsiteX27" fmla="*/ 187228 w 1561500"/>
                  <a:gd name="connsiteY27" fmla="*/ 1638107 h 2460467"/>
                  <a:gd name="connsiteX28" fmla="*/ 16233 w 1561500"/>
                  <a:gd name="connsiteY28" fmla="*/ 1733317 h 2460467"/>
                  <a:gd name="connsiteX29" fmla="*/ 44041 w 1561500"/>
                  <a:gd name="connsiteY29" fmla="*/ 1862437 h 2460467"/>
                  <a:gd name="connsiteX30" fmla="*/ 1 w 1561500"/>
                  <a:gd name="connsiteY30" fmla="*/ 1886717 h 2460467"/>
                  <a:gd name="connsiteX31" fmla="*/ 82703 w 1561500"/>
                  <a:gd name="connsiteY31" fmla="*/ 2023255 h 2460467"/>
                  <a:gd name="connsiteX32" fmla="*/ 225584 w 1561500"/>
                  <a:gd name="connsiteY32" fmla="*/ 2203874 h 2460467"/>
                  <a:gd name="connsiteX33" fmla="*/ 379423 w 1561500"/>
                  <a:gd name="connsiteY33" fmla="*/ 2335608 h 2460467"/>
                  <a:gd name="connsiteX34" fmla="*/ 537505 w 1561500"/>
                  <a:gd name="connsiteY34" fmla="*/ 2372758 h 2460467"/>
                  <a:gd name="connsiteX35" fmla="*/ 629274 w 1561500"/>
                  <a:gd name="connsiteY35" fmla="*/ 2396006 h 2460467"/>
                  <a:gd name="connsiteX36" fmla="*/ 706065 w 1561500"/>
                  <a:gd name="connsiteY36" fmla="*/ 2424411 h 2460467"/>
                  <a:gd name="connsiteX37" fmla="*/ 837379 w 1561500"/>
                  <a:gd name="connsiteY37" fmla="*/ 2447059 h 2460467"/>
                  <a:gd name="connsiteX38" fmla="*/ 857154 w 1561500"/>
                  <a:gd name="connsiteY38" fmla="*/ 2460427 h 2460467"/>
                  <a:gd name="connsiteX39" fmla="*/ 897682 w 1561500"/>
                  <a:gd name="connsiteY39" fmla="*/ 2439227 h 2460467"/>
                  <a:gd name="connsiteX40" fmla="*/ 946320 w 1561500"/>
                  <a:gd name="connsiteY40" fmla="*/ 2448727 h 2460467"/>
                  <a:gd name="connsiteX41" fmla="*/ 1041851 w 1561500"/>
                  <a:gd name="connsiteY41" fmla="*/ 2431709 h 2460467"/>
                  <a:gd name="connsiteX42" fmla="*/ 1124656 w 1561500"/>
                  <a:gd name="connsiteY42" fmla="*/ 2395851 h 2460467"/>
                  <a:gd name="connsiteX43" fmla="*/ 1192130 w 1561500"/>
                  <a:gd name="connsiteY43" fmla="*/ 2393648 h 2460467"/>
                  <a:gd name="connsiteX44" fmla="*/ 1221829 w 1561500"/>
                  <a:gd name="connsiteY44" fmla="*/ 2356118 h 2460467"/>
                  <a:gd name="connsiteX45" fmla="*/ 1288825 w 1561500"/>
                  <a:gd name="connsiteY45" fmla="*/ 2301952 h 2460467"/>
                  <a:gd name="connsiteX46" fmla="*/ 1412207 w 1561500"/>
                  <a:gd name="connsiteY46" fmla="*/ 2216863 h 2460467"/>
                  <a:gd name="connsiteX47" fmla="*/ 1431781 w 1561500"/>
                  <a:gd name="connsiteY47" fmla="*/ 2111490 h 2460467"/>
                  <a:gd name="connsiteX48" fmla="*/ 1525669 w 1561500"/>
                  <a:gd name="connsiteY48" fmla="*/ 2020932 h 2460467"/>
                  <a:gd name="connsiteX49" fmla="*/ 1561500 w 1561500"/>
                  <a:gd name="connsiteY49" fmla="*/ 1940462 h 2460467"/>
                  <a:gd name="connsiteX50" fmla="*/ 1529913 w 1561500"/>
                  <a:gd name="connsiteY50" fmla="*/ 1899452 h 2460467"/>
                  <a:gd name="connsiteX51" fmla="*/ 1536756 w 1561500"/>
                  <a:gd name="connsiteY51" fmla="*/ 1878407 h 2460467"/>
                  <a:gd name="connsiteX52" fmla="*/ 1493369 w 1561500"/>
                  <a:gd name="connsiteY52" fmla="*/ 1831915 h 2460467"/>
                  <a:gd name="connsiteX53" fmla="*/ 1466955 w 1561500"/>
                  <a:gd name="connsiteY53" fmla="*/ 1783979 h 2460467"/>
                  <a:gd name="connsiteX54" fmla="*/ 1346648 w 1561500"/>
                  <a:gd name="connsiteY54" fmla="*/ 1748120 h 2460467"/>
                  <a:gd name="connsiteX55" fmla="*/ 1184807 w 1561500"/>
                  <a:gd name="connsiteY55" fmla="*/ 1732390 h 2460467"/>
                  <a:gd name="connsiteX56" fmla="*/ 1195069 w 1561500"/>
                  <a:gd name="connsiteY56" fmla="*/ 1666724 h 2460467"/>
                  <a:gd name="connsiteX57" fmla="*/ 1188723 w 1561500"/>
                  <a:gd name="connsiteY57" fmla="*/ 1640516 h 2460467"/>
                  <a:gd name="connsiteX58" fmla="*/ 1195425 w 1561500"/>
                  <a:gd name="connsiteY58" fmla="*/ 1562903 h 2460467"/>
                  <a:gd name="connsiteX59" fmla="*/ 1211742 w 1561500"/>
                  <a:gd name="connsiteY59" fmla="*/ 1472880 h 2460467"/>
                  <a:gd name="connsiteX60" fmla="*/ 1224902 w 1561500"/>
                  <a:gd name="connsiteY60" fmla="*/ 1353494 h 2460467"/>
                  <a:gd name="connsiteX61" fmla="*/ 1229055 w 1561500"/>
                  <a:gd name="connsiteY61" fmla="*/ 1299283 h 2460467"/>
                  <a:gd name="connsiteX62" fmla="*/ 1245652 w 1561500"/>
                  <a:gd name="connsiteY62" fmla="*/ 1261293 h 2460467"/>
                  <a:gd name="connsiteX63" fmla="*/ 1272577 w 1561500"/>
                  <a:gd name="connsiteY63" fmla="*/ 1217287 h 2460467"/>
                  <a:gd name="connsiteX64" fmla="*/ 1256843 w 1561500"/>
                  <a:gd name="connsiteY64" fmla="*/ 1158111 h 2460467"/>
                  <a:gd name="connsiteX65" fmla="*/ 1307055 w 1561500"/>
                  <a:gd name="connsiteY65" fmla="*/ 1081706 h 2460467"/>
                  <a:gd name="connsiteX66" fmla="*/ 1305010 w 1561500"/>
                  <a:gd name="connsiteY66" fmla="*/ 992856 h 2460467"/>
                  <a:gd name="connsiteX67" fmla="*/ 1360389 w 1561500"/>
                  <a:gd name="connsiteY67" fmla="*/ 948000 h 2460467"/>
                  <a:gd name="connsiteX68" fmla="*/ 1434646 w 1561500"/>
                  <a:gd name="connsiteY68" fmla="*/ 898969 h 2460467"/>
                  <a:gd name="connsiteX69" fmla="*/ 1274455 w 1561500"/>
                  <a:gd name="connsiteY69" fmla="*/ 760556 h 2460467"/>
                  <a:gd name="connsiteX70" fmla="*/ 1337208 w 1561500"/>
                  <a:gd name="connsiteY70" fmla="*/ 661944 h 2460467"/>
                  <a:gd name="connsiteX71" fmla="*/ 1408925 w 1561500"/>
                  <a:gd name="connsiteY71" fmla="*/ 581262 h 2460467"/>
                  <a:gd name="connsiteX72" fmla="*/ 1462713 w 1561500"/>
                  <a:gd name="connsiteY72" fmla="*/ 401968 h 2460467"/>
                  <a:gd name="connsiteX73" fmla="*/ 1435819 w 1561500"/>
                  <a:gd name="connsiteY73" fmla="*/ 249568 h 2460467"/>
                  <a:gd name="connsiteX74" fmla="*/ 1274455 w 1561500"/>
                  <a:gd name="connsiteY74" fmla="*/ 88203 h 2460467"/>
                  <a:gd name="connsiteX75" fmla="*/ 1050337 w 1561500"/>
                  <a:gd name="connsiteY75" fmla="*/ 52344 h 2460467"/>
                  <a:gd name="connsiteX76" fmla="*/ 868920 w 1561500"/>
                  <a:gd name="connsiteY76" fmla="*/ 0 h 2460467"/>
                  <a:gd name="connsiteX77" fmla="*/ 718643 w 1561500"/>
                  <a:gd name="connsiteY77" fmla="*/ 7521 h 2460467"/>
                  <a:gd name="connsiteX78" fmla="*/ 682784 w 1561500"/>
                  <a:gd name="connsiteY78" fmla="*/ 88203 h 246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561500" h="2460467">
                    <a:moveTo>
                      <a:pt x="682784" y="88203"/>
                    </a:moveTo>
                    <a:cubicBezTo>
                      <a:pt x="679139" y="93272"/>
                      <a:pt x="668650" y="73651"/>
                      <a:pt x="665005" y="78720"/>
                    </a:cubicBezTo>
                    <a:lnTo>
                      <a:pt x="526823" y="150043"/>
                    </a:lnTo>
                    <a:lnTo>
                      <a:pt x="499929" y="234755"/>
                    </a:lnTo>
                    <a:lnTo>
                      <a:pt x="430814" y="340505"/>
                    </a:lnTo>
                    <a:cubicBezTo>
                      <a:pt x="430814" y="367399"/>
                      <a:pt x="433096" y="392104"/>
                      <a:pt x="423972" y="411312"/>
                    </a:cubicBezTo>
                    <a:cubicBezTo>
                      <a:pt x="414848" y="430520"/>
                      <a:pt x="387314" y="427583"/>
                      <a:pt x="376067" y="455756"/>
                    </a:cubicBezTo>
                    <a:cubicBezTo>
                      <a:pt x="364821" y="483929"/>
                      <a:pt x="363018" y="538820"/>
                      <a:pt x="356493" y="580352"/>
                    </a:cubicBezTo>
                    <a:cubicBezTo>
                      <a:pt x="365458" y="610234"/>
                      <a:pt x="291124" y="622460"/>
                      <a:pt x="274352" y="631976"/>
                    </a:cubicBezTo>
                    <a:cubicBezTo>
                      <a:pt x="257581" y="641492"/>
                      <a:pt x="256016" y="620249"/>
                      <a:pt x="255864" y="637448"/>
                    </a:cubicBezTo>
                    <a:cubicBezTo>
                      <a:pt x="255712" y="654647"/>
                      <a:pt x="253232" y="679005"/>
                      <a:pt x="273442" y="735173"/>
                    </a:cubicBezTo>
                    <a:lnTo>
                      <a:pt x="280029" y="804149"/>
                    </a:lnTo>
                    <a:cubicBezTo>
                      <a:pt x="279987" y="809199"/>
                      <a:pt x="287166" y="828081"/>
                      <a:pt x="287124" y="833131"/>
                    </a:cubicBezTo>
                    <a:cubicBezTo>
                      <a:pt x="314363" y="866997"/>
                      <a:pt x="335122" y="796795"/>
                      <a:pt x="362361" y="830661"/>
                    </a:cubicBezTo>
                    <a:lnTo>
                      <a:pt x="369245" y="837187"/>
                    </a:lnTo>
                    <a:cubicBezTo>
                      <a:pt x="375150" y="848493"/>
                      <a:pt x="310323" y="792964"/>
                      <a:pt x="316228" y="804270"/>
                    </a:cubicBezTo>
                    <a:cubicBezTo>
                      <a:pt x="318050" y="810929"/>
                      <a:pt x="265537" y="810678"/>
                      <a:pt x="267359" y="817337"/>
                    </a:cubicBezTo>
                    <a:lnTo>
                      <a:pt x="258696" y="774426"/>
                    </a:lnTo>
                    <a:cubicBezTo>
                      <a:pt x="262785" y="796602"/>
                      <a:pt x="263772" y="814850"/>
                      <a:pt x="259836" y="826955"/>
                    </a:cubicBezTo>
                    <a:cubicBezTo>
                      <a:pt x="255900" y="839060"/>
                      <a:pt x="257792" y="855541"/>
                      <a:pt x="274043" y="878130"/>
                    </a:cubicBezTo>
                    <a:cubicBezTo>
                      <a:pt x="290294" y="900719"/>
                      <a:pt x="357821" y="955169"/>
                      <a:pt x="357341" y="962488"/>
                    </a:cubicBezTo>
                    <a:lnTo>
                      <a:pt x="363459" y="1062135"/>
                    </a:lnTo>
                    <a:lnTo>
                      <a:pt x="308365" y="1146837"/>
                    </a:lnTo>
                    <a:lnTo>
                      <a:pt x="301151" y="1254366"/>
                    </a:lnTo>
                    <a:lnTo>
                      <a:pt x="274963" y="1341507"/>
                    </a:lnTo>
                    <a:lnTo>
                      <a:pt x="264376" y="1422475"/>
                    </a:lnTo>
                    <a:cubicBezTo>
                      <a:pt x="251556" y="1419691"/>
                      <a:pt x="251360" y="1531084"/>
                      <a:pt x="238540" y="1528300"/>
                    </a:cubicBezTo>
                    <a:lnTo>
                      <a:pt x="187228" y="1638107"/>
                    </a:lnTo>
                    <a:lnTo>
                      <a:pt x="16233" y="1733317"/>
                    </a:lnTo>
                    <a:cubicBezTo>
                      <a:pt x="55346" y="1774140"/>
                      <a:pt x="4928" y="1821614"/>
                      <a:pt x="44041" y="1862437"/>
                    </a:cubicBezTo>
                    <a:lnTo>
                      <a:pt x="1" y="1886717"/>
                    </a:lnTo>
                    <a:lnTo>
                      <a:pt x="82703" y="2023255"/>
                    </a:lnTo>
                    <a:lnTo>
                      <a:pt x="225584" y="2203874"/>
                    </a:lnTo>
                    <a:lnTo>
                      <a:pt x="379423" y="2335608"/>
                    </a:lnTo>
                    <a:lnTo>
                      <a:pt x="537505" y="2372758"/>
                    </a:lnTo>
                    <a:lnTo>
                      <a:pt x="629274" y="2396006"/>
                    </a:lnTo>
                    <a:cubicBezTo>
                      <a:pt x="636622" y="2397244"/>
                      <a:pt x="698717" y="2423173"/>
                      <a:pt x="706065" y="2424411"/>
                    </a:cubicBezTo>
                    <a:lnTo>
                      <a:pt x="837379" y="2447059"/>
                    </a:lnTo>
                    <a:lnTo>
                      <a:pt x="857154" y="2460427"/>
                    </a:lnTo>
                    <a:cubicBezTo>
                      <a:pt x="872945" y="2461590"/>
                      <a:pt x="881891" y="2438064"/>
                      <a:pt x="897682" y="2439227"/>
                    </a:cubicBezTo>
                    <a:lnTo>
                      <a:pt x="946320" y="2448727"/>
                    </a:lnTo>
                    <a:lnTo>
                      <a:pt x="1041851" y="2431709"/>
                    </a:lnTo>
                    <a:cubicBezTo>
                      <a:pt x="1129057" y="2412331"/>
                      <a:pt x="1103372" y="2438422"/>
                      <a:pt x="1124656" y="2395851"/>
                    </a:cubicBezTo>
                    <a:lnTo>
                      <a:pt x="1192130" y="2393648"/>
                    </a:lnTo>
                    <a:lnTo>
                      <a:pt x="1221829" y="2356118"/>
                    </a:lnTo>
                    <a:lnTo>
                      <a:pt x="1288825" y="2301952"/>
                    </a:lnTo>
                    <a:lnTo>
                      <a:pt x="1412207" y="2216863"/>
                    </a:lnTo>
                    <a:lnTo>
                      <a:pt x="1431781" y="2111490"/>
                    </a:lnTo>
                    <a:lnTo>
                      <a:pt x="1525669" y="2020932"/>
                    </a:lnTo>
                    <a:cubicBezTo>
                      <a:pt x="1562705" y="2000693"/>
                      <a:pt x="1524464" y="1960701"/>
                      <a:pt x="1561500" y="1940462"/>
                    </a:cubicBezTo>
                    <a:lnTo>
                      <a:pt x="1529913" y="1899452"/>
                    </a:lnTo>
                    <a:lnTo>
                      <a:pt x="1536756" y="1878407"/>
                    </a:lnTo>
                    <a:lnTo>
                      <a:pt x="1493369" y="1831915"/>
                    </a:lnTo>
                    <a:cubicBezTo>
                      <a:pt x="1475440" y="1810997"/>
                      <a:pt x="1491408" y="1797945"/>
                      <a:pt x="1466955" y="1783979"/>
                    </a:cubicBezTo>
                    <a:cubicBezTo>
                      <a:pt x="1442502" y="1770013"/>
                      <a:pt x="1395875" y="1733735"/>
                      <a:pt x="1346648" y="1748120"/>
                    </a:cubicBezTo>
                    <a:lnTo>
                      <a:pt x="1184807" y="1732390"/>
                    </a:lnTo>
                    <a:cubicBezTo>
                      <a:pt x="1160203" y="1719377"/>
                      <a:pt x="1219673" y="1679737"/>
                      <a:pt x="1195069" y="1666724"/>
                    </a:cubicBezTo>
                    <a:lnTo>
                      <a:pt x="1188723" y="1640516"/>
                    </a:lnTo>
                    <a:cubicBezTo>
                      <a:pt x="1198021" y="1611604"/>
                      <a:pt x="1186127" y="1591815"/>
                      <a:pt x="1195425" y="1562903"/>
                    </a:cubicBezTo>
                    <a:lnTo>
                      <a:pt x="1211742" y="1472880"/>
                    </a:lnTo>
                    <a:lnTo>
                      <a:pt x="1224902" y="1353494"/>
                    </a:lnTo>
                    <a:cubicBezTo>
                      <a:pt x="1226873" y="1321854"/>
                      <a:pt x="1268146" y="1330924"/>
                      <a:pt x="1229055" y="1299283"/>
                    </a:cubicBezTo>
                    <a:lnTo>
                      <a:pt x="1245652" y="1261293"/>
                    </a:lnTo>
                    <a:cubicBezTo>
                      <a:pt x="1274892" y="1183319"/>
                      <a:pt x="1270712" y="1234484"/>
                      <a:pt x="1272577" y="1217287"/>
                    </a:cubicBezTo>
                    <a:cubicBezTo>
                      <a:pt x="1274442" y="1200090"/>
                      <a:pt x="1251097" y="1180708"/>
                      <a:pt x="1256843" y="1158111"/>
                    </a:cubicBezTo>
                    <a:cubicBezTo>
                      <a:pt x="1262589" y="1135514"/>
                      <a:pt x="1292594" y="1107258"/>
                      <a:pt x="1307055" y="1081706"/>
                    </a:cubicBezTo>
                    <a:cubicBezTo>
                      <a:pt x="1306373" y="1052089"/>
                      <a:pt x="1305692" y="1022473"/>
                      <a:pt x="1305010" y="992856"/>
                    </a:cubicBezTo>
                    <a:lnTo>
                      <a:pt x="1360389" y="948000"/>
                    </a:lnTo>
                    <a:lnTo>
                      <a:pt x="1434646" y="898969"/>
                    </a:lnTo>
                    <a:lnTo>
                      <a:pt x="1274455" y="760556"/>
                    </a:lnTo>
                    <a:lnTo>
                      <a:pt x="1337208" y="661944"/>
                    </a:lnTo>
                    <a:lnTo>
                      <a:pt x="1408925" y="581262"/>
                    </a:lnTo>
                    <a:lnTo>
                      <a:pt x="1462713" y="401968"/>
                    </a:lnTo>
                    <a:lnTo>
                      <a:pt x="1435819" y="249568"/>
                    </a:lnTo>
                    <a:lnTo>
                      <a:pt x="1274455" y="88203"/>
                    </a:lnTo>
                    <a:lnTo>
                      <a:pt x="1050337" y="52344"/>
                    </a:lnTo>
                    <a:lnTo>
                      <a:pt x="868920" y="0"/>
                    </a:lnTo>
                    <a:lnTo>
                      <a:pt x="718643" y="7521"/>
                    </a:lnTo>
                    <a:lnTo>
                      <a:pt x="682784" y="88203"/>
                    </a:lnTo>
                    <a:close/>
                  </a:path>
                </a:pathLst>
              </a:custGeom>
              <a:solidFill>
                <a:srgbClr val="CC66FF"/>
              </a:solidFill>
              <a:ln w="9525">
                <a:solidFill>
                  <a:schemeClr val="tx2"/>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40">
                  <a:defRPr/>
                </a:pPr>
                <a:endParaRPr lang="en-US" sz="2159">
                  <a:solidFill>
                    <a:srgbClr val="FFFFFF"/>
                  </a:solidFill>
                  <a:latin typeface="Trebuchet MS"/>
                </a:endParaRPr>
              </a:p>
            </p:txBody>
          </p:sp>
          <p:sp>
            <p:nvSpPr>
              <p:cNvPr id="1900" name="Freeform 888"/>
              <p:cNvSpPr/>
              <p:nvPr/>
            </p:nvSpPr>
            <p:spPr>
              <a:xfrm rot="10627869">
                <a:off x="3405933" y="3684461"/>
                <a:ext cx="186019" cy="564539"/>
              </a:xfrm>
              <a:custGeom>
                <a:avLst/>
                <a:gdLst>
                  <a:gd name="connsiteX0" fmla="*/ 138113 w 257175"/>
                  <a:gd name="connsiteY0" fmla="*/ 0 h 788194"/>
                  <a:gd name="connsiteX1" fmla="*/ 85725 w 257175"/>
                  <a:gd name="connsiteY1" fmla="*/ 59531 h 788194"/>
                  <a:gd name="connsiteX2" fmla="*/ 80963 w 257175"/>
                  <a:gd name="connsiteY2" fmla="*/ 76200 h 788194"/>
                  <a:gd name="connsiteX3" fmla="*/ 73819 w 257175"/>
                  <a:gd name="connsiteY3" fmla="*/ 95250 h 788194"/>
                  <a:gd name="connsiteX4" fmla="*/ 78582 w 257175"/>
                  <a:gd name="connsiteY4" fmla="*/ 135731 h 788194"/>
                  <a:gd name="connsiteX5" fmla="*/ 78582 w 257175"/>
                  <a:gd name="connsiteY5" fmla="*/ 169069 h 788194"/>
                  <a:gd name="connsiteX6" fmla="*/ 80963 w 257175"/>
                  <a:gd name="connsiteY6" fmla="*/ 197644 h 788194"/>
                  <a:gd name="connsiteX7" fmla="*/ 80963 w 257175"/>
                  <a:gd name="connsiteY7" fmla="*/ 226219 h 788194"/>
                  <a:gd name="connsiteX8" fmla="*/ 92869 w 257175"/>
                  <a:gd name="connsiteY8" fmla="*/ 266700 h 788194"/>
                  <a:gd name="connsiteX9" fmla="*/ 95250 w 257175"/>
                  <a:gd name="connsiteY9" fmla="*/ 304800 h 788194"/>
                  <a:gd name="connsiteX10" fmla="*/ 109538 w 257175"/>
                  <a:gd name="connsiteY10" fmla="*/ 335756 h 788194"/>
                  <a:gd name="connsiteX11" fmla="*/ 97632 w 257175"/>
                  <a:gd name="connsiteY11" fmla="*/ 359569 h 788194"/>
                  <a:gd name="connsiteX12" fmla="*/ 90488 w 257175"/>
                  <a:gd name="connsiteY12" fmla="*/ 390525 h 788194"/>
                  <a:gd name="connsiteX13" fmla="*/ 90488 w 257175"/>
                  <a:gd name="connsiteY13" fmla="*/ 438150 h 788194"/>
                  <a:gd name="connsiteX14" fmla="*/ 85725 w 257175"/>
                  <a:gd name="connsiteY14" fmla="*/ 461962 h 788194"/>
                  <a:gd name="connsiteX15" fmla="*/ 88107 w 257175"/>
                  <a:gd name="connsiteY15" fmla="*/ 502444 h 788194"/>
                  <a:gd name="connsiteX16" fmla="*/ 97632 w 257175"/>
                  <a:gd name="connsiteY16" fmla="*/ 561975 h 788194"/>
                  <a:gd name="connsiteX17" fmla="*/ 83344 w 257175"/>
                  <a:gd name="connsiteY17" fmla="*/ 600075 h 788194"/>
                  <a:gd name="connsiteX18" fmla="*/ 66675 w 257175"/>
                  <a:gd name="connsiteY18" fmla="*/ 614362 h 788194"/>
                  <a:gd name="connsiteX19" fmla="*/ 47625 w 257175"/>
                  <a:gd name="connsiteY19" fmla="*/ 638175 h 788194"/>
                  <a:gd name="connsiteX20" fmla="*/ 21432 w 257175"/>
                  <a:gd name="connsiteY20" fmla="*/ 657225 h 788194"/>
                  <a:gd name="connsiteX21" fmla="*/ 0 w 257175"/>
                  <a:gd name="connsiteY21" fmla="*/ 681037 h 788194"/>
                  <a:gd name="connsiteX22" fmla="*/ 7144 w 257175"/>
                  <a:gd name="connsiteY22" fmla="*/ 731044 h 788194"/>
                  <a:gd name="connsiteX23" fmla="*/ 42863 w 257175"/>
                  <a:gd name="connsiteY23" fmla="*/ 757237 h 788194"/>
                  <a:gd name="connsiteX24" fmla="*/ 61913 w 257175"/>
                  <a:gd name="connsiteY24" fmla="*/ 766762 h 788194"/>
                  <a:gd name="connsiteX25" fmla="*/ 69057 w 257175"/>
                  <a:gd name="connsiteY25" fmla="*/ 769144 h 788194"/>
                  <a:gd name="connsiteX26" fmla="*/ 73819 w 257175"/>
                  <a:gd name="connsiteY26" fmla="*/ 771525 h 788194"/>
                  <a:gd name="connsiteX27" fmla="*/ 107157 w 257175"/>
                  <a:gd name="connsiteY27" fmla="*/ 781050 h 788194"/>
                  <a:gd name="connsiteX28" fmla="*/ 128588 w 257175"/>
                  <a:gd name="connsiteY28" fmla="*/ 785812 h 788194"/>
                  <a:gd name="connsiteX29" fmla="*/ 135732 w 257175"/>
                  <a:gd name="connsiteY29" fmla="*/ 788194 h 788194"/>
                  <a:gd name="connsiteX30" fmla="*/ 145257 w 257175"/>
                  <a:gd name="connsiteY30" fmla="*/ 785812 h 788194"/>
                  <a:gd name="connsiteX31" fmla="*/ 161925 w 257175"/>
                  <a:gd name="connsiteY31" fmla="*/ 776287 h 788194"/>
                  <a:gd name="connsiteX32" fmla="*/ 197644 w 257175"/>
                  <a:gd name="connsiteY32" fmla="*/ 773906 h 788194"/>
                  <a:gd name="connsiteX33" fmla="*/ 223838 w 257175"/>
                  <a:gd name="connsiteY33" fmla="*/ 771525 h 788194"/>
                  <a:gd name="connsiteX34" fmla="*/ 242888 w 257175"/>
                  <a:gd name="connsiteY34" fmla="*/ 764381 h 788194"/>
                  <a:gd name="connsiteX35" fmla="*/ 247650 w 257175"/>
                  <a:gd name="connsiteY35" fmla="*/ 757237 h 788194"/>
                  <a:gd name="connsiteX36" fmla="*/ 252413 w 257175"/>
                  <a:gd name="connsiteY36" fmla="*/ 740569 h 788194"/>
                  <a:gd name="connsiteX37" fmla="*/ 257175 w 257175"/>
                  <a:gd name="connsiteY37" fmla="*/ 692944 h 788194"/>
                  <a:gd name="connsiteX38" fmla="*/ 242888 w 257175"/>
                  <a:gd name="connsiteY38" fmla="*/ 666750 h 788194"/>
                  <a:gd name="connsiteX39" fmla="*/ 240507 w 257175"/>
                  <a:gd name="connsiteY39" fmla="*/ 664369 h 788194"/>
                  <a:gd name="connsiteX40" fmla="*/ 228600 w 257175"/>
                  <a:gd name="connsiteY40" fmla="*/ 614362 h 788194"/>
                  <a:gd name="connsiteX41" fmla="*/ 204788 w 257175"/>
                  <a:gd name="connsiteY41" fmla="*/ 590550 h 788194"/>
                  <a:gd name="connsiteX42" fmla="*/ 190500 w 257175"/>
                  <a:gd name="connsiteY42" fmla="*/ 561975 h 788194"/>
                  <a:gd name="connsiteX43" fmla="*/ 192882 w 257175"/>
                  <a:gd name="connsiteY43" fmla="*/ 531019 h 788194"/>
                  <a:gd name="connsiteX44" fmla="*/ 202407 w 257175"/>
                  <a:gd name="connsiteY44" fmla="*/ 504825 h 788194"/>
                  <a:gd name="connsiteX45" fmla="*/ 211932 w 257175"/>
                  <a:gd name="connsiteY45" fmla="*/ 445294 h 788194"/>
                  <a:gd name="connsiteX46" fmla="*/ 188119 w 257175"/>
                  <a:gd name="connsiteY46" fmla="*/ 395287 h 788194"/>
                  <a:gd name="connsiteX47" fmla="*/ 183357 w 257175"/>
                  <a:gd name="connsiteY47" fmla="*/ 321469 h 788194"/>
                  <a:gd name="connsiteX48" fmla="*/ 180975 w 257175"/>
                  <a:gd name="connsiteY48" fmla="*/ 269081 h 788194"/>
                  <a:gd name="connsiteX49" fmla="*/ 190500 w 257175"/>
                  <a:gd name="connsiteY49" fmla="*/ 211931 h 788194"/>
                  <a:gd name="connsiteX50" fmla="*/ 211932 w 257175"/>
                  <a:gd name="connsiteY50" fmla="*/ 145256 h 788194"/>
                  <a:gd name="connsiteX51" fmla="*/ 219075 w 257175"/>
                  <a:gd name="connsiteY51" fmla="*/ 83344 h 788194"/>
                  <a:gd name="connsiteX52" fmla="*/ 214313 w 257175"/>
                  <a:gd name="connsiteY52" fmla="*/ 59531 h 788194"/>
                  <a:gd name="connsiteX53" fmla="*/ 138113 w 257175"/>
                  <a:gd name="connsiteY53" fmla="*/ 0 h 78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57175" h="788194">
                    <a:moveTo>
                      <a:pt x="138113" y="0"/>
                    </a:moveTo>
                    <a:lnTo>
                      <a:pt x="85725" y="59531"/>
                    </a:lnTo>
                    <a:lnTo>
                      <a:pt x="80963" y="76200"/>
                    </a:lnTo>
                    <a:lnTo>
                      <a:pt x="73819" y="95250"/>
                    </a:lnTo>
                    <a:lnTo>
                      <a:pt x="78582" y="135731"/>
                    </a:lnTo>
                    <a:lnTo>
                      <a:pt x="78582" y="169069"/>
                    </a:lnTo>
                    <a:lnTo>
                      <a:pt x="80963" y="197644"/>
                    </a:lnTo>
                    <a:lnTo>
                      <a:pt x="80963" y="226219"/>
                    </a:lnTo>
                    <a:lnTo>
                      <a:pt x="92869" y="266700"/>
                    </a:lnTo>
                    <a:lnTo>
                      <a:pt x="95250" y="304800"/>
                    </a:lnTo>
                    <a:lnTo>
                      <a:pt x="109538" y="335756"/>
                    </a:lnTo>
                    <a:lnTo>
                      <a:pt x="97632" y="359569"/>
                    </a:lnTo>
                    <a:lnTo>
                      <a:pt x="90488" y="390525"/>
                    </a:lnTo>
                    <a:lnTo>
                      <a:pt x="90488" y="438150"/>
                    </a:lnTo>
                    <a:cubicBezTo>
                      <a:pt x="87983" y="460697"/>
                      <a:pt x="93190" y="454500"/>
                      <a:pt x="85725" y="461962"/>
                    </a:cubicBezTo>
                    <a:lnTo>
                      <a:pt x="88107" y="502444"/>
                    </a:lnTo>
                    <a:lnTo>
                      <a:pt x="97632" y="561975"/>
                    </a:lnTo>
                    <a:lnTo>
                      <a:pt x="83344" y="600075"/>
                    </a:lnTo>
                    <a:lnTo>
                      <a:pt x="66675" y="614362"/>
                    </a:lnTo>
                    <a:lnTo>
                      <a:pt x="47625" y="638175"/>
                    </a:lnTo>
                    <a:lnTo>
                      <a:pt x="21432" y="657225"/>
                    </a:lnTo>
                    <a:lnTo>
                      <a:pt x="0" y="681037"/>
                    </a:lnTo>
                    <a:lnTo>
                      <a:pt x="7144" y="731044"/>
                    </a:lnTo>
                    <a:lnTo>
                      <a:pt x="42863" y="757237"/>
                    </a:lnTo>
                    <a:cubicBezTo>
                      <a:pt x="49213" y="760412"/>
                      <a:pt x="55450" y="763824"/>
                      <a:pt x="61913" y="766762"/>
                    </a:cubicBezTo>
                    <a:cubicBezTo>
                      <a:pt x="64198" y="767801"/>
                      <a:pt x="66726" y="768212"/>
                      <a:pt x="69057" y="769144"/>
                    </a:cubicBezTo>
                    <a:cubicBezTo>
                      <a:pt x="70705" y="769803"/>
                      <a:pt x="72232" y="770731"/>
                      <a:pt x="73819" y="771525"/>
                    </a:cubicBezTo>
                    <a:lnTo>
                      <a:pt x="107157" y="781050"/>
                    </a:lnTo>
                    <a:cubicBezTo>
                      <a:pt x="114301" y="782637"/>
                      <a:pt x="121489" y="784037"/>
                      <a:pt x="128588" y="785812"/>
                    </a:cubicBezTo>
                    <a:cubicBezTo>
                      <a:pt x="131023" y="786421"/>
                      <a:pt x="133222" y="788194"/>
                      <a:pt x="135732" y="788194"/>
                    </a:cubicBezTo>
                    <a:cubicBezTo>
                      <a:pt x="139005" y="788194"/>
                      <a:pt x="145257" y="785812"/>
                      <a:pt x="145257" y="785812"/>
                    </a:cubicBezTo>
                    <a:lnTo>
                      <a:pt x="161925" y="776287"/>
                    </a:lnTo>
                    <a:cubicBezTo>
                      <a:pt x="188090" y="773380"/>
                      <a:pt x="176169" y="773906"/>
                      <a:pt x="197644" y="773906"/>
                    </a:cubicBezTo>
                    <a:lnTo>
                      <a:pt x="223838" y="771525"/>
                    </a:lnTo>
                    <a:cubicBezTo>
                      <a:pt x="230188" y="769144"/>
                      <a:pt x="237073" y="767870"/>
                      <a:pt x="242888" y="764381"/>
                    </a:cubicBezTo>
                    <a:cubicBezTo>
                      <a:pt x="245342" y="762909"/>
                      <a:pt x="247650" y="757237"/>
                      <a:pt x="247650" y="757237"/>
                    </a:cubicBezTo>
                    <a:lnTo>
                      <a:pt x="252413" y="740569"/>
                    </a:lnTo>
                    <a:lnTo>
                      <a:pt x="257175" y="692944"/>
                    </a:lnTo>
                    <a:cubicBezTo>
                      <a:pt x="251769" y="682132"/>
                      <a:pt x="249411" y="675449"/>
                      <a:pt x="242888" y="666750"/>
                    </a:cubicBezTo>
                    <a:cubicBezTo>
                      <a:pt x="242215" y="665852"/>
                      <a:pt x="241301" y="665163"/>
                      <a:pt x="240507" y="664369"/>
                    </a:cubicBezTo>
                    <a:lnTo>
                      <a:pt x="228600" y="614362"/>
                    </a:lnTo>
                    <a:lnTo>
                      <a:pt x="204788" y="590550"/>
                    </a:lnTo>
                    <a:lnTo>
                      <a:pt x="190500" y="561975"/>
                    </a:lnTo>
                    <a:cubicBezTo>
                      <a:pt x="192948" y="532609"/>
                      <a:pt x="192882" y="542958"/>
                      <a:pt x="192882" y="531019"/>
                    </a:cubicBezTo>
                    <a:lnTo>
                      <a:pt x="202407" y="504825"/>
                    </a:lnTo>
                    <a:lnTo>
                      <a:pt x="211932" y="445294"/>
                    </a:lnTo>
                    <a:lnTo>
                      <a:pt x="188119" y="395287"/>
                    </a:lnTo>
                    <a:lnTo>
                      <a:pt x="183357" y="321469"/>
                    </a:lnTo>
                    <a:lnTo>
                      <a:pt x="180975" y="269081"/>
                    </a:lnTo>
                    <a:lnTo>
                      <a:pt x="190500" y="211931"/>
                    </a:lnTo>
                    <a:lnTo>
                      <a:pt x="211932" y="145256"/>
                    </a:lnTo>
                    <a:lnTo>
                      <a:pt x="219075" y="83344"/>
                    </a:lnTo>
                    <a:cubicBezTo>
                      <a:pt x="214141" y="61137"/>
                      <a:pt x="214313" y="69230"/>
                      <a:pt x="214313" y="59531"/>
                    </a:cubicBezTo>
                    <a:lnTo>
                      <a:pt x="138113" y="0"/>
                    </a:lnTo>
                    <a:close/>
                  </a:path>
                </a:pathLst>
              </a:custGeom>
              <a:solidFill>
                <a:schemeClr val="accent5">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40">
                  <a:defRPr/>
                </a:pPr>
                <a:endParaRPr lang="en-US" sz="2159">
                  <a:solidFill>
                    <a:srgbClr val="FFFFFF"/>
                  </a:solidFill>
                  <a:latin typeface="Trebuchet MS"/>
                </a:endParaRPr>
              </a:p>
            </p:txBody>
          </p:sp>
        </p:grpSp>
        <p:sp>
          <p:nvSpPr>
            <p:cNvPr id="1891" name="Arrow: Up 2027"/>
            <p:cNvSpPr/>
            <p:nvPr/>
          </p:nvSpPr>
          <p:spPr>
            <a:xfrm flipV="1">
              <a:off x="10373909" y="2831528"/>
              <a:ext cx="175888" cy="245110"/>
            </a:xfrm>
            <a:prstGeom prst="up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grpSp>
          <p:nvGrpSpPr>
            <p:cNvPr id="1892" name="Group 1891"/>
            <p:cNvGrpSpPr/>
            <p:nvPr/>
          </p:nvGrpSpPr>
          <p:grpSpPr>
            <a:xfrm>
              <a:off x="10666038" y="3325014"/>
              <a:ext cx="448464" cy="437887"/>
              <a:chOff x="10613146" y="3352458"/>
              <a:chExt cx="448464" cy="437887"/>
            </a:xfrm>
          </p:grpSpPr>
          <p:sp>
            <p:nvSpPr>
              <p:cNvPr id="1893" name="Oval 1892"/>
              <p:cNvSpPr>
                <a:spLocks noChangeAspect="1"/>
              </p:cNvSpPr>
              <p:nvPr/>
            </p:nvSpPr>
            <p:spPr bwMode="auto">
              <a:xfrm>
                <a:off x="10613146" y="3352458"/>
                <a:ext cx="448464" cy="437887"/>
              </a:xfrm>
              <a:prstGeom prst="ellipse">
                <a:avLst/>
              </a:prstGeom>
              <a:solidFill>
                <a:srgbClr val="FFFFFF"/>
              </a:solidFill>
              <a:ln w="28575" cmpd="sng">
                <a:solidFill>
                  <a:srgbClr val="3B5B6D"/>
                </a:solidFill>
              </a:ln>
            </p:spPr>
            <p:style>
              <a:lnRef idx="2">
                <a:schemeClr val="accent1"/>
              </a:lnRef>
              <a:fillRef idx="1">
                <a:schemeClr val="lt1"/>
              </a:fillRef>
              <a:effectRef idx="0">
                <a:schemeClr val="accent1"/>
              </a:effectRef>
              <a:fontRef idx="minor">
                <a:schemeClr val="dk1"/>
              </a:fontRef>
            </p:style>
            <p:txBody>
              <a:bodyPr anchor="ctr"/>
              <a:lstStyle/>
              <a:p>
                <a:pPr algn="ctr" defTabSz="1219140">
                  <a:defRPr/>
                </a:pPr>
                <a:endParaRPr lang="en-US" sz="2159">
                  <a:solidFill>
                    <a:srgbClr val="141B4D"/>
                  </a:solidFill>
                  <a:latin typeface="Trebuchet MS"/>
                </a:endParaRPr>
              </a:p>
            </p:txBody>
          </p:sp>
          <p:grpSp>
            <p:nvGrpSpPr>
              <p:cNvPr id="1894" name="Group 1893"/>
              <p:cNvGrpSpPr>
                <a:grpSpLocks noChangeAspect="1"/>
              </p:cNvGrpSpPr>
              <p:nvPr/>
            </p:nvGrpSpPr>
            <p:grpSpPr>
              <a:xfrm rot="19266444">
                <a:off x="10736433" y="3422418"/>
                <a:ext cx="217506" cy="317252"/>
                <a:chOff x="6836699" y="630481"/>
                <a:chExt cx="720786" cy="1051321"/>
              </a:xfrm>
              <a:noFill/>
            </p:grpSpPr>
            <p:sp>
              <p:nvSpPr>
                <p:cNvPr id="1895" name="Freeform 129"/>
                <p:cNvSpPr/>
                <p:nvPr/>
              </p:nvSpPr>
              <p:spPr>
                <a:xfrm>
                  <a:off x="6836699" y="630481"/>
                  <a:ext cx="720786" cy="1051321"/>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rgbClr val="CC66FF"/>
                </a:solidFill>
                <a:ln w="6350">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896" name="Freeform 130"/>
                <p:cNvSpPr/>
                <p:nvPr/>
              </p:nvSpPr>
              <p:spPr>
                <a:xfrm rot="16017027">
                  <a:off x="6898878" y="1221030"/>
                  <a:ext cx="389039" cy="38857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897" name="Freeform 131"/>
                <p:cNvSpPr/>
                <p:nvPr/>
              </p:nvSpPr>
              <p:spPr>
                <a:xfrm rot="16017027">
                  <a:off x="7230183" y="942060"/>
                  <a:ext cx="316371" cy="313831"/>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1898" name="Freeform 132"/>
                <p:cNvSpPr/>
                <p:nvPr/>
              </p:nvSpPr>
              <p:spPr>
                <a:xfrm rot="16017027">
                  <a:off x="6767289" y="946513"/>
                  <a:ext cx="469502" cy="190252"/>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40"/>
                  <a:endParaRPr lang="en-US" sz="2159">
                    <a:solidFill>
                      <a:srgbClr val="FFFFFF"/>
                    </a:solidFill>
                    <a:latin typeface="Trebuchet MS"/>
                  </a:endParaRPr>
                </a:p>
              </p:txBody>
            </p:sp>
          </p:grpSp>
        </p:grpSp>
      </p:grpSp>
      <p:sp>
        <p:nvSpPr>
          <p:cNvPr id="3" name="Rectangle 2">
            <a:extLst>
              <a:ext uri="{FF2B5EF4-FFF2-40B4-BE49-F238E27FC236}">
                <a16:creationId xmlns:a16="http://schemas.microsoft.com/office/drawing/2014/main" id="{9EA938B6-5C36-4CCA-8869-E681207A22D0}"/>
              </a:ext>
            </a:extLst>
          </p:cNvPr>
          <p:cNvSpPr/>
          <p:nvPr/>
        </p:nvSpPr>
        <p:spPr>
          <a:xfrm>
            <a:off x="3090749" y="4915270"/>
            <a:ext cx="2488182" cy="1159035"/>
          </a:xfrm>
          <a:prstGeom prst="rect">
            <a:avLst/>
          </a:prstGeom>
        </p:spPr>
        <p:txBody>
          <a:bodyPr wrap="none">
            <a:spAutoFit/>
          </a:bodyPr>
          <a:lstStyle/>
          <a:p>
            <a:pPr defTabSz="1219140"/>
            <a:r>
              <a:rPr lang="en-US" sz="1600" b="1" i="1">
                <a:solidFill>
                  <a:srgbClr val="0077C8"/>
                </a:solidFill>
                <a:latin typeface="Trebuchet MS"/>
              </a:rPr>
              <a:t>Liquid Biopsy</a:t>
            </a:r>
          </a:p>
          <a:p>
            <a:pPr marL="228589" indent="-228589" defTabSz="1219140">
              <a:buFont typeface="Arial" panose="020B0604020202020204" pitchFamily="34" charset="0"/>
              <a:buChar char="•"/>
            </a:pPr>
            <a:r>
              <a:rPr lang="en-US" sz="1333" i="1">
                <a:solidFill>
                  <a:srgbClr val="141B4D"/>
                </a:solidFill>
                <a:latin typeface="Trebuchet MS"/>
              </a:rPr>
              <a:t>Non-invasive</a:t>
            </a:r>
          </a:p>
          <a:p>
            <a:pPr marL="228589" indent="-228589" defTabSz="1219140">
              <a:buFont typeface="Arial" panose="020B0604020202020204" pitchFamily="34" charset="0"/>
              <a:buChar char="•"/>
            </a:pPr>
            <a:r>
              <a:rPr lang="en-US" sz="1333" i="1">
                <a:solidFill>
                  <a:srgbClr val="141B4D"/>
                </a:solidFill>
                <a:latin typeface="Trebuchet MS"/>
              </a:rPr>
              <a:t>Accessible</a:t>
            </a:r>
          </a:p>
          <a:p>
            <a:pPr marL="228589" indent="-228589" defTabSz="1219140">
              <a:buFont typeface="Arial" panose="020B0604020202020204" pitchFamily="34" charset="0"/>
              <a:buChar char="•"/>
            </a:pPr>
            <a:r>
              <a:rPr lang="en-US" sz="1333" i="1">
                <a:solidFill>
                  <a:srgbClr val="141B4D"/>
                </a:solidFill>
                <a:latin typeface="Trebuchet MS"/>
              </a:rPr>
              <a:t>Affordable</a:t>
            </a:r>
          </a:p>
          <a:p>
            <a:pPr marL="228589" indent="-228589" defTabSz="1219140">
              <a:buFont typeface="Arial" panose="020B0604020202020204" pitchFamily="34" charset="0"/>
              <a:buChar char="•"/>
            </a:pPr>
            <a:r>
              <a:rPr lang="en-US" sz="1333" i="1">
                <a:solidFill>
                  <a:srgbClr val="141B4D"/>
                </a:solidFill>
                <a:latin typeface="Trebuchet MS"/>
              </a:rPr>
              <a:t>Longitudinal studies easier</a:t>
            </a:r>
          </a:p>
        </p:txBody>
      </p:sp>
      <p:sp>
        <p:nvSpPr>
          <p:cNvPr id="942" name="Rectangle 941">
            <a:extLst>
              <a:ext uri="{FF2B5EF4-FFF2-40B4-BE49-F238E27FC236}">
                <a16:creationId xmlns:a16="http://schemas.microsoft.com/office/drawing/2014/main" id="{FB59E2D0-1A86-4C6D-85C0-436957067027}"/>
              </a:ext>
            </a:extLst>
          </p:cNvPr>
          <p:cNvSpPr/>
          <p:nvPr/>
        </p:nvSpPr>
        <p:spPr>
          <a:xfrm>
            <a:off x="387114" y="4908787"/>
            <a:ext cx="2372765" cy="1159035"/>
          </a:xfrm>
          <a:prstGeom prst="rect">
            <a:avLst/>
          </a:prstGeom>
        </p:spPr>
        <p:txBody>
          <a:bodyPr wrap="none">
            <a:spAutoFit/>
          </a:bodyPr>
          <a:lstStyle/>
          <a:p>
            <a:pPr defTabSz="1219140"/>
            <a:r>
              <a:rPr lang="en-US" sz="1600" b="1" i="1">
                <a:solidFill>
                  <a:srgbClr val="0077C8"/>
                </a:solidFill>
                <a:latin typeface="Trebuchet MS"/>
              </a:rPr>
              <a:t>Tissue Biopsy</a:t>
            </a:r>
          </a:p>
          <a:p>
            <a:pPr marL="228589" indent="-228589" defTabSz="1219140">
              <a:buFont typeface="Arial" panose="020B0604020202020204" pitchFamily="34" charset="0"/>
              <a:buChar char="•"/>
            </a:pPr>
            <a:r>
              <a:rPr lang="en-US" sz="1333" i="1">
                <a:solidFill>
                  <a:srgbClr val="141B4D"/>
                </a:solidFill>
                <a:latin typeface="Trebuchet MS"/>
              </a:rPr>
              <a:t>Invasive</a:t>
            </a:r>
          </a:p>
          <a:p>
            <a:pPr marL="228589" indent="-228589" defTabSz="1219140">
              <a:buFont typeface="Arial" panose="020B0604020202020204" pitchFamily="34" charset="0"/>
              <a:buChar char="•"/>
            </a:pPr>
            <a:r>
              <a:rPr lang="en-US" sz="1333" i="1">
                <a:solidFill>
                  <a:srgbClr val="141B4D"/>
                </a:solidFill>
                <a:latin typeface="Trebuchet MS"/>
              </a:rPr>
              <a:t>Access challenges</a:t>
            </a:r>
          </a:p>
          <a:p>
            <a:pPr marL="228589" indent="-228589" defTabSz="1219140">
              <a:buFont typeface="Arial" panose="020B0604020202020204" pitchFamily="34" charset="0"/>
              <a:buChar char="•"/>
            </a:pPr>
            <a:r>
              <a:rPr lang="en-US" sz="1333" i="1">
                <a:solidFill>
                  <a:srgbClr val="141B4D"/>
                </a:solidFill>
                <a:latin typeface="Trebuchet MS"/>
              </a:rPr>
              <a:t>Expensive</a:t>
            </a:r>
          </a:p>
          <a:p>
            <a:pPr marL="228589" indent="-228589" defTabSz="1219140">
              <a:buFont typeface="Arial" panose="020B0604020202020204" pitchFamily="34" charset="0"/>
              <a:buChar char="•"/>
            </a:pPr>
            <a:r>
              <a:rPr lang="en-US" sz="1333" i="1">
                <a:solidFill>
                  <a:srgbClr val="141B4D"/>
                </a:solidFill>
                <a:latin typeface="Trebuchet MS"/>
              </a:rPr>
              <a:t>Longitudinal studies hard</a:t>
            </a:r>
            <a:endParaRPr lang="en-US" sz="1333">
              <a:solidFill>
                <a:srgbClr val="141B4D"/>
              </a:solidFill>
              <a:latin typeface="Trebuchet MS"/>
            </a:endParaRPr>
          </a:p>
        </p:txBody>
      </p:sp>
      <p:sp>
        <p:nvSpPr>
          <p:cNvPr id="492" name="Oval 491">
            <a:extLst>
              <a:ext uri="{FF2B5EF4-FFF2-40B4-BE49-F238E27FC236}">
                <a16:creationId xmlns:a16="http://schemas.microsoft.com/office/drawing/2014/main" id="{E02C2521-5CC8-4C51-BCB8-F92DD8A2F8D2}"/>
              </a:ext>
            </a:extLst>
          </p:cNvPr>
          <p:cNvSpPr/>
          <p:nvPr/>
        </p:nvSpPr>
        <p:spPr>
          <a:xfrm>
            <a:off x="2025173" y="3533707"/>
            <a:ext cx="245604" cy="176756"/>
          </a:xfrm>
          <a:prstGeom prst="ellipse">
            <a:avLst/>
          </a:prstGeom>
          <a:noFill/>
          <a:ln w="9525" cap="flat" cmpd="sng" algn="ctr">
            <a:solidFill>
              <a:srgbClr val="F9423A"/>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1219140"/>
            <a:endParaRPr lang="en-US" sz="1467" b="1">
              <a:solidFill>
                <a:srgbClr val="141B4D"/>
              </a:solidFill>
              <a:latin typeface="Trebuchet MS"/>
            </a:endParaRPr>
          </a:p>
        </p:txBody>
      </p:sp>
      <p:sp>
        <p:nvSpPr>
          <p:cNvPr id="493" name="Oval 492">
            <a:extLst>
              <a:ext uri="{FF2B5EF4-FFF2-40B4-BE49-F238E27FC236}">
                <a16:creationId xmlns:a16="http://schemas.microsoft.com/office/drawing/2014/main" id="{2B6AA011-6B0E-4519-BCAF-CA5935BB288F}"/>
              </a:ext>
            </a:extLst>
          </p:cNvPr>
          <p:cNvSpPr/>
          <p:nvPr/>
        </p:nvSpPr>
        <p:spPr>
          <a:xfrm>
            <a:off x="2382735" y="3524219"/>
            <a:ext cx="245604" cy="176756"/>
          </a:xfrm>
          <a:prstGeom prst="ellipse">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1219140"/>
            <a:endParaRPr lang="en-US" sz="1467" b="1">
              <a:solidFill>
                <a:srgbClr val="141B4D"/>
              </a:solidFill>
              <a:latin typeface="Trebuchet MS"/>
            </a:endParaRPr>
          </a:p>
        </p:txBody>
      </p:sp>
      <p:sp>
        <p:nvSpPr>
          <p:cNvPr id="494" name="Oval 493">
            <a:extLst>
              <a:ext uri="{FF2B5EF4-FFF2-40B4-BE49-F238E27FC236}">
                <a16:creationId xmlns:a16="http://schemas.microsoft.com/office/drawing/2014/main" id="{B6A08E37-B71F-4227-B5C1-D43D12B710AA}"/>
              </a:ext>
            </a:extLst>
          </p:cNvPr>
          <p:cNvSpPr/>
          <p:nvPr/>
        </p:nvSpPr>
        <p:spPr>
          <a:xfrm>
            <a:off x="2740299" y="3514731"/>
            <a:ext cx="245604" cy="176756"/>
          </a:xfrm>
          <a:prstGeom prst="ellipse">
            <a:avLst/>
          </a:prstGeom>
          <a:noFill/>
          <a:ln w="9525" cap="flat" cmpd="sng" algn="ctr">
            <a:solidFill>
              <a:srgbClr val="F9423A"/>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1219140"/>
            <a:endParaRPr lang="en-US" sz="1467" b="1">
              <a:solidFill>
                <a:srgbClr val="141B4D"/>
              </a:solidFill>
              <a:latin typeface="Trebuchet MS"/>
            </a:endParaRPr>
          </a:p>
        </p:txBody>
      </p:sp>
      <p:sp>
        <p:nvSpPr>
          <p:cNvPr id="495" name="Oval 494">
            <a:extLst>
              <a:ext uri="{FF2B5EF4-FFF2-40B4-BE49-F238E27FC236}">
                <a16:creationId xmlns:a16="http://schemas.microsoft.com/office/drawing/2014/main" id="{A3EAEFC0-5E35-4D16-9570-ADCA608EE2D4}"/>
              </a:ext>
            </a:extLst>
          </p:cNvPr>
          <p:cNvSpPr/>
          <p:nvPr/>
        </p:nvSpPr>
        <p:spPr>
          <a:xfrm>
            <a:off x="3097861" y="3505243"/>
            <a:ext cx="245604" cy="176756"/>
          </a:xfrm>
          <a:prstGeom prst="ellipse">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1219140"/>
            <a:endParaRPr lang="en-US" sz="1467" b="1">
              <a:solidFill>
                <a:srgbClr val="141B4D"/>
              </a:solidFill>
              <a:latin typeface="Trebuchet MS"/>
            </a:endParaRPr>
          </a:p>
        </p:txBody>
      </p:sp>
      <p:sp>
        <p:nvSpPr>
          <p:cNvPr id="496" name="Oval 495">
            <a:extLst>
              <a:ext uri="{FF2B5EF4-FFF2-40B4-BE49-F238E27FC236}">
                <a16:creationId xmlns:a16="http://schemas.microsoft.com/office/drawing/2014/main" id="{8E82DAF2-10A2-4DBD-B1B3-B48331B159E4}"/>
              </a:ext>
            </a:extLst>
          </p:cNvPr>
          <p:cNvSpPr/>
          <p:nvPr/>
        </p:nvSpPr>
        <p:spPr>
          <a:xfrm>
            <a:off x="1730531" y="3522434"/>
            <a:ext cx="245604" cy="176756"/>
          </a:xfrm>
          <a:prstGeom prst="ellipse">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1219140"/>
            <a:endParaRPr lang="en-US" sz="1467" b="1">
              <a:solidFill>
                <a:srgbClr val="141B4D"/>
              </a:solidFill>
              <a:latin typeface="Trebuchet MS"/>
            </a:endParaRPr>
          </a:p>
        </p:txBody>
      </p:sp>
      <p:sp>
        <p:nvSpPr>
          <p:cNvPr id="497" name="Oval 496">
            <a:extLst>
              <a:ext uri="{FF2B5EF4-FFF2-40B4-BE49-F238E27FC236}">
                <a16:creationId xmlns:a16="http://schemas.microsoft.com/office/drawing/2014/main" id="{9BE20F01-D69D-4B3E-A892-FEBE4B79E080}"/>
              </a:ext>
            </a:extLst>
          </p:cNvPr>
          <p:cNvSpPr/>
          <p:nvPr/>
        </p:nvSpPr>
        <p:spPr>
          <a:xfrm>
            <a:off x="1175469" y="3511159"/>
            <a:ext cx="245604" cy="176756"/>
          </a:xfrm>
          <a:prstGeom prst="ellipse">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1219140"/>
            <a:endParaRPr lang="en-US" sz="1467" b="1">
              <a:solidFill>
                <a:srgbClr val="141B4D"/>
              </a:solidFill>
              <a:latin typeface="Trebuchet MS"/>
            </a:endParaRPr>
          </a:p>
        </p:txBody>
      </p:sp>
      <p:cxnSp>
        <p:nvCxnSpPr>
          <p:cNvPr id="9" name="Straight Connector 8">
            <a:extLst>
              <a:ext uri="{FF2B5EF4-FFF2-40B4-BE49-F238E27FC236}">
                <a16:creationId xmlns:a16="http://schemas.microsoft.com/office/drawing/2014/main" id="{D515829A-2A1F-49CF-8770-BB93900EC987}"/>
              </a:ext>
            </a:extLst>
          </p:cNvPr>
          <p:cNvCxnSpPr>
            <a:stCxn id="492" idx="4"/>
          </p:cNvCxnSpPr>
          <p:nvPr/>
        </p:nvCxnSpPr>
        <p:spPr>
          <a:xfrm>
            <a:off x="2147977" y="3710464"/>
            <a:ext cx="357561" cy="5016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C952906-7435-4BAF-979F-5B732D3F4427}"/>
              </a:ext>
            </a:extLst>
          </p:cNvPr>
          <p:cNvCxnSpPr>
            <a:stCxn id="493" idx="4"/>
          </p:cNvCxnSpPr>
          <p:nvPr/>
        </p:nvCxnSpPr>
        <p:spPr>
          <a:xfrm flipH="1">
            <a:off x="2505071" y="3700975"/>
            <a:ext cx="468" cy="4788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CF470B1-C3A7-4A3D-9C12-765081426AF7}"/>
              </a:ext>
            </a:extLst>
          </p:cNvPr>
          <p:cNvCxnSpPr>
            <a:cxnSpLocks/>
            <a:stCxn id="1475" idx="19"/>
          </p:cNvCxnSpPr>
          <p:nvPr/>
        </p:nvCxnSpPr>
        <p:spPr>
          <a:xfrm flipH="1">
            <a:off x="2541276" y="3736198"/>
            <a:ext cx="355901" cy="443615"/>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FBD2DE6-9D38-4782-B973-3EC1C2D07E90}"/>
              </a:ext>
            </a:extLst>
          </p:cNvPr>
          <p:cNvSpPr txBox="1"/>
          <p:nvPr/>
        </p:nvSpPr>
        <p:spPr>
          <a:xfrm>
            <a:off x="2205824" y="4139019"/>
            <a:ext cx="645133" cy="307777"/>
          </a:xfrm>
          <a:prstGeom prst="rect">
            <a:avLst/>
          </a:prstGeom>
          <a:noFill/>
        </p:spPr>
        <p:txBody>
          <a:bodyPr wrap="square" rtlCol="0">
            <a:spAutoFit/>
          </a:bodyPr>
          <a:lstStyle/>
          <a:p>
            <a:pPr algn="ctr" defTabSz="1219140"/>
            <a:r>
              <a:rPr lang="en-US" sz="1400" b="1">
                <a:solidFill>
                  <a:srgbClr val="141B4D"/>
                </a:solidFill>
                <a:latin typeface="Trebuchet MS"/>
              </a:rPr>
              <a:t>WBCs </a:t>
            </a:r>
          </a:p>
        </p:txBody>
      </p:sp>
      <p:sp>
        <p:nvSpPr>
          <p:cNvPr id="507" name="TextBox 506">
            <a:extLst>
              <a:ext uri="{FF2B5EF4-FFF2-40B4-BE49-F238E27FC236}">
                <a16:creationId xmlns:a16="http://schemas.microsoft.com/office/drawing/2014/main" id="{019B3300-DAA5-423F-96EB-28017EE3A8FF}"/>
              </a:ext>
            </a:extLst>
          </p:cNvPr>
          <p:cNvSpPr txBox="1"/>
          <p:nvPr/>
        </p:nvSpPr>
        <p:spPr>
          <a:xfrm>
            <a:off x="4315505" y="4079914"/>
            <a:ext cx="820115" cy="523220"/>
          </a:xfrm>
          <a:prstGeom prst="rect">
            <a:avLst/>
          </a:prstGeom>
          <a:noFill/>
        </p:spPr>
        <p:txBody>
          <a:bodyPr wrap="square" rtlCol="0">
            <a:spAutoFit/>
          </a:bodyPr>
          <a:lstStyle/>
          <a:p>
            <a:pPr algn="ctr" defTabSz="1219140"/>
            <a:r>
              <a:rPr lang="en-US" sz="1400" b="1">
                <a:solidFill>
                  <a:srgbClr val="141B4D"/>
                </a:solidFill>
                <a:latin typeface="Trebuchet MS"/>
              </a:rPr>
              <a:t>CTCs clone B</a:t>
            </a:r>
          </a:p>
        </p:txBody>
      </p:sp>
      <p:sp>
        <p:nvSpPr>
          <p:cNvPr id="508" name="TextBox 507">
            <a:extLst>
              <a:ext uri="{FF2B5EF4-FFF2-40B4-BE49-F238E27FC236}">
                <a16:creationId xmlns:a16="http://schemas.microsoft.com/office/drawing/2014/main" id="{BE147C14-03AD-4006-971D-6CBCE69F85FF}"/>
              </a:ext>
            </a:extLst>
          </p:cNvPr>
          <p:cNvSpPr txBox="1"/>
          <p:nvPr/>
        </p:nvSpPr>
        <p:spPr>
          <a:xfrm>
            <a:off x="733988" y="4050583"/>
            <a:ext cx="796757" cy="523220"/>
          </a:xfrm>
          <a:prstGeom prst="rect">
            <a:avLst/>
          </a:prstGeom>
          <a:noFill/>
        </p:spPr>
        <p:txBody>
          <a:bodyPr wrap="none" rtlCol="0">
            <a:spAutoFit/>
          </a:bodyPr>
          <a:lstStyle/>
          <a:p>
            <a:pPr algn="ctr" defTabSz="1219140"/>
            <a:r>
              <a:rPr lang="en-US" sz="1400" b="1">
                <a:solidFill>
                  <a:srgbClr val="141B4D"/>
                </a:solidFill>
                <a:latin typeface="Trebuchet MS"/>
              </a:rPr>
              <a:t>CTCs </a:t>
            </a:r>
            <a:br>
              <a:rPr lang="en-US" sz="1400" b="1">
                <a:solidFill>
                  <a:srgbClr val="141B4D"/>
                </a:solidFill>
                <a:latin typeface="Trebuchet MS"/>
              </a:rPr>
            </a:br>
            <a:r>
              <a:rPr lang="en-US" sz="1400" b="1">
                <a:solidFill>
                  <a:srgbClr val="141B4D"/>
                </a:solidFill>
                <a:latin typeface="Trebuchet MS"/>
              </a:rPr>
              <a:t>clone A</a:t>
            </a:r>
          </a:p>
        </p:txBody>
      </p:sp>
      <p:cxnSp>
        <p:nvCxnSpPr>
          <p:cNvPr id="18" name="Straight Connector 17">
            <a:extLst>
              <a:ext uri="{FF2B5EF4-FFF2-40B4-BE49-F238E27FC236}">
                <a16:creationId xmlns:a16="http://schemas.microsoft.com/office/drawing/2014/main" id="{9E939D63-125F-411E-9D23-8EA0ABEA8CF4}"/>
              </a:ext>
            </a:extLst>
          </p:cNvPr>
          <p:cNvCxnSpPr>
            <a:cxnSpLocks/>
            <a:stCxn id="1893" idx="4"/>
          </p:cNvCxnSpPr>
          <p:nvPr/>
        </p:nvCxnSpPr>
        <p:spPr>
          <a:xfrm>
            <a:off x="4025617" y="3776554"/>
            <a:ext cx="465019" cy="329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7804DC3-17BF-4878-BEB8-763A477528FA}"/>
              </a:ext>
            </a:extLst>
          </p:cNvPr>
          <p:cNvCxnSpPr>
            <a:stCxn id="1835" idx="5"/>
          </p:cNvCxnSpPr>
          <p:nvPr/>
        </p:nvCxnSpPr>
        <p:spPr>
          <a:xfrm>
            <a:off x="1054301" y="3736512"/>
            <a:ext cx="156135" cy="273331"/>
          </a:xfrm>
          <a:prstGeom prst="line">
            <a:avLst/>
          </a:prstGeom>
        </p:spPr>
        <p:style>
          <a:lnRef idx="1">
            <a:schemeClr val="accent1"/>
          </a:lnRef>
          <a:fillRef idx="0">
            <a:schemeClr val="accent1"/>
          </a:fillRef>
          <a:effectRef idx="0">
            <a:schemeClr val="accent1"/>
          </a:effectRef>
          <a:fontRef idx="minor">
            <a:schemeClr val="tx1"/>
          </a:fontRef>
        </p:style>
      </p:cxnSp>
      <p:sp>
        <p:nvSpPr>
          <p:cNvPr id="541" name="object 17">
            <a:extLst>
              <a:ext uri="{FF2B5EF4-FFF2-40B4-BE49-F238E27FC236}">
                <a16:creationId xmlns:a16="http://schemas.microsoft.com/office/drawing/2014/main" id="{ADDD26CA-8733-4A75-8144-688DBA538712}"/>
              </a:ext>
            </a:extLst>
          </p:cNvPr>
          <p:cNvSpPr/>
          <p:nvPr/>
        </p:nvSpPr>
        <p:spPr>
          <a:xfrm>
            <a:off x="3399434" y="3553111"/>
            <a:ext cx="231637" cy="157351"/>
          </a:xfrm>
          <a:prstGeom prst="rect">
            <a:avLst/>
          </a:prstGeom>
          <a:blipFill>
            <a:blip r:embed="rId7" cstate="print"/>
            <a:stretch>
              <a:fillRect/>
            </a:stretch>
          </a:blipFill>
        </p:spPr>
        <p:txBody>
          <a:bodyPr wrap="square" lIns="0" tIns="0" rIns="0" bIns="0" rtlCol="0"/>
          <a:lstStyle/>
          <a:p>
            <a:pPr defTabSz="1219140"/>
            <a:endParaRPr sz="2160">
              <a:solidFill>
                <a:srgbClr val="141B4D"/>
              </a:solidFill>
              <a:latin typeface="Trebuchet MS"/>
            </a:endParaRPr>
          </a:p>
        </p:txBody>
      </p:sp>
      <p:sp>
        <p:nvSpPr>
          <p:cNvPr id="542" name="object 17">
            <a:extLst>
              <a:ext uri="{FF2B5EF4-FFF2-40B4-BE49-F238E27FC236}">
                <a16:creationId xmlns:a16="http://schemas.microsoft.com/office/drawing/2014/main" id="{24CEC57C-58A4-462B-8702-E5651605756E}"/>
              </a:ext>
            </a:extLst>
          </p:cNvPr>
          <p:cNvSpPr/>
          <p:nvPr/>
        </p:nvSpPr>
        <p:spPr>
          <a:xfrm>
            <a:off x="4338053" y="3629931"/>
            <a:ext cx="240023" cy="154180"/>
          </a:xfrm>
          <a:prstGeom prst="rect">
            <a:avLst/>
          </a:prstGeom>
          <a:blipFill>
            <a:blip r:embed="rId7" cstate="print"/>
            <a:stretch>
              <a:fillRect/>
            </a:stretch>
          </a:blipFill>
        </p:spPr>
        <p:txBody>
          <a:bodyPr wrap="square" lIns="0" tIns="0" rIns="0" bIns="0" rtlCol="0"/>
          <a:lstStyle/>
          <a:p>
            <a:pPr defTabSz="1219140"/>
            <a:endParaRPr sz="2160">
              <a:solidFill>
                <a:srgbClr val="FFFFFF"/>
              </a:solidFill>
              <a:latin typeface="Trebuchet MS"/>
            </a:endParaRPr>
          </a:p>
        </p:txBody>
      </p:sp>
      <p:sp>
        <p:nvSpPr>
          <p:cNvPr id="543" name="object 17">
            <a:extLst>
              <a:ext uri="{FF2B5EF4-FFF2-40B4-BE49-F238E27FC236}">
                <a16:creationId xmlns:a16="http://schemas.microsoft.com/office/drawing/2014/main" id="{9DA81428-4373-4D27-84D0-B1CF6AEA8BF7}"/>
              </a:ext>
            </a:extLst>
          </p:cNvPr>
          <p:cNvSpPr/>
          <p:nvPr/>
        </p:nvSpPr>
        <p:spPr>
          <a:xfrm>
            <a:off x="1505841" y="3573585"/>
            <a:ext cx="166993" cy="153331"/>
          </a:xfrm>
          <a:prstGeom prst="rect">
            <a:avLst/>
          </a:prstGeom>
          <a:blipFill>
            <a:blip r:embed="rId7" cstate="print"/>
            <a:stretch>
              <a:fillRect/>
            </a:stretch>
          </a:blipFill>
        </p:spPr>
        <p:txBody>
          <a:bodyPr wrap="square" lIns="0" tIns="0" rIns="0" bIns="0" rtlCol="0"/>
          <a:lstStyle/>
          <a:p>
            <a:pPr defTabSz="1219140"/>
            <a:endParaRPr sz="2160">
              <a:solidFill>
                <a:srgbClr val="141B4D"/>
              </a:solidFill>
              <a:latin typeface="Trebuchet MS"/>
            </a:endParaRPr>
          </a:p>
        </p:txBody>
      </p:sp>
      <p:sp>
        <p:nvSpPr>
          <p:cNvPr id="544" name="object 17">
            <a:extLst>
              <a:ext uri="{FF2B5EF4-FFF2-40B4-BE49-F238E27FC236}">
                <a16:creationId xmlns:a16="http://schemas.microsoft.com/office/drawing/2014/main" id="{6A484314-4F0B-4FFB-9341-C2210DC8367F}"/>
              </a:ext>
            </a:extLst>
          </p:cNvPr>
          <p:cNvSpPr/>
          <p:nvPr/>
        </p:nvSpPr>
        <p:spPr>
          <a:xfrm>
            <a:off x="1740272" y="3574016"/>
            <a:ext cx="202920" cy="111480"/>
          </a:xfrm>
          <a:prstGeom prst="rect">
            <a:avLst/>
          </a:prstGeom>
          <a:blipFill>
            <a:blip r:embed="rId7" cstate="print"/>
            <a:stretch>
              <a:fillRect/>
            </a:stretch>
          </a:blipFill>
        </p:spPr>
        <p:txBody>
          <a:bodyPr wrap="square" lIns="0" tIns="0" rIns="0" bIns="0" rtlCol="0"/>
          <a:lstStyle/>
          <a:p>
            <a:pPr defTabSz="1219140"/>
            <a:endParaRPr sz="2160">
              <a:solidFill>
                <a:srgbClr val="141B4D"/>
              </a:solidFill>
              <a:latin typeface="Trebuchet MS"/>
            </a:endParaRPr>
          </a:p>
        </p:txBody>
      </p:sp>
      <p:sp>
        <p:nvSpPr>
          <p:cNvPr id="545" name="object 17">
            <a:extLst>
              <a:ext uri="{FF2B5EF4-FFF2-40B4-BE49-F238E27FC236}">
                <a16:creationId xmlns:a16="http://schemas.microsoft.com/office/drawing/2014/main" id="{207439E4-7C6A-4F59-A5F4-FEAC7AF8EC3C}"/>
              </a:ext>
            </a:extLst>
          </p:cNvPr>
          <p:cNvSpPr/>
          <p:nvPr/>
        </p:nvSpPr>
        <p:spPr>
          <a:xfrm>
            <a:off x="2404025" y="3558758"/>
            <a:ext cx="206984" cy="154849"/>
          </a:xfrm>
          <a:prstGeom prst="rect">
            <a:avLst/>
          </a:prstGeom>
          <a:blipFill>
            <a:blip r:embed="rId7" cstate="print"/>
            <a:stretch>
              <a:fillRect/>
            </a:stretch>
          </a:blipFill>
        </p:spPr>
        <p:txBody>
          <a:bodyPr wrap="square" lIns="0" tIns="0" rIns="0" bIns="0" rtlCol="0"/>
          <a:lstStyle/>
          <a:p>
            <a:pPr defTabSz="1219140"/>
            <a:endParaRPr sz="2160">
              <a:solidFill>
                <a:srgbClr val="141B4D"/>
              </a:solidFill>
              <a:latin typeface="Trebuchet MS"/>
            </a:endParaRPr>
          </a:p>
        </p:txBody>
      </p:sp>
      <p:sp>
        <p:nvSpPr>
          <p:cNvPr id="546" name="object 17">
            <a:extLst>
              <a:ext uri="{FF2B5EF4-FFF2-40B4-BE49-F238E27FC236}">
                <a16:creationId xmlns:a16="http://schemas.microsoft.com/office/drawing/2014/main" id="{0A5BC0C6-77AD-4167-BF0A-EE0EF9C13D7A}"/>
              </a:ext>
            </a:extLst>
          </p:cNvPr>
          <p:cNvSpPr/>
          <p:nvPr/>
        </p:nvSpPr>
        <p:spPr>
          <a:xfrm>
            <a:off x="3104354" y="3535019"/>
            <a:ext cx="227153" cy="130076"/>
          </a:xfrm>
          <a:prstGeom prst="rect">
            <a:avLst/>
          </a:prstGeom>
          <a:blipFill>
            <a:blip r:embed="rId7" cstate="print"/>
            <a:stretch>
              <a:fillRect/>
            </a:stretch>
          </a:blipFill>
        </p:spPr>
        <p:txBody>
          <a:bodyPr wrap="square" lIns="0" tIns="0" rIns="0" bIns="0" rtlCol="0"/>
          <a:lstStyle/>
          <a:p>
            <a:pPr defTabSz="1219140"/>
            <a:endParaRPr sz="2160">
              <a:solidFill>
                <a:srgbClr val="141B4D"/>
              </a:solidFill>
              <a:latin typeface="Trebuchet MS"/>
            </a:endParaRPr>
          </a:p>
        </p:txBody>
      </p:sp>
      <p:sp>
        <p:nvSpPr>
          <p:cNvPr id="513" name="TextBox 512">
            <a:extLst>
              <a:ext uri="{FF2B5EF4-FFF2-40B4-BE49-F238E27FC236}">
                <a16:creationId xmlns:a16="http://schemas.microsoft.com/office/drawing/2014/main" id="{3838269B-D999-447E-AD84-F42626BB56DC}"/>
              </a:ext>
            </a:extLst>
          </p:cNvPr>
          <p:cNvSpPr txBox="1"/>
          <p:nvPr/>
        </p:nvSpPr>
        <p:spPr>
          <a:xfrm>
            <a:off x="3374039" y="4112832"/>
            <a:ext cx="696024" cy="307777"/>
          </a:xfrm>
          <a:prstGeom prst="rect">
            <a:avLst/>
          </a:prstGeom>
          <a:noFill/>
        </p:spPr>
        <p:txBody>
          <a:bodyPr wrap="none" rtlCol="0">
            <a:spAutoFit/>
          </a:bodyPr>
          <a:lstStyle/>
          <a:p>
            <a:pPr defTabSz="1219140"/>
            <a:r>
              <a:rPr lang="en-US" sz="1400" b="1">
                <a:solidFill>
                  <a:srgbClr val="141B4D"/>
                </a:solidFill>
                <a:latin typeface="Trebuchet MS"/>
              </a:rPr>
              <a:t>ctDNA</a:t>
            </a:r>
          </a:p>
        </p:txBody>
      </p:sp>
      <p:sp>
        <p:nvSpPr>
          <p:cNvPr id="514" name="TextBox 513">
            <a:extLst>
              <a:ext uri="{FF2B5EF4-FFF2-40B4-BE49-F238E27FC236}">
                <a16:creationId xmlns:a16="http://schemas.microsoft.com/office/drawing/2014/main" id="{10F5451F-D141-4E50-BD1A-3BC4CF80D32E}"/>
              </a:ext>
            </a:extLst>
          </p:cNvPr>
          <p:cNvSpPr txBox="1"/>
          <p:nvPr/>
        </p:nvSpPr>
        <p:spPr>
          <a:xfrm>
            <a:off x="2831033" y="4423726"/>
            <a:ext cx="787395" cy="307777"/>
          </a:xfrm>
          <a:prstGeom prst="rect">
            <a:avLst/>
          </a:prstGeom>
          <a:noFill/>
        </p:spPr>
        <p:txBody>
          <a:bodyPr wrap="none" rtlCol="0">
            <a:spAutoFit/>
          </a:bodyPr>
          <a:lstStyle/>
          <a:p>
            <a:pPr defTabSz="1219140"/>
            <a:r>
              <a:rPr lang="en-US" sz="1400" b="1" err="1">
                <a:solidFill>
                  <a:srgbClr val="141B4D"/>
                </a:solidFill>
                <a:latin typeface="Trebuchet MS"/>
              </a:rPr>
              <a:t>ctcDNA</a:t>
            </a:r>
            <a:endParaRPr lang="en-US" sz="1400" b="1">
              <a:solidFill>
                <a:srgbClr val="141B4D"/>
              </a:solidFill>
              <a:latin typeface="Trebuchet MS"/>
            </a:endParaRPr>
          </a:p>
        </p:txBody>
      </p:sp>
      <p:cxnSp>
        <p:nvCxnSpPr>
          <p:cNvPr id="515" name="Straight Connector 514">
            <a:extLst>
              <a:ext uri="{FF2B5EF4-FFF2-40B4-BE49-F238E27FC236}">
                <a16:creationId xmlns:a16="http://schemas.microsoft.com/office/drawing/2014/main" id="{7C5D41E8-4214-4030-B0DE-ACA7192BB4D7}"/>
              </a:ext>
            </a:extLst>
          </p:cNvPr>
          <p:cNvCxnSpPr>
            <a:cxnSpLocks/>
          </p:cNvCxnSpPr>
          <p:nvPr/>
        </p:nvCxnSpPr>
        <p:spPr>
          <a:xfrm flipH="1">
            <a:off x="3298939" y="3677975"/>
            <a:ext cx="34635" cy="76130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CAF292EC-6345-4522-9A96-3E4FA6E26141}"/>
              </a:ext>
            </a:extLst>
          </p:cNvPr>
          <p:cNvCxnSpPr/>
          <p:nvPr/>
        </p:nvCxnSpPr>
        <p:spPr>
          <a:xfrm flipH="1">
            <a:off x="3622671" y="3664048"/>
            <a:ext cx="468" cy="478837"/>
          </a:xfrm>
          <a:prstGeom prst="line">
            <a:avLst/>
          </a:prstGeom>
        </p:spPr>
        <p:style>
          <a:lnRef idx="1">
            <a:schemeClr val="accent1"/>
          </a:lnRef>
          <a:fillRef idx="0">
            <a:schemeClr val="accent1"/>
          </a:fillRef>
          <a:effectRef idx="0">
            <a:schemeClr val="accent1"/>
          </a:effectRef>
          <a:fontRef idx="minor">
            <a:schemeClr val="tx1"/>
          </a:fontRef>
        </p:style>
      </p:cxnSp>
      <p:sp>
        <p:nvSpPr>
          <p:cNvPr id="520" name="TextBox 519">
            <a:extLst>
              <a:ext uri="{FF2B5EF4-FFF2-40B4-BE49-F238E27FC236}">
                <a16:creationId xmlns:a16="http://schemas.microsoft.com/office/drawing/2014/main" id="{B314EAFC-1C77-4657-B2AB-AF6E273425D1}"/>
              </a:ext>
            </a:extLst>
          </p:cNvPr>
          <p:cNvSpPr txBox="1"/>
          <p:nvPr/>
        </p:nvSpPr>
        <p:spPr>
          <a:xfrm>
            <a:off x="4856843" y="3589588"/>
            <a:ext cx="691215" cy="307777"/>
          </a:xfrm>
          <a:prstGeom prst="rect">
            <a:avLst/>
          </a:prstGeom>
          <a:noFill/>
        </p:spPr>
        <p:txBody>
          <a:bodyPr wrap="none" rtlCol="0">
            <a:spAutoFit/>
          </a:bodyPr>
          <a:lstStyle/>
          <a:p>
            <a:pPr defTabSz="1219140"/>
            <a:r>
              <a:rPr lang="en-US" sz="1400" b="1">
                <a:solidFill>
                  <a:srgbClr val="141B4D"/>
                </a:solidFill>
                <a:latin typeface="Trebuchet MS"/>
              </a:rPr>
              <a:t>cfDNA</a:t>
            </a:r>
          </a:p>
        </p:txBody>
      </p:sp>
      <p:cxnSp>
        <p:nvCxnSpPr>
          <p:cNvPr id="521" name="Straight Connector 520">
            <a:extLst>
              <a:ext uri="{FF2B5EF4-FFF2-40B4-BE49-F238E27FC236}">
                <a16:creationId xmlns:a16="http://schemas.microsoft.com/office/drawing/2014/main" id="{032B8D21-3A0C-454B-BB87-0AD2E5981D30}"/>
              </a:ext>
            </a:extLst>
          </p:cNvPr>
          <p:cNvCxnSpPr>
            <a:cxnSpLocks/>
          </p:cNvCxnSpPr>
          <p:nvPr/>
        </p:nvCxnSpPr>
        <p:spPr>
          <a:xfrm>
            <a:off x="4632788" y="3707021"/>
            <a:ext cx="278769" cy="26195"/>
          </a:xfrm>
          <a:prstGeom prst="line">
            <a:avLst/>
          </a:prstGeom>
        </p:spPr>
        <p:style>
          <a:lnRef idx="1">
            <a:schemeClr val="accent1"/>
          </a:lnRef>
          <a:fillRef idx="0">
            <a:schemeClr val="accent1"/>
          </a:fillRef>
          <a:effectRef idx="0">
            <a:schemeClr val="accent1"/>
          </a:effectRef>
          <a:fontRef idx="minor">
            <a:schemeClr val="tx1"/>
          </a:fontRef>
        </p:style>
      </p:cxnSp>
      <p:sp>
        <p:nvSpPr>
          <p:cNvPr id="524" name="object 17">
            <a:extLst>
              <a:ext uri="{FF2B5EF4-FFF2-40B4-BE49-F238E27FC236}">
                <a16:creationId xmlns:a16="http://schemas.microsoft.com/office/drawing/2014/main" id="{2EE76394-58AA-4E5F-B79F-E2F373CA7BA1}"/>
              </a:ext>
            </a:extLst>
          </p:cNvPr>
          <p:cNvSpPr/>
          <p:nvPr/>
        </p:nvSpPr>
        <p:spPr>
          <a:xfrm>
            <a:off x="4541253" y="3614290"/>
            <a:ext cx="240023" cy="154180"/>
          </a:xfrm>
          <a:prstGeom prst="rect">
            <a:avLst/>
          </a:prstGeom>
          <a:blipFill>
            <a:blip r:embed="rId7" cstate="print"/>
            <a:stretch>
              <a:fillRect/>
            </a:stretch>
          </a:blipFill>
        </p:spPr>
        <p:txBody>
          <a:bodyPr wrap="square" lIns="0" tIns="0" rIns="0" bIns="0" rtlCol="0"/>
          <a:lstStyle/>
          <a:p>
            <a:pPr defTabSz="1219140"/>
            <a:endParaRPr sz="2160">
              <a:solidFill>
                <a:srgbClr val="FFFFFF"/>
              </a:solidFill>
              <a:highlight>
                <a:srgbClr val="FFFFFF"/>
              </a:highlight>
              <a:latin typeface="Trebuchet MS"/>
            </a:endParaRPr>
          </a:p>
        </p:txBody>
      </p:sp>
      <p:grpSp>
        <p:nvGrpSpPr>
          <p:cNvPr id="7" name="Group 6">
            <a:extLst>
              <a:ext uri="{FF2B5EF4-FFF2-40B4-BE49-F238E27FC236}">
                <a16:creationId xmlns:a16="http://schemas.microsoft.com/office/drawing/2014/main" id="{1B635A7F-7F82-45BF-BEEF-EED6D4F6ADDE}"/>
              </a:ext>
            </a:extLst>
          </p:cNvPr>
          <p:cNvGrpSpPr/>
          <p:nvPr/>
        </p:nvGrpSpPr>
        <p:grpSpPr>
          <a:xfrm>
            <a:off x="5672322" y="1228220"/>
            <a:ext cx="5898036" cy="4870638"/>
            <a:chOff x="5672322" y="1228219"/>
            <a:chExt cx="5898035" cy="4870637"/>
          </a:xfrm>
        </p:grpSpPr>
        <p:pic>
          <p:nvPicPr>
            <p:cNvPr id="491" name="Picture 490">
              <a:extLst>
                <a:ext uri="{FF2B5EF4-FFF2-40B4-BE49-F238E27FC236}">
                  <a16:creationId xmlns:a16="http://schemas.microsoft.com/office/drawing/2014/main" id="{E1454C6F-E623-4EA0-B4A4-DB9146981A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4564" y="1363387"/>
              <a:ext cx="3963419" cy="3097788"/>
            </a:xfrm>
            <a:prstGeom prst="rect">
              <a:avLst/>
            </a:prstGeom>
            <a:solidFill>
              <a:schemeClr val="bg1"/>
            </a:solidFill>
            <a:ln>
              <a:solidFill>
                <a:schemeClr val="bg1"/>
              </a:solidFill>
            </a:ln>
          </p:spPr>
        </p:pic>
        <p:sp>
          <p:nvSpPr>
            <p:cNvPr id="944" name="Rectangle 943">
              <a:extLst>
                <a:ext uri="{FF2B5EF4-FFF2-40B4-BE49-F238E27FC236}">
                  <a16:creationId xmlns:a16="http://schemas.microsoft.com/office/drawing/2014/main" id="{94B3C235-ADCC-437F-84C1-AC983BB8B21A}"/>
                </a:ext>
              </a:extLst>
            </p:cNvPr>
            <p:cNvSpPr/>
            <p:nvPr/>
          </p:nvSpPr>
          <p:spPr>
            <a:xfrm>
              <a:off x="9511780" y="4897085"/>
              <a:ext cx="2058577" cy="1159035"/>
            </a:xfrm>
            <a:prstGeom prst="rect">
              <a:avLst/>
            </a:prstGeom>
          </p:spPr>
          <p:txBody>
            <a:bodyPr wrap="none">
              <a:spAutoFit/>
            </a:bodyPr>
            <a:lstStyle/>
            <a:p>
              <a:pPr defTabSz="1219140"/>
              <a:r>
                <a:rPr lang="en-US" sz="1600" b="1" i="1">
                  <a:solidFill>
                    <a:srgbClr val="0077C8"/>
                  </a:solidFill>
                  <a:latin typeface="Trebuchet MS"/>
                </a:rPr>
                <a:t>CTCs</a:t>
              </a:r>
            </a:p>
            <a:p>
              <a:pPr marL="228589" indent="-228589" defTabSz="1219140">
                <a:buFont typeface="Arial" panose="020B0604020202020204" pitchFamily="34" charset="0"/>
                <a:buChar char="•"/>
              </a:pPr>
              <a:r>
                <a:rPr lang="en-US" sz="1333" i="1">
                  <a:solidFill>
                    <a:srgbClr val="141B4D"/>
                  </a:solidFill>
                  <a:latin typeface="Trebuchet MS"/>
                </a:rPr>
                <a:t>Proteomic &amp; genomic</a:t>
              </a:r>
            </a:p>
            <a:p>
              <a:pPr marL="228589" indent="-228589" defTabSz="1219140">
                <a:buFont typeface="Arial" panose="020B0604020202020204" pitchFamily="34" charset="0"/>
                <a:buChar char="•"/>
              </a:pPr>
              <a:r>
                <a:rPr lang="en-US" sz="1333" i="1">
                  <a:solidFill>
                    <a:srgbClr val="141B4D"/>
                  </a:solidFill>
                  <a:latin typeface="Trebuchet MS"/>
                </a:rPr>
                <a:t>Protein location</a:t>
              </a:r>
            </a:p>
            <a:p>
              <a:pPr marL="228589" indent="-228589" defTabSz="1219140">
                <a:buFont typeface="Arial" panose="020B0604020202020204" pitchFamily="34" charset="0"/>
                <a:buChar char="•"/>
              </a:pPr>
              <a:r>
                <a:rPr lang="en-US" sz="1333" i="1">
                  <a:solidFill>
                    <a:srgbClr val="141B4D"/>
                  </a:solidFill>
                  <a:latin typeface="Trebuchet MS"/>
                </a:rPr>
                <a:t>Protein quantity</a:t>
              </a:r>
            </a:p>
            <a:p>
              <a:pPr marL="228589" indent="-228589" defTabSz="1219140">
                <a:buFont typeface="Arial" panose="020B0604020202020204" pitchFamily="34" charset="0"/>
                <a:buChar char="•"/>
              </a:pPr>
              <a:r>
                <a:rPr lang="en-US" sz="1333" i="1">
                  <a:solidFill>
                    <a:srgbClr val="141B4D"/>
                  </a:solidFill>
                  <a:latin typeface="Trebuchet MS"/>
                </a:rPr>
                <a:t>Cell shape changes</a:t>
              </a:r>
            </a:p>
          </p:txBody>
        </p:sp>
        <p:sp>
          <p:nvSpPr>
            <p:cNvPr id="945" name="Rectangle 944">
              <a:extLst>
                <a:ext uri="{FF2B5EF4-FFF2-40B4-BE49-F238E27FC236}">
                  <a16:creationId xmlns:a16="http://schemas.microsoft.com/office/drawing/2014/main" id="{F2E19024-199F-4CBA-9C45-26F0C444D33E}"/>
                </a:ext>
              </a:extLst>
            </p:cNvPr>
            <p:cNvSpPr/>
            <p:nvPr/>
          </p:nvSpPr>
          <p:spPr>
            <a:xfrm>
              <a:off x="6184070" y="4869619"/>
              <a:ext cx="2074607" cy="953915"/>
            </a:xfrm>
            <a:prstGeom prst="rect">
              <a:avLst/>
            </a:prstGeom>
          </p:spPr>
          <p:txBody>
            <a:bodyPr wrap="none">
              <a:spAutoFit/>
            </a:bodyPr>
            <a:lstStyle/>
            <a:p>
              <a:pPr defTabSz="1219140"/>
              <a:r>
                <a:rPr lang="en-US" sz="1600" b="1" i="1">
                  <a:solidFill>
                    <a:srgbClr val="0077C8"/>
                  </a:solidFill>
                  <a:latin typeface="Trebuchet MS"/>
                </a:rPr>
                <a:t>ctDNA</a:t>
              </a:r>
              <a:r>
                <a:rPr lang="en-US" sz="1600" b="1" i="1">
                  <a:solidFill>
                    <a:srgbClr val="002060"/>
                  </a:solidFill>
                  <a:latin typeface="Trebuchet MS"/>
                </a:rPr>
                <a:t> </a:t>
              </a:r>
            </a:p>
            <a:p>
              <a:pPr marL="228589" indent="-228589" defTabSz="1219140">
                <a:buFont typeface="Arial" panose="020B0604020202020204" pitchFamily="34" charset="0"/>
                <a:buChar char="•"/>
              </a:pPr>
              <a:r>
                <a:rPr lang="en-US" sz="1333" i="1">
                  <a:solidFill>
                    <a:srgbClr val="141B4D"/>
                  </a:solidFill>
                  <a:latin typeface="Trebuchet MS"/>
                </a:rPr>
                <a:t>A fraction of cfDNA</a:t>
              </a:r>
            </a:p>
            <a:p>
              <a:pPr marL="228589" indent="-228589" defTabSz="1219140">
                <a:buFont typeface="Arial" panose="020B0604020202020204" pitchFamily="34" charset="0"/>
                <a:buChar char="•"/>
              </a:pPr>
              <a:r>
                <a:rPr lang="en-US" sz="1333" i="1">
                  <a:solidFill>
                    <a:srgbClr val="141B4D"/>
                  </a:solidFill>
                  <a:latin typeface="Trebuchet MS"/>
                </a:rPr>
                <a:t>Aggregate population</a:t>
              </a:r>
            </a:p>
            <a:p>
              <a:pPr marL="228589" indent="-228589" defTabSz="1219140">
                <a:buFont typeface="Arial" panose="020B0604020202020204" pitchFamily="34" charset="0"/>
                <a:buChar char="•"/>
              </a:pPr>
              <a:r>
                <a:rPr lang="en-US" sz="1333" i="1">
                  <a:solidFill>
                    <a:srgbClr val="141B4D"/>
                  </a:solidFill>
                  <a:latin typeface="Trebuchet MS"/>
                </a:rPr>
                <a:t>Genomic</a:t>
              </a:r>
            </a:p>
          </p:txBody>
        </p:sp>
        <p:sp>
          <p:nvSpPr>
            <p:cNvPr id="4" name="Arrow: Chevron 3">
              <a:extLst>
                <a:ext uri="{FF2B5EF4-FFF2-40B4-BE49-F238E27FC236}">
                  <a16:creationId xmlns:a16="http://schemas.microsoft.com/office/drawing/2014/main" id="{5E00076E-22C1-42C9-9FDE-1867EB37FA75}"/>
                </a:ext>
              </a:extLst>
            </p:cNvPr>
            <p:cNvSpPr/>
            <p:nvPr/>
          </p:nvSpPr>
          <p:spPr>
            <a:xfrm>
              <a:off x="5672322" y="3511877"/>
              <a:ext cx="442396" cy="609363"/>
            </a:xfrm>
            <a:prstGeom prst="chevron">
              <a:avLst/>
            </a:prstGeom>
            <a:solidFill>
              <a:srgbClr val="FFBC00"/>
            </a:solid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1219140"/>
              <a:endParaRPr lang="en-US" sz="1467" b="1" err="1">
                <a:solidFill>
                  <a:srgbClr val="141B4D"/>
                </a:solidFill>
                <a:latin typeface="Trebuchet MS"/>
              </a:endParaRPr>
            </a:p>
          </p:txBody>
        </p:sp>
        <p:sp>
          <p:nvSpPr>
            <p:cNvPr id="21" name="Rectangle 20">
              <a:extLst>
                <a:ext uri="{FF2B5EF4-FFF2-40B4-BE49-F238E27FC236}">
                  <a16:creationId xmlns:a16="http://schemas.microsoft.com/office/drawing/2014/main" id="{9AB45D52-17F9-41DA-8473-8CE8F6B2342B}"/>
                </a:ext>
              </a:extLst>
            </p:cNvPr>
            <p:cNvSpPr/>
            <p:nvPr/>
          </p:nvSpPr>
          <p:spPr>
            <a:xfrm>
              <a:off x="8191999" y="4908787"/>
              <a:ext cx="1344562" cy="953915"/>
            </a:xfrm>
            <a:prstGeom prst="rect">
              <a:avLst/>
            </a:prstGeom>
          </p:spPr>
          <p:txBody>
            <a:bodyPr wrap="square">
              <a:spAutoFit/>
            </a:bodyPr>
            <a:lstStyle/>
            <a:p>
              <a:pPr defTabSz="1219140"/>
              <a:r>
                <a:rPr lang="en-US" sz="1600" b="1" i="1" err="1">
                  <a:solidFill>
                    <a:srgbClr val="0077C8"/>
                  </a:solidFill>
                  <a:latin typeface="Trebuchet MS"/>
                </a:rPr>
                <a:t>ctc</a:t>
              </a:r>
              <a:r>
                <a:rPr lang="en-US" sz="1600" b="1" i="1">
                  <a:solidFill>
                    <a:srgbClr val="0077C8"/>
                  </a:solidFill>
                  <a:latin typeface="Trebuchet MS"/>
                </a:rPr>
                <a:t>-DNA</a:t>
              </a:r>
              <a:r>
                <a:rPr lang="en-US" sz="1600" i="1">
                  <a:solidFill>
                    <a:srgbClr val="0077C8"/>
                  </a:solidFill>
                  <a:latin typeface="Trebuchet MS"/>
                </a:rPr>
                <a:t> </a:t>
              </a:r>
            </a:p>
            <a:p>
              <a:pPr marL="228589" indent="-228589" defTabSz="1219140">
                <a:buFont typeface="Arial" panose="020B0604020202020204" pitchFamily="34" charset="0"/>
                <a:buChar char="•"/>
              </a:pPr>
              <a:r>
                <a:rPr lang="en-US" sz="1333" i="1">
                  <a:solidFill>
                    <a:srgbClr val="141B4D"/>
                  </a:solidFill>
                  <a:latin typeface="Trebuchet MS"/>
                </a:rPr>
                <a:t>Cell by cell</a:t>
              </a:r>
            </a:p>
            <a:p>
              <a:pPr marL="228589" indent="-228589" defTabSz="1219140">
                <a:buFont typeface="Arial" panose="020B0604020202020204" pitchFamily="34" charset="0"/>
                <a:buChar char="•"/>
              </a:pPr>
              <a:r>
                <a:rPr lang="en-US" sz="1333" i="1">
                  <a:solidFill>
                    <a:srgbClr val="141B4D"/>
                  </a:solidFill>
                  <a:latin typeface="Trebuchet MS"/>
                </a:rPr>
                <a:t>Clonal</a:t>
              </a:r>
            </a:p>
            <a:p>
              <a:pPr marL="228589" indent="-228589" defTabSz="1219140">
                <a:buFont typeface="Arial" panose="020B0604020202020204" pitchFamily="34" charset="0"/>
                <a:buChar char="•"/>
              </a:pPr>
              <a:r>
                <a:rPr lang="en-US" sz="1333" i="1">
                  <a:solidFill>
                    <a:srgbClr val="141B4D"/>
                  </a:solidFill>
                  <a:latin typeface="Trebuchet MS"/>
                </a:rPr>
                <a:t>Genomic</a:t>
              </a:r>
              <a:endParaRPr lang="en-US" sz="1333">
                <a:solidFill>
                  <a:srgbClr val="141B4D"/>
                </a:solidFill>
                <a:latin typeface="Trebuchet MS"/>
              </a:endParaRPr>
            </a:p>
          </p:txBody>
        </p:sp>
        <p:sp>
          <p:nvSpPr>
            <p:cNvPr id="522" name="Rectangle: Rounded Corners 1264">
              <a:extLst>
                <a:ext uri="{FF2B5EF4-FFF2-40B4-BE49-F238E27FC236}">
                  <a16:creationId xmlns:a16="http://schemas.microsoft.com/office/drawing/2014/main" id="{8E5B6B5C-8BE8-4A49-935D-E892C7B3E657}"/>
                </a:ext>
              </a:extLst>
            </p:cNvPr>
            <p:cNvSpPr/>
            <p:nvPr/>
          </p:nvSpPr>
          <p:spPr>
            <a:xfrm>
              <a:off x="6223916" y="1228219"/>
              <a:ext cx="5268928" cy="4870637"/>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159">
                <a:solidFill>
                  <a:srgbClr val="FFFFFF"/>
                </a:solidFill>
                <a:latin typeface="Trebuchet MS"/>
              </a:endParaRPr>
            </a:p>
          </p:txBody>
        </p:sp>
        <p:sp>
          <p:nvSpPr>
            <p:cNvPr id="2" name="Rectangle 1">
              <a:extLst>
                <a:ext uri="{FF2B5EF4-FFF2-40B4-BE49-F238E27FC236}">
                  <a16:creationId xmlns:a16="http://schemas.microsoft.com/office/drawing/2014/main" id="{75363D45-6AD0-4F73-9B84-19F2AAA627D8}"/>
                </a:ext>
              </a:extLst>
            </p:cNvPr>
            <p:cNvSpPr/>
            <p:nvPr/>
          </p:nvSpPr>
          <p:spPr>
            <a:xfrm rot="16200000">
              <a:off x="5921421" y="3197814"/>
              <a:ext cx="1651414" cy="297454"/>
            </a:xfrm>
            <a:prstGeom prst="rect">
              <a:avLst/>
            </a:prstGeom>
          </p:spPr>
          <p:txBody>
            <a:bodyPr wrap="none">
              <a:spAutoFit/>
            </a:bodyPr>
            <a:lstStyle/>
            <a:p>
              <a:pPr defTabSz="1219140"/>
              <a:r>
                <a:rPr lang="en-US" sz="1333" i="1">
                  <a:solidFill>
                    <a:srgbClr val="002060"/>
                  </a:solidFill>
                  <a:latin typeface="Trebuchet MS"/>
                </a:rPr>
                <a:t>Genotypic insights </a:t>
              </a:r>
            </a:p>
          </p:txBody>
        </p:sp>
        <p:sp>
          <p:nvSpPr>
            <p:cNvPr id="523" name="Rectangle 522">
              <a:extLst>
                <a:ext uri="{FF2B5EF4-FFF2-40B4-BE49-F238E27FC236}">
                  <a16:creationId xmlns:a16="http://schemas.microsoft.com/office/drawing/2014/main" id="{3E60EFBA-C795-41A1-A02E-B875DE1C86A1}"/>
                </a:ext>
              </a:extLst>
            </p:cNvPr>
            <p:cNvSpPr/>
            <p:nvPr/>
          </p:nvSpPr>
          <p:spPr>
            <a:xfrm rot="5400000">
              <a:off x="10347959" y="3273006"/>
              <a:ext cx="1723549" cy="297454"/>
            </a:xfrm>
            <a:prstGeom prst="rect">
              <a:avLst/>
            </a:prstGeom>
          </p:spPr>
          <p:txBody>
            <a:bodyPr wrap="none">
              <a:spAutoFit/>
            </a:bodyPr>
            <a:lstStyle/>
            <a:p>
              <a:pPr defTabSz="1219140"/>
              <a:r>
                <a:rPr lang="en-US" sz="1333" i="1">
                  <a:solidFill>
                    <a:srgbClr val="002060"/>
                  </a:solidFill>
                  <a:latin typeface="Trebuchet MS"/>
                </a:rPr>
                <a:t>Phenotypic insights </a:t>
              </a:r>
            </a:p>
          </p:txBody>
        </p:sp>
        <p:sp>
          <p:nvSpPr>
            <p:cNvPr id="15" name="Arrow: Right 14">
              <a:extLst>
                <a:ext uri="{FF2B5EF4-FFF2-40B4-BE49-F238E27FC236}">
                  <a16:creationId xmlns:a16="http://schemas.microsoft.com/office/drawing/2014/main" id="{248C8503-C496-4B37-851A-0ACED5155049}"/>
                </a:ext>
              </a:extLst>
            </p:cNvPr>
            <p:cNvSpPr/>
            <p:nvPr/>
          </p:nvSpPr>
          <p:spPr>
            <a:xfrm rot="18438204">
              <a:off x="7056582" y="4710983"/>
              <a:ext cx="310343" cy="134376"/>
            </a:xfrm>
            <a:prstGeom prst="rightArrow">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1219140"/>
              <a:endParaRPr lang="en-US" sz="1467" b="1" err="1">
                <a:solidFill>
                  <a:srgbClr val="141B4D"/>
                </a:solidFill>
                <a:latin typeface="Trebuchet MS"/>
              </a:endParaRPr>
            </a:p>
          </p:txBody>
        </p:sp>
        <p:sp>
          <p:nvSpPr>
            <p:cNvPr id="526" name="Arrow: Right 525">
              <a:extLst>
                <a:ext uri="{FF2B5EF4-FFF2-40B4-BE49-F238E27FC236}">
                  <a16:creationId xmlns:a16="http://schemas.microsoft.com/office/drawing/2014/main" id="{C8BE8EAD-1DD2-4312-BEE7-3681F005EBB4}"/>
                </a:ext>
              </a:extLst>
            </p:cNvPr>
            <p:cNvSpPr/>
            <p:nvPr/>
          </p:nvSpPr>
          <p:spPr>
            <a:xfrm rot="14748363">
              <a:off x="8557807" y="4716431"/>
              <a:ext cx="310343" cy="134376"/>
            </a:xfrm>
            <a:prstGeom prst="rightArrow">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1219140"/>
              <a:endParaRPr lang="en-US" sz="1467" b="1" err="1">
                <a:solidFill>
                  <a:srgbClr val="141B4D"/>
                </a:solidFill>
                <a:latin typeface="Trebuchet MS"/>
              </a:endParaRPr>
            </a:p>
          </p:txBody>
        </p:sp>
        <p:sp>
          <p:nvSpPr>
            <p:cNvPr id="527" name="Arrow: Right 526">
              <a:extLst>
                <a:ext uri="{FF2B5EF4-FFF2-40B4-BE49-F238E27FC236}">
                  <a16:creationId xmlns:a16="http://schemas.microsoft.com/office/drawing/2014/main" id="{B94FA43E-012F-4764-8057-9330D1E6542A}"/>
                </a:ext>
              </a:extLst>
            </p:cNvPr>
            <p:cNvSpPr/>
            <p:nvPr/>
          </p:nvSpPr>
          <p:spPr>
            <a:xfrm rot="16027621">
              <a:off x="10059033" y="4721879"/>
              <a:ext cx="310343" cy="134376"/>
            </a:xfrm>
            <a:prstGeom prst="rightArrow">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1219140"/>
              <a:endParaRPr lang="en-US" sz="1467" b="1" err="1">
                <a:solidFill>
                  <a:srgbClr val="141B4D"/>
                </a:solidFill>
                <a:latin typeface="Trebuchet MS"/>
              </a:endParaRPr>
            </a:p>
          </p:txBody>
        </p:sp>
      </p:grpSp>
      <p:pic>
        <p:nvPicPr>
          <p:cNvPr id="506" name="Picture 505">
            <a:extLst>
              <a:ext uri="{FF2B5EF4-FFF2-40B4-BE49-F238E27FC236}">
                <a16:creationId xmlns:a16="http://schemas.microsoft.com/office/drawing/2014/main" id="{7F933DA0-E706-F940-81F6-4F98D418DB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7440" y="6200388"/>
            <a:ext cx="1916430" cy="538231"/>
          </a:xfrm>
          <a:prstGeom prst="rect">
            <a:avLst/>
          </a:prstGeom>
        </p:spPr>
      </p:pic>
      <p:sp>
        <p:nvSpPr>
          <p:cNvPr id="6" name="Rectangle 5">
            <a:extLst>
              <a:ext uri="{FF2B5EF4-FFF2-40B4-BE49-F238E27FC236}">
                <a16:creationId xmlns:a16="http://schemas.microsoft.com/office/drawing/2014/main" id="{55DF793A-2864-BD4E-A4BA-B31823CBD3B6}"/>
              </a:ext>
            </a:extLst>
          </p:cNvPr>
          <p:cNvSpPr/>
          <p:nvPr/>
        </p:nvSpPr>
        <p:spPr>
          <a:xfrm>
            <a:off x="347515" y="814730"/>
            <a:ext cx="11145330" cy="400110"/>
          </a:xfrm>
          <a:prstGeom prst="rect">
            <a:avLst/>
          </a:prstGeom>
        </p:spPr>
        <p:txBody>
          <a:bodyPr wrap="square">
            <a:spAutoFit/>
          </a:bodyPr>
          <a:lstStyle/>
          <a:p>
            <a:r>
              <a:rPr lang="en-US" sz="2000" i="1" dirty="0">
                <a:solidFill>
                  <a:srgbClr val="0077C8"/>
                </a:solidFill>
              </a:rPr>
              <a:t>Liquid Biopsy: </a:t>
            </a:r>
            <a:r>
              <a:rPr lang="en-US" sz="2000" i="1" dirty="0" err="1">
                <a:solidFill>
                  <a:srgbClr val="0077C8"/>
                </a:solidFill>
              </a:rPr>
              <a:t>ctDNA</a:t>
            </a:r>
            <a:r>
              <a:rPr lang="en-US" sz="2000" i="1" dirty="0">
                <a:solidFill>
                  <a:srgbClr val="0077C8"/>
                </a:solidFill>
              </a:rPr>
              <a:t> and CTC analysis answer different questions and are complementary</a:t>
            </a:r>
            <a:endParaRPr lang="en-US" sz="2000" dirty="0"/>
          </a:p>
        </p:txBody>
      </p:sp>
      <p:pic>
        <p:nvPicPr>
          <p:cNvPr id="20" name="Audio 19">
            <a:hlinkClick r:id="" action="ppaction://media"/>
            <a:extLst>
              <a:ext uri="{FF2B5EF4-FFF2-40B4-BE49-F238E27FC236}">
                <a16:creationId xmlns:a16="http://schemas.microsoft.com/office/drawing/2014/main" id="{CEE59F9B-B27E-414D-9EA6-C985FE2910D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274747592"/>
      </p:ext>
    </p:extLst>
  </p:cSld>
  <p:clrMapOvr>
    <a:masterClrMapping/>
  </p:clrMapOvr>
  <mc:AlternateContent xmlns:mc="http://schemas.openxmlformats.org/markup-compatibility/2006" xmlns:p14="http://schemas.microsoft.com/office/powerpoint/2010/main">
    <mc:Choice Requires="p14">
      <p:transition spd="med" p14:dur="700" advTm="116161">
        <p:fade/>
      </p:transition>
    </mc:Choice>
    <mc:Fallback xmlns="">
      <p:transition spd="med" advTm="1161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
            <a:extLst>
              <a:ext uri="{FF2B5EF4-FFF2-40B4-BE49-F238E27FC236}">
                <a16:creationId xmlns:a16="http://schemas.microsoft.com/office/drawing/2014/main" id="{256CC608-32ED-FF4F-A0ED-AC0F275C31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13025" y="2085513"/>
            <a:ext cx="146685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5" name="Straight Arrow Connector 24">
            <a:extLst>
              <a:ext uri="{FF2B5EF4-FFF2-40B4-BE49-F238E27FC236}">
                <a16:creationId xmlns:a16="http://schemas.microsoft.com/office/drawing/2014/main" id="{4186EECD-4FEE-9046-909A-8DB8FF734211}"/>
              </a:ext>
            </a:extLst>
          </p:cNvPr>
          <p:cNvCxnSpPr/>
          <p:nvPr/>
        </p:nvCxnSpPr>
        <p:spPr bwMode="auto">
          <a:xfrm>
            <a:off x="2798625" y="3152313"/>
            <a:ext cx="914400" cy="0"/>
          </a:xfrm>
          <a:prstGeom prst="straightConnector1">
            <a:avLst/>
          </a:prstGeom>
          <a:noFill/>
          <a:ln w="9525" cap="flat" cmpd="sng" algn="ctr">
            <a:solidFill>
              <a:sysClr val="window" lastClr="FFFFFF">
                <a:lumMod val="50000"/>
              </a:sysClr>
            </a:solidFill>
            <a:prstDash val="solid"/>
            <a:miter lim="800000"/>
            <a:headEnd type="arrow"/>
            <a:tailEnd type="arrow"/>
          </a:ln>
          <a:effectLst/>
        </p:spPr>
      </p:cxnSp>
      <p:cxnSp>
        <p:nvCxnSpPr>
          <p:cNvPr id="26" name="Straight Arrow Connector 25">
            <a:extLst>
              <a:ext uri="{FF2B5EF4-FFF2-40B4-BE49-F238E27FC236}">
                <a16:creationId xmlns:a16="http://schemas.microsoft.com/office/drawing/2014/main" id="{3FBE54A2-D411-1D4E-9AC0-8DC1997D5A28}"/>
              </a:ext>
            </a:extLst>
          </p:cNvPr>
          <p:cNvCxnSpPr/>
          <p:nvPr/>
        </p:nvCxnSpPr>
        <p:spPr bwMode="auto">
          <a:xfrm>
            <a:off x="5084625" y="3152313"/>
            <a:ext cx="914400" cy="0"/>
          </a:xfrm>
          <a:prstGeom prst="straightConnector1">
            <a:avLst/>
          </a:prstGeom>
          <a:noFill/>
          <a:ln w="9525" cap="flat" cmpd="sng" algn="ctr">
            <a:solidFill>
              <a:sysClr val="window" lastClr="FFFFFF">
                <a:lumMod val="50000"/>
              </a:sysClr>
            </a:solidFill>
            <a:prstDash val="solid"/>
            <a:miter lim="800000"/>
            <a:headEnd type="arrow"/>
            <a:tailEnd type="arrow"/>
          </a:ln>
          <a:effectLst/>
        </p:spPr>
      </p:cxnSp>
      <p:pic>
        <p:nvPicPr>
          <p:cNvPr id="27" name="Picture 3">
            <a:extLst>
              <a:ext uri="{FF2B5EF4-FFF2-40B4-BE49-F238E27FC236}">
                <a16:creationId xmlns:a16="http://schemas.microsoft.com/office/drawing/2014/main" id="{219AAFFF-6F15-3B4F-A9F2-5809FFD1D53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0425" y="2818938"/>
            <a:ext cx="7620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
            <a:extLst>
              <a:ext uri="{FF2B5EF4-FFF2-40B4-BE49-F238E27FC236}">
                <a16:creationId xmlns:a16="http://schemas.microsoft.com/office/drawing/2014/main" id="{51134A24-7E88-5044-9F2E-D003A7E2AE3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1524000"/>
            <a:ext cx="3806468" cy="2588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TextBox 2">
            <a:extLst>
              <a:ext uri="{FF2B5EF4-FFF2-40B4-BE49-F238E27FC236}">
                <a16:creationId xmlns:a16="http://schemas.microsoft.com/office/drawing/2014/main" id="{88A5F07E-C8A8-9449-B2F5-D70C82902BD7}"/>
              </a:ext>
            </a:extLst>
          </p:cNvPr>
          <p:cNvSpPr txBox="1">
            <a:spLocks noChangeArrowheads="1"/>
          </p:cNvSpPr>
          <p:nvPr/>
        </p:nvSpPr>
        <p:spPr bwMode="auto">
          <a:xfrm>
            <a:off x="2999598" y="3914313"/>
            <a:ext cx="305404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Bef>
                <a:spcPct val="75000"/>
              </a:spcBef>
              <a:buClr>
                <a:schemeClr val="accent1"/>
              </a:buClr>
              <a:buSzPct val="110000"/>
              <a:buFont typeface="Wingdings" charset="2"/>
              <a:buChar char="§"/>
              <a:defRPr sz="2400">
                <a:solidFill>
                  <a:schemeClr val="tx1"/>
                </a:solidFill>
                <a:latin typeface="Arial" charset="0"/>
                <a:ea typeface="ＭＳ Ｐゴシック" charset="-128"/>
              </a:defRPr>
            </a:lvl1pPr>
            <a:lvl2pPr marL="742950" indent="-285750">
              <a:lnSpc>
                <a:spcPct val="95000"/>
              </a:lnSpc>
              <a:spcBef>
                <a:spcPct val="40000"/>
              </a:spcBef>
              <a:buClr>
                <a:srgbClr val="917B69"/>
              </a:buClr>
              <a:buFont typeface="Arial" charset="0"/>
              <a:buChar char="•"/>
              <a:defRPr sz="2000">
                <a:solidFill>
                  <a:schemeClr val="tx1"/>
                </a:solidFill>
                <a:latin typeface="Arial" charset="0"/>
                <a:ea typeface="ＭＳ Ｐゴシック" charset="-128"/>
              </a:defRPr>
            </a:lvl2pPr>
            <a:lvl3pPr marL="1143000" indent="-228600">
              <a:lnSpc>
                <a:spcPct val="95000"/>
              </a:lnSpc>
              <a:spcBef>
                <a:spcPct val="30000"/>
              </a:spcBef>
              <a:buClr>
                <a:schemeClr val="tx1"/>
              </a:buClr>
              <a:buFont typeface="Arial" charset="0"/>
              <a:buChar char="-"/>
              <a:defRPr>
                <a:solidFill>
                  <a:schemeClr val="tx1"/>
                </a:solidFill>
                <a:latin typeface="Arial" charset="0"/>
                <a:ea typeface="ＭＳ Ｐゴシック" charset="-128"/>
              </a:defRPr>
            </a:lvl3pPr>
            <a:lvl4pPr marL="1600200" indent="-228600">
              <a:lnSpc>
                <a:spcPct val="95000"/>
              </a:lnSpc>
              <a:spcBef>
                <a:spcPct val="20000"/>
              </a:spcBef>
              <a:buClr>
                <a:schemeClr val="tx1"/>
              </a:buClr>
              <a:buFont typeface="Arial" charset="0"/>
              <a:buChar char="•"/>
              <a:defRPr sz="1600">
                <a:solidFill>
                  <a:schemeClr val="tx1"/>
                </a:solidFill>
                <a:latin typeface="Arial" charset="0"/>
                <a:ea typeface="ＭＳ Ｐゴシック" charset="-128"/>
              </a:defRPr>
            </a:lvl4pPr>
            <a:lvl5pPr marL="2057400" indent="-228600">
              <a:spcBef>
                <a:spcPct val="20000"/>
              </a:spcBef>
              <a:buChar char="»"/>
              <a:defRPr sz="14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4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4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4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600" b="0" i="0" u="none" strike="noStrike" kern="0" cap="none" spc="0" normalizeH="0" baseline="0" noProof="0">
                <a:ln>
                  <a:noFill/>
                </a:ln>
                <a:solidFill>
                  <a:prstClr val="black"/>
                </a:solidFill>
                <a:effectLst/>
                <a:uLnTx/>
                <a:uFillTx/>
                <a:latin typeface="Arial" charset="0"/>
                <a:ea typeface="ＭＳ Ｐゴシック" charset="-128"/>
              </a:rPr>
              <a:t>Prostate, gastric, TNBC, MM,…</a:t>
            </a:r>
          </a:p>
        </p:txBody>
      </p:sp>
      <p:sp>
        <p:nvSpPr>
          <p:cNvPr id="30" name="TextBox 29">
            <a:extLst>
              <a:ext uri="{FF2B5EF4-FFF2-40B4-BE49-F238E27FC236}">
                <a16:creationId xmlns:a16="http://schemas.microsoft.com/office/drawing/2014/main" id="{95FC9288-55EA-0349-A7E7-90FCC53386C3}"/>
              </a:ext>
            </a:extLst>
          </p:cNvPr>
          <p:cNvSpPr txBox="1">
            <a:spLocks noChangeArrowheads="1"/>
          </p:cNvSpPr>
          <p:nvPr/>
        </p:nvSpPr>
        <p:spPr bwMode="auto">
          <a:xfrm>
            <a:off x="6232358" y="3914313"/>
            <a:ext cx="5398993" cy="338554"/>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5000"/>
              </a:lnSpc>
              <a:spcBef>
                <a:spcPct val="75000"/>
              </a:spcBef>
              <a:buClr>
                <a:schemeClr val="accent1"/>
              </a:buClr>
              <a:buSzPct val="110000"/>
              <a:buFont typeface="Wingdings" charset="2"/>
              <a:buChar char="§"/>
              <a:defRPr sz="2400">
                <a:solidFill>
                  <a:schemeClr val="tx1"/>
                </a:solidFill>
                <a:latin typeface="Arial" charset="0"/>
                <a:ea typeface="ＭＳ Ｐゴシック" charset="-128"/>
              </a:defRPr>
            </a:lvl1pPr>
            <a:lvl2pPr marL="742950" indent="-285750">
              <a:lnSpc>
                <a:spcPct val="95000"/>
              </a:lnSpc>
              <a:spcBef>
                <a:spcPct val="40000"/>
              </a:spcBef>
              <a:buClr>
                <a:srgbClr val="917B69"/>
              </a:buClr>
              <a:buFont typeface="Arial" charset="0"/>
              <a:buChar char="•"/>
              <a:defRPr sz="2000">
                <a:solidFill>
                  <a:schemeClr val="tx1"/>
                </a:solidFill>
                <a:latin typeface="Arial" charset="0"/>
                <a:ea typeface="ＭＳ Ｐゴシック" charset="-128"/>
              </a:defRPr>
            </a:lvl2pPr>
            <a:lvl3pPr marL="1143000" indent="-228600">
              <a:lnSpc>
                <a:spcPct val="95000"/>
              </a:lnSpc>
              <a:spcBef>
                <a:spcPct val="30000"/>
              </a:spcBef>
              <a:buClr>
                <a:schemeClr val="tx1"/>
              </a:buClr>
              <a:buFont typeface="Arial" charset="0"/>
              <a:buChar char="-"/>
              <a:defRPr>
                <a:solidFill>
                  <a:schemeClr val="tx1"/>
                </a:solidFill>
                <a:latin typeface="Arial" charset="0"/>
                <a:ea typeface="ＭＳ Ｐゴシック" charset="-128"/>
              </a:defRPr>
            </a:lvl3pPr>
            <a:lvl4pPr marL="1600200" indent="-228600">
              <a:lnSpc>
                <a:spcPct val="95000"/>
              </a:lnSpc>
              <a:spcBef>
                <a:spcPct val="20000"/>
              </a:spcBef>
              <a:buClr>
                <a:schemeClr val="tx1"/>
              </a:buClr>
              <a:buFont typeface="Arial" charset="0"/>
              <a:buChar char="•"/>
              <a:defRPr sz="1600">
                <a:solidFill>
                  <a:schemeClr val="tx1"/>
                </a:solidFill>
                <a:latin typeface="Arial" charset="0"/>
                <a:ea typeface="ＭＳ Ｐゴシック" charset="-128"/>
              </a:defRPr>
            </a:lvl4pPr>
            <a:lvl5pPr marL="2057400" indent="-228600">
              <a:spcBef>
                <a:spcPct val="20000"/>
              </a:spcBef>
              <a:buChar char="»"/>
              <a:defRPr sz="14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4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4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4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400">
                <a:solidFill>
                  <a:schemeClr val="tx1"/>
                </a:solidFill>
                <a:latin typeface="Arial" charset="0"/>
                <a:ea typeface="ＭＳ Ｐゴシック"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600" b="0" i="0" u="none" strike="noStrike" kern="0" cap="none" spc="0" normalizeH="0" baseline="0" noProof="0" err="1">
                <a:ln>
                  <a:noFill/>
                </a:ln>
                <a:effectLst/>
                <a:uLnTx/>
                <a:uFillTx/>
                <a:latin typeface="Arial" charset="0"/>
                <a:ea typeface="ＭＳ Ｐゴシック" charset="-128"/>
              </a:rPr>
              <a:t>ctRNA</a:t>
            </a:r>
            <a:r>
              <a:rPr kumimoji="0" lang="en-US" altLang="en-US" sz="1600" b="0" i="0" u="none" strike="noStrike" kern="0" cap="none" spc="0" normalizeH="0" baseline="0" noProof="0">
                <a:ln>
                  <a:noFill/>
                </a:ln>
                <a:effectLst/>
                <a:uLnTx/>
                <a:uFillTx/>
                <a:latin typeface="Arial" charset="0"/>
                <a:ea typeface="ＭＳ Ｐゴシック" charset="-128"/>
              </a:rPr>
              <a:t>         CTC       </a:t>
            </a:r>
            <a:r>
              <a:rPr kumimoji="0" lang="en-US" altLang="en-US" sz="1600" b="0" i="0" u="none" strike="noStrike" kern="0" cap="none" spc="0" normalizeH="0" baseline="0" noProof="0" err="1">
                <a:ln>
                  <a:noFill/>
                </a:ln>
                <a:effectLst/>
                <a:uLnTx/>
                <a:uFillTx/>
                <a:latin typeface="Arial" charset="0"/>
                <a:ea typeface="ＭＳ Ｐゴシック" charset="-128"/>
              </a:rPr>
              <a:t>ctDNA</a:t>
            </a:r>
            <a:r>
              <a:rPr kumimoji="0" lang="en-US" altLang="en-US" sz="1600" b="0" i="0" u="none" strike="noStrike" kern="0" cap="none" spc="0" normalizeH="0" baseline="0" noProof="0">
                <a:ln>
                  <a:noFill/>
                </a:ln>
                <a:effectLst/>
                <a:uLnTx/>
                <a:uFillTx/>
                <a:latin typeface="Arial" charset="0"/>
                <a:ea typeface="ＭＳ Ｐゴシック" charset="-128"/>
              </a:rPr>
              <a:t>           Tumor          PDX </a:t>
            </a:r>
          </a:p>
        </p:txBody>
      </p:sp>
      <p:sp>
        <p:nvSpPr>
          <p:cNvPr id="31" name="TextBox 30">
            <a:extLst>
              <a:ext uri="{FF2B5EF4-FFF2-40B4-BE49-F238E27FC236}">
                <a16:creationId xmlns:a16="http://schemas.microsoft.com/office/drawing/2014/main" id="{F284A807-23C3-354B-BD50-D9194FBD145F}"/>
              </a:ext>
            </a:extLst>
          </p:cNvPr>
          <p:cNvSpPr txBox="1">
            <a:spLocks noChangeArrowheads="1"/>
          </p:cNvSpPr>
          <p:nvPr/>
        </p:nvSpPr>
        <p:spPr bwMode="auto">
          <a:xfrm>
            <a:off x="1051478" y="3914313"/>
            <a:ext cx="147308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Bef>
                <a:spcPct val="75000"/>
              </a:spcBef>
              <a:buClr>
                <a:schemeClr val="accent1"/>
              </a:buClr>
              <a:buSzPct val="110000"/>
              <a:buFont typeface="Wingdings" charset="2"/>
              <a:buChar char="§"/>
              <a:defRPr sz="2400">
                <a:solidFill>
                  <a:schemeClr val="tx1"/>
                </a:solidFill>
                <a:latin typeface="Arial" charset="0"/>
                <a:ea typeface="ＭＳ Ｐゴシック" charset="-128"/>
              </a:defRPr>
            </a:lvl1pPr>
            <a:lvl2pPr marL="742950" indent="-285750">
              <a:lnSpc>
                <a:spcPct val="95000"/>
              </a:lnSpc>
              <a:spcBef>
                <a:spcPct val="40000"/>
              </a:spcBef>
              <a:buClr>
                <a:srgbClr val="917B69"/>
              </a:buClr>
              <a:buFont typeface="Arial" charset="0"/>
              <a:buChar char="•"/>
              <a:defRPr sz="2000">
                <a:solidFill>
                  <a:schemeClr val="tx1"/>
                </a:solidFill>
                <a:latin typeface="Arial" charset="0"/>
                <a:ea typeface="ＭＳ Ｐゴシック" charset="-128"/>
              </a:defRPr>
            </a:lvl2pPr>
            <a:lvl3pPr marL="1143000" indent="-228600">
              <a:lnSpc>
                <a:spcPct val="95000"/>
              </a:lnSpc>
              <a:spcBef>
                <a:spcPct val="30000"/>
              </a:spcBef>
              <a:buClr>
                <a:schemeClr val="tx1"/>
              </a:buClr>
              <a:buFont typeface="Arial" charset="0"/>
              <a:buChar char="-"/>
              <a:defRPr>
                <a:solidFill>
                  <a:schemeClr val="tx1"/>
                </a:solidFill>
                <a:latin typeface="Arial" charset="0"/>
                <a:ea typeface="ＭＳ Ｐゴシック" charset="-128"/>
              </a:defRPr>
            </a:lvl3pPr>
            <a:lvl4pPr marL="1600200" indent="-228600">
              <a:lnSpc>
                <a:spcPct val="95000"/>
              </a:lnSpc>
              <a:spcBef>
                <a:spcPct val="20000"/>
              </a:spcBef>
              <a:buClr>
                <a:schemeClr val="tx1"/>
              </a:buClr>
              <a:buFont typeface="Arial" charset="0"/>
              <a:buChar char="•"/>
              <a:defRPr sz="1600">
                <a:solidFill>
                  <a:schemeClr val="tx1"/>
                </a:solidFill>
                <a:latin typeface="Arial" charset="0"/>
                <a:ea typeface="ＭＳ Ｐゴシック" charset="-128"/>
              </a:defRPr>
            </a:lvl4pPr>
            <a:lvl5pPr marL="2057400" indent="-228600">
              <a:spcBef>
                <a:spcPct val="20000"/>
              </a:spcBef>
              <a:buChar char="»"/>
              <a:defRPr sz="14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4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4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4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400">
                <a:solidFill>
                  <a:schemeClr val="tx1"/>
                </a:solidFill>
                <a:latin typeface="Arial" charset="0"/>
                <a:ea typeface="ＭＳ Ｐゴシック"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600" b="0" i="0" u="none" strike="noStrike" kern="0" cap="none" spc="0" normalizeH="0" baseline="0" noProof="0">
                <a:ln>
                  <a:noFill/>
                </a:ln>
                <a:solidFill>
                  <a:prstClr val="black"/>
                </a:solidFill>
                <a:effectLst/>
                <a:uLnTx/>
                <a:uFillTx/>
                <a:latin typeface="Arial" charset="0"/>
                <a:ea typeface="ＭＳ Ｐゴシック" charset="-128"/>
              </a:rPr>
              <a:t>AB, ADC, SMI</a:t>
            </a:r>
          </a:p>
        </p:txBody>
      </p:sp>
      <p:pic>
        <p:nvPicPr>
          <p:cNvPr id="32" name="Picture 1">
            <a:extLst>
              <a:ext uri="{FF2B5EF4-FFF2-40B4-BE49-F238E27FC236}">
                <a16:creationId xmlns:a16="http://schemas.microsoft.com/office/drawing/2014/main" id="{69523B1D-7CD1-3742-90C3-16220CAF8FC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25437" y="2847513"/>
            <a:ext cx="4460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2">
            <a:extLst>
              <a:ext uri="{FF2B5EF4-FFF2-40B4-BE49-F238E27FC236}">
                <a16:creationId xmlns:a16="http://schemas.microsoft.com/office/drawing/2014/main" id="{D4D9D11A-7064-FB41-8621-2A4F6C84C74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41225" y="2771313"/>
            <a:ext cx="517525"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4" name="Straight Connector 33">
            <a:extLst>
              <a:ext uri="{FF2B5EF4-FFF2-40B4-BE49-F238E27FC236}">
                <a16:creationId xmlns:a16="http://schemas.microsoft.com/office/drawing/2014/main" id="{45F7C83E-7CD6-E445-9FAE-606F60F8AB57}"/>
              </a:ext>
            </a:extLst>
          </p:cNvPr>
          <p:cNvCxnSpPr/>
          <p:nvPr/>
        </p:nvCxnSpPr>
        <p:spPr bwMode="auto">
          <a:xfrm>
            <a:off x="6191529" y="4309601"/>
            <a:ext cx="5039254" cy="0"/>
          </a:xfrm>
          <a:prstGeom prst="line">
            <a:avLst/>
          </a:prstGeom>
          <a:solidFill>
            <a:srgbClr val="031D62"/>
          </a:solidFill>
          <a:ln w="9525" cap="flat" cmpd="sng" algn="ctr">
            <a:solidFill>
              <a:sysClr val="window" lastClr="FFFFFF">
                <a:lumMod val="50000"/>
              </a:sysClr>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9A3C3937-EC39-FE4D-AA54-2D33AA06DA88}"/>
              </a:ext>
            </a:extLst>
          </p:cNvPr>
          <p:cNvCxnSpPr/>
          <p:nvPr/>
        </p:nvCxnSpPr>
        <p:spPr bwMode="auto">
          <a:xfrm>
            <a:off x="3636825" y="4309601"/>
            <a:ext cx="1828800" cy="0"/>
          </a:xfrm>
          <a:prstGeom prst="line">
            <a:avLst/>
          </a:prstGeom>
          <a:solidFill>
            <a:srgbClr val="031D62"/>
          </a:solidFill>
          <a:ln w="9525" cap="flat" cmpd="sng" algn="ctr">
            <a:solidFill>
              <a:sysClr val="window" lastClr="FFFFFF">
                <a:lumMod val="50000"/>
              </a:sysClr>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A6FBEF10-7896-1243-ACEA-8D5B318005B2}"/>
              </a:ext>
            </a:extLst>
          </p:cNvPr>
          <p:cNvCxnSpPr/>
          <p:nvPr/>
        </p:nvCxnSpPr>
        <p:spPr bwMode="auto">
          <a:xfrm>
            <a:off x="893625" y="4309601"/>
            <a:ext cx="1828800" cy="0"/>
          </a:xfrm>
          <a:prstGeom prst="line">
            <a:avLst/>
          </a:prstGeom>
          <a:solidFill>
            <a:srgbClr val="031D62"/>
          </a:solidFill>
          <a:ln w="9525" cap="flat" cmpd="sng" algn="ctr">
            <a:solidFill>
              <a:sysClr val="window" lastClr="FFFFFF">
                <a:lumMod val="50000"/>
              </a:sysClr>
            </a:solidFill>
            <a:prstDash val="solid"/>
            <a:round/>
            <a:headEnd type="none" w="med" len="med"/>
            <a:tailEnd type="none" w="med" len="med"/>
          </a:ln>
          <a:effectLst/>
        </p:spPr>
      </p:cxnSp>
      <p:sp>
        <p:nvSpPr>
          <p:cNvPr id="37" name="TextBox 36">
            <a:extLst>
              <a:ext uri="{FF2B5EF4-FFF2-40B4-BE49-F238E27FC236}">
                <a16:creationId xmlns:a16="http://schemas.microsoft.com/office/drawing/2014/main" id="{F5A631D1-4905-1E4D-9EF1-BD400445D414}"/>
              </a:ext>
            </a:extLst>
          </p:cNvPr>
          <p:cNvSpPr txBox="1">
            <a:spLocks noChangeArrowheads="1"/>
          </p:cNvSpPr>
          <p:nvPr/>
        </p:nvSpPr>
        <p:spPr bwMode="auto">
          <a:xfrm>
            <a:off x="1054653" y="4428882"/>
            <a:ext cx="13707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Bef>
                <a:spcPct val="75000"/>
              </a:spcBef>
              <a:buClr>
                <a:schemeClr val="accent1"/>
              </a:buClr>
              <a:buSzPct val="110000"/>
              <a:buFont typeface="Wingdings" charset="2"/>
              <a:buChar char="§"/>
              <a:defRPr sz="2400">
                <a:solidFill>
                  <a:schemeClr val="tx1"/>
                </a:solidFill>
                <a:latin typeface="Arial" charset="0"/>
                <a:ea typeface="ＭＳ Ｐゴシック" charset="-128"/>
              </a:defRPr>
            </a:lvl1pPr>
            <a:lvl2pPr marL="742950" indent="-285750">
              <a:lnSpc>
                <a:spcPct val="95000"/>
              </a:lnSpc>
              <a:spcBef>
                <a:spcPct val="40000"/>
              </a:spcBef>
              <a:buClr>
                <a:srgbClr val="917B69"/>
              </a:buClr>
              <a:buFont typeface="Arial" charset="0"/>
              <a:buChar char="•"/>
              <a:defRPr sz="2000">
                <a:solidFill>
                  <a:schemeClr val="tx1"/>
                </a:solidFill>
                <a:latin typeface="Arial" charset="0"/>
                <a:ea typeface="ＭＳ Ｐゴシック" charset="-128"/>
              </a:defRPr>
            </a:lvl2pPr>
            <a:lvl3pPr marL="1143000" indent="-228600">
              <a:lnSpc>
                <a:spcPct val="95000"/>
              </a:lnSpc>
              <a:spcBef>
                <a:spcPct val="30000"/>
              </a:spcBef>
              <a:buClr>
                <a:schemeClr val="tx1"/>
              </a:buClr>
              <a:buFont typeface="Arial" charset="0"/>
              <a:buChar char="-"/>
              <a:defRPr>
                <a:solidFill>
                  <a:schemeClr val="tx1"/>
                </a:solidFill>
                <a:latin typeface="Arial" charset="0"/>
                <a:ea typeface="ＭＳ Ｐゴシック" charset="-128"/>
              </a:defRPr>
            </a:lvl3pPr>
            <a:lvl4pPr marL="1600200" indent="-228600">
              <a:lnSpc>
                <a:spcPct val="95000"/>
              </a:lnSpc>
              <a:spcBef>
                <a:spcPct val="20000"/>
              </a:spcBef>
              <a:buClr>
                <a:schemeClr val="tx1"/>
              </a:buClr>
              <a:buFont typeface="Arial" charset="0"/>
              <a:buChar char="•"/>
              <a:defRPr sz="1600">
                <a:solidFill>
                  <a:schemeClr val="tx1"/>
                </a:solidFill>
                <a:latin typeface="Arial" charset="0"/>
                <a:ea typeface="ＭＳ Ｐゴシック" charset="-128"/>
              </a:defRPr>
            </a:lvl4pPr>
            <a:lvl5pPr marL="2057400" indent="-228600">
              <a:spcBef>
                <a:spcPct val="20000"/>
              </a:spcBef>
              <a:buChar char="»"/>
              <a:defRPr sz="14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4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4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4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400">
                <a:solidFill>
                  <a:schemeClr val="tx1"/>
                </a:solidFill>
                <a:latin typeface="Arial" charset="0"/>
                <a:ea typeface="ＭＳ Ｐゴシック"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600" b="0" i="0" u="none" strike="noStrike" kern="0" cap="none" spc="0" normalizeH="0" baseline="0" noProof="0">
                <a:ln>
                  <a:noFill/>
                </a:ln>
                <a:solidFill>
                  <a:srgbClr val="4472C4">
                    <a:lumMod val="75000"/>
                  </a:srgbClr>
                </a:solidFill>
                <a:effectLst/>
                <a:uLnTx/>
                <a:uFillTx/>
                <a:latin typeface="Arial" charset="0"/>
                <a:ea typeface="ＭＳ Ｐゴシック" charset="-128"/>
              </a:rPr>
              <a:t>Therapeutics</a:t>
            </a:r>
          </a:p>
        </p:txBody>
      </p:sp>
      <p:sp>
        <p:nvSpPr>
          <p:cNvPr id="38" name="TextBox 14">
            <a:extLst>
              <a:ext uri="{FF2B5EF4-FFF2-40B4-BE49-F238E27FC236}">
                <a16:creationId xmlns:a16="http://schemas.microsoft.com/office/drawing/2014/main" id="{3170BCE3-AEED-DF4F-B9A1-C28EDE61B66F}"/>
              </a:ext>
            </a:extLst>
          </p:cNvPr>
          <p:cNvSpPr txBox="1">
            <a:spLocks noChangeArrowheads="1"/>
          </p:cNvSpPr>
          <p:nvPr/>
        </p:nvSpPr>
        <p:spPr bwMode="auto">
          <a:xfrm>
            <a:off x="3933687" y="4428882"/>
            <a:ext cx="102854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Bef>
                <a:spcPct val="75000"/>
              </a:spcBef>
              <a:buClr>
                <a:schemeClr val="accent1"/>
              </a:buClr>
              <a:buSzPct val="110000"/>
              <a:buFont typeface="Wingdings" charset="2"/>
              <a:buChar char="§"/>
              <a:defRPr sz="2400">
                <a:solidFill>
                  <a:schemeClr val="tx1"/>
                </a:solidFill>
                <a:latin typeface="Arial" charset="0"/>
                <a:ea typeface="ＭＳ Ｐゴシック" charset="-128"/>
              </a:defRPr>
            </a:lvl1pPr>
            <a:lvl2pPr marL="742950" indent="-285750">
              <a:lnSpc>
                <a:spcPct val="95000"/>
              </a:lnSpc>
              <a:spcBef>
                <a:spcPct val="40000"/>
              </a:spcBef>
              <a:buClr>
                <a:srgbClr val="917B69"/>
              </a:buClr>
              <a:buFont typeface="Arial" charset="0"/>
              <a:buChar char="•"/>
              <a:defRPr sz="2000">
                <a:solidFill>
                  <a:schemeClr val="tx1"/>
                </a:solidFill>
                <a:latin typeface="Arial" charset="0"/>
                <a:ea typeface="ＭＳ Ｐゴシック" charset="-128"/>
              </a:defRPr>
            </a:lvl2pPr>
            <a:lvl3pPr marL="1143000" indent="-228600">
              <a:lnSpc>
                <a:spcPct val="95000"/>
              </a:lnSpc>
              <a:spcBef>
                <a:spcPct val="30000"/>
              </a:spcBef>
              <a:buClr>
                <a:schemeClr val="tx1"/>
              </a:buClr>
              <a:buFont typeface="Arial" charset="0"/>
              <a:buChar char="-"/>
              <a:defRPr>
                <a:solidFill>
                  <a:schemeClr val="tx1"/>
                </a:solidFill>
                <a:latin typeface="Arial" charset="0"/>
                <a:ea typeface="ＭＳ Ｐゴシック" charset="-128"/>
              </a:defRPr>
            </a:lvl3pPr>
            <a:lvl4pPr marL="1600200" indent="-228600">
              <a:lnSpc>
                <a:spcPct val="95000"/>
              </a:lnSpc>
              <a:spcBef>
                <a:spcPct val="20000"/>
              </a:spcBef>
              <a:buClr>
                <a:schemeClr val="tx1"/>
              </a:buClr>
              <a:buFont typeface="Arial" charset="0"/>
              <a:buChar char="•"/>
              <a:defRPr sz="1600">
                <a:solidFill>
                  <a:schemeClr val="tx1"/>
                </a:solidFill>
                <a:latin typeface="Arial" charset="0"/>
                <a:ea typeface="ＭＳ Ｐゴシック" charset="-128"/>
              </a:defRPr>
            </a:lvl4pPr>
            <a:lvl5pPr marL="2057400" indent="-228600">
              <a:spcBef>
                <a:spcPct val="20000"/>
              </a:spcBef>
              <a:buChar char="»"/>
              <a:defRPr sz="14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4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4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4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400">
                <a:solidFill>
                  <a:schemeClr val="tx1"/>
                </a:solidFill>
                <a:latin typeface="Arial" charset="0"/>
                <a:ea typeface="ＭＳ Ｐゴシック"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600" b="0" i="0" u="none" strike="noStrike" kern="0" cap="none" spc="0" normalizeH="0" baseline="0" noProof="0">
                <a:ln>
                  <a:noFill/>
                </a:ln>
                <a:solidFill>
                  <a:srgbClr val="4472C4">
                    <a:lumMod val="75000"/>
                  </a:srgbClr>
                </a:solidFill>
                <a:effectLst/>
                <a:uLnTx/>
                <a:uFillTx/>
                <a:latin typeface="Arial" charset="0"/>
                <a:ea typeface="ＭＳ Ｐゴシック" charset="-128"/>
              </a:rPr>
              <a:t>Diseases</a:t>
            </a:r>
          </a:p>
        </p:txBody>
      </p:sp>
      <p:sp>
        <p:nvSpPr>
          <p:cNvPr id="39" name="TextBox 14">
            <a:extLst>
              <a:ext uri="{FF2B5EF4-FFF2-40B4-BE49-F238E27FC236}">
                <a16:creationId xmlns:a16="http://schemas.microsoft.com/office/drawing/2014/main" id="{DA66335E-E251-3440-A6AF-343196204636}"/>
              </a:ext>
            </a:extLst>
          </p:cNvPr>
          <p:cNvSpPr txBox="1">
            <a:spLocks noChangeArrowheads="1"/>
          </p:cNvSpPr>
          <p:nvPr/>
        </p:nvSpPr>
        <p:spPr bwMode="auto">
          <a:xfrm>
            <a:off x="8202876" y="4428882"/>
            <a:ext cx="122180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Bef>
                <a:spcPct val="75000"/>
              </a:spcBef>
              <a:buClr>
                <a:schemeClr val="accent1"/>
              </a:buClr>
              <a:buSzPct val="110000"/>
              <a:buFont typeface="Wingdings" charset="2"/>
              <a:buChar char="§"/>
              <a:defRPr sz="2400">
                <a:solidFill>
                  <a:schemeClr val="tx1"/>
                </a:solidFill>
                <a:latin typeface="Arial" charset="0"/>
                <a:ea typeface="ＭＳ Ｐゴシック" charset="-128"/>
              </a:defRPr>
            </a:lvl1pPr>
            <a:lvl2pPr marL="742950" indent="-285750">
              <a:lnSpc>
                <a:spcPct val="95000"/>
              </a:lnSpc>
              <a:spcBef>
                <a:spcPct val="40000"/>
              </a:spcBef>
              <a:buClr>
                <a:srgbClr val="917B69"/>
              </a:buClr>
              <a:buFont typeface="Arial" charset="0"/>
              <a:buChar char="•"/>
              <a:defRPr sz="2000">
                <a:solidFill>
                  <a:schemeClr val="tx1"/>
                </a:solidFill>
                <a:latin typeface="Arial" charset="0"/>
                <a:ea typeface="ＭＳ Ｐゴシック" charset="-128"/>
              </a:defRPr>
            </a:lvl2pPr>
            <a:lvl3pPr marL="1143000" indent="-228600">
              <a:lnSpc>
                <a:spcPct val="95000"/>
              </a:lnSpc>
              <a:spcBef>
                <a:spcPct val="30000"/>
              </a:spcBef>
              <a:buClr>
                <a:schemeClr val="tx1"/>
              </a:buClr>
              <a:buFont typeface="Arial" charset="0"/>
              <a:buChar char="-"/>
              <a:defRPr>
                <a:solidFill>
                  <a:schemeClr val="tx1"/>
                </a:solidFill>
                <a:latin typeface="Arial" charset="0"/>
                <a:ea typeface="ＭＳ Ｐゴシック" charset="-128"/>
              </a:defRPr>
            </a:lvl3pPr>
            <a:lvl4pPr marL="1600200" indent="-228600">
              <a:lnSpc>
                <a:spcPct val="95000"/>
              </a:lnSpc>
              <a:spcBef>
                <a:spcPct val="20000"/>
              </a:spcBef>
              <a:buClr>
                <a:schemeClr val="tx1"/>
              </a:buClr>
              <a:buFont typeface="Arial" charset="0"/>
              <a:buChar char="•"/>
              <a:defRPr sz="1600">
                <a:solidFill>
                  <a:schemeClr val="tx1"/>
                </a:solidFill>
                <a:latin typeface="Arial" charset="0"/>
                <a:ea typeface="ＭＳ Ｐゴシック" charset="-128"/>
              </a:defRPr>
            </a:lvl4pPr>
            <a:lvl5pPr marL="2057400" indent="-228600">
              <a:spcBef>
                <a:spcPct val="20000"/>
              </a:spcBef>
              <a:buChar char="»"/>
              <a:defRPr sz="14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4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4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4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400">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600" b="0" i="0" u="none" strike="noStrike" kern="0" cap="none" spc="0" normalizeH="0" baseline="0" noProof="0">
                <a:ln>
                  <a:noFill/>
                </a:ln>
                <a:solidFill>
                  <a:srgbClr val="4472C4">
                    <a:lumMod val="75000"/>
                  </a:srgbClr>
                </a:solidFill>
                <a:effectLst/>
                <a:uLnTx/>
                <a:uFillTx/>
                <a:latin typeface="Arial" charset="0"/>
                <a:ea typeface="ＭＳ Ｐゴシック" charset="-128"/>
              </a:rPr>
              <a:t>Biomarkers</a:t>
            </a:r>
          </a:p>
        </p:txBody>
      </p:sp>
      <p:sp>
        <p:nvSpPr>
          <p:cNvPr id="40" name="TextBox 94">
            <a:extLst>
              <a:ext uri="{FF2B5EF4-FFF2-40B4-BE49-F238E27FC236}">
                <a16:creationId xmlns:a16="http://schemas.microsoft.com/office/drawing/2014/main" id="{F987832B-215C-F14D-B96A-D2EB26FF55DE}"/>
              </a:ext>
            </a:extLst>
          </p:cNvPr>
          <p:cNvSpPr txBox="1">
            <a:spLocks noChangeArrowheads="1"/>
          </p:cNvSpPr>
          <p:nvPr/>
        </p:nvSpPr>
        <p:spPr bwMode="auto">
          <a:xfrm>
            <a:off x="4537374" y="5427201"/>
            <a:ext cx="6740525" cy="33855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5000"/>
              </a:lnSpc>
              <a:spcBef>
                <a:spcPct val="75000"/>
              </a:spcBef>
              <a:buClr>
                <a:schemeClr val="accent1"/>
              </a:buClr>
              <a:buSzPct val="110000"/>
              <a:buFont typeface="Wingdings" charset="2"/>
              <a:buChar char="§"/>
              <a:defRPr sz="2400">
                <a:solidFill>
                  <a:schemeClr val="tx1"/>
                </a:solidFill>
                <a:latin typeface="Arial" charset="0"/>
                <a:ea typeface="ＭＳ Ｐゴシック" charset="-128"/>
              </a:defRPr>
            </a:lvl1pPr>
            <a:lvl2pPr marL="742950" indent="-285750">
              <a:lnSpc>
                <a:spcPct val="95000"/>
              </a:lnSpc>
              <a:spcBef>
                <a:spcPct val="40000"/>
              </a:spcBef>
              <a:buClr>
                <a:srgbClr val="917B69"/>
              </a:buClr>
              <a:buFont typeface="Arial" charset="0"/>
              <a:buChar char="•"/>
              <a:defRPr sz="2000">
                <a:solidFill>
                  <a:schemeClr val="tx1"/>
                </a:solidFill>
                <a:latin typeface="Arial" charset="0"/>
                <a:ea typeface="ＭＳ Ｐゴシック" charset="-128"/>
              </a:defRPr>
            </a:lvl2pPr>
            <a:lvl3pPr marL="1143000" indent="-228600">
              <a:lnSpc>
                <a:spcPct val="95000"/>
              </a:lnSpc>
              <a:spcBef>
                <a:spcPct val="30000"/>
              </a:spcBef>
              <a:buClr>
                <a:schemeClr val="tx1"/>
              </a:buClr>
              <a:buFont typeface="Arial" charset="0"/>
              <a:buChar char="-"/>
              <a:defRPr>
                <a:solidFill>
                  <a:schemeClr val="tx1"/>
                </a:solidFill>
                <a:latin typeface="Arial" charset="0"/>
                <a:ea typeface="ＭＳ Ｐゴシック" charset="-128"/>
              </a:defRPr>
            </a:lvl3pPr>
            <a:lvl4pPr marL="1600200" indent="-228600">
              <a:lnSpc>
                <a:spcPct val="95000"/>
              </a:lnSpc>
              <a:spcBef>
                <a:spcPct val="20000"/>
              </a:spcBef>
              <a:buClr>
                <a:schemeClr val="tx1"/>
              </a:buClr>
              <a:buFont typeface="Arial" charset="0"/>
              <a:buChar char="•"/>
              <a:defRPr sz="1600">
                <a:solidFill>
                  <a:schemeClr val="tx1"/>
                </a:solidFill>
                <a:latin typeface="Arial" charset="0"/>
                <a:ea typeface="ＭＳ Ｐゴシック" charset="-128"/>
              </a:defRPr>
            </a:lvl4pPr>
            <a:lvl5pPr marL="2057400" indent="-228600">
              <a:spcBef>
                <a:spcPct val="20000"/>
              </a:spcBef>
              <a:buChar char="»"/>
              <a:defRPr sz="14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14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14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14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1400">
                <a:solidFill>
                  <a:schemeClr val="tx1"/>
                </a:solidFill>
                <a:latin typeface="Arial" charset="0"/>
                <a:ea typeface="ＭＳ Ｐゴシック" charset="-128"/>
              </a:defRPr>
            </a:lvl9pPr>
          </a:lstStyle>
          <a:p>
            <a:pPr algn="r">
              <a:lnSpc>
                <a:spcPct val="100000"/>
              </a:lnSpc>
              <a:spcBef>
                <a:spcPct val="0"/>
              </a:spcBef>
              <a:buClrTx/>
              <a:buSzTx/>
              <a:buFontTx/>
              <a:buNone/>
            </a:pPr>
            <a:r>
              <a:rPr lang="en-US" altLang="en-US" sz="1600" err="1">
                <a:solidFill>
                  <a:srgbClr val="000000"/>
                </a:solidFill>
                <a:latin typeface="Times New Roman" charset="0"/>
              </a:rPr>
              <a:t>Jia</a:t>
            </a:r>
            <a:r>
              <a:rPr lang="en-US" altLang="en-US" sz="1600">
                <a:solidFill>
                  <a:srgbClr val="000000"/>
                </a:solidFill>
                <a:latin typeface="Times New Roman" charset="0"/>
              </a:rPr>
              <a:t> S, et al. </a:t>
            </a:r>
            <a:r>
              <a:rPr lang="en-US" altLang="en-US" sz="1600" i="1">
                <a:solidFill>
                  <a:srgbClr val="000000"/>
                </a:solidFill>
                <a:latin typeface="Times New Roman" charset="0"/>
              </a:rPr>
              <a:t>Expert Review of Molecular Diagnostics</a:t>
            </a:r>
            <a:r>
              <a:rPr lang="en-US" altLang="en-US" sz="1600">
                <a:solidFill>
                  <a:srgbClr val="000000"/>
                </a:solidFill>
                <a:latin typeface="Times New Roman" charset="0"/>
              </a:rPr>
              <a:t>, 2014</a:t>
            </a:r>
          </a:p>
        </p:txBody>
      </p:sp>
      <p:pic>
        <p:nvPicPr>
          <p:cNvPr id="41" name="Picture 40" descr="mice drawing.jpg">
            <a:extLst>
              <a:ext uri="{FF2B5EF4-FFF2-40B4-BE49-F238E27FC236}">
                <a16:creationId xmlns:a16="http://schemas.microsoft.com/office/drawing/2014/main" id="{54FF20B0-64D5-0D40-A18D-31F507116CDF}"/>
              </a:ext>
            </a:extLst>
          </p:cNvPr>
          <p:cNvPicPr>
            <a:picLocks noChangeAspect="1"/>
          </p:cNvPicPr>
          <p:nvPr/>
        </p:nvPicPr>
        <p:blipFill rotWithShape="1">
          <a:blip r:embed="rId10">
            <a:extLst>
              <a:ext uri="{28A0092B-C50C-407E-A947-70E740481C1C}">
                <a14:useLocalDpi xmlns:a14="http://schemas.microsoft.com/office/drawing/2010/main" val="0"/>
              </a:ext>
            </a:extLst>
          </a:blip>
          <a:srcRect l="21339" t="28061" r="13125" b="15345"/>
          <a:stretch/>
        </p:blipFill>
        <p:spPr>
          <a:xfrm>
            <a:off x="10247372" y="3005918"/>
            <a:ext cx="1113010" cy="737777"/>
          </a:xfrm>
          <a:prstGeom prst="rect">
            <a:avLst/>
          </a:prstGeom>
        </p:spPr>
      </p:pic>
      <p:pic>
        <p:nvPicPr>
          <p:cNvPr id="22" name="Picture 21">
            <a:extLst>
              <a:ext uri="{FF2B5EF4-FFF2-40B4-BE49-F238E27FC236}">
                <a16:creationId xmlns:a16="http://schemas.microsoft.com/office/drawing/2014/main" id="{30DE7355-AF06-6F43-9B1A-A05CBAE03E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97440" y="6200388"/>
            <a:ext cx="1916430" cy="538231"/>
          </a:xfrm>
          <a:prstGeom prst="rect">
            <a:avLst/>
          </a:prstGeom>
        </p:spPr>
      </p:pic>
      <p:sp>
        <p:nvSpPr>
          <p:cNvPr id="23" name="Title 9">
            <a:extLst>
              <a:ext uri="{FF2B5EF4-FFF2-40B4-BE49-F238E27FC236}">
                <a16:creationId xmlns:a16="http://schemas.microsoft.com/office/drawing/2014/main" id="{3754D7C2-37E2-9443-92E4-088AC861543D}"/>
              </a:ext>
            </a:extLst>
          </p:cNvPr>
          <p:cNvSpPr>
            <a:spLocks noGrp="1"/>
          </p:cNvSpPr>
          <p:nvPr>
            <p:ph type="title"/>
          </p:nvPr>
        </p:nvSpPr>
        <p:spPr>
          <a:xfrm>
            <a:off x="546559" y="425141"/>
            <a:ext cx="11787407" cy="492443"/>
          </a:xfrm>
        </p:spPr>
        <p:txBody>
          <a:bodyPr/>
          <a:lstStyle/>
          <a:p>
            <a:r>
              <a:rPr lang="en-US" sz="3200" dirty="0"/>
              <a:t>Outlook</a:t>
            </a:r>
            <a:endParaRPr lang="en-US" sz="3200" b="0" i="1" dirty="0">
              <a:solidFill>
                <a:srgbClr val="0077C8"/>
              </a:solidFill>
            </a:endParaRPr>
          </a:p>
        </p:txBody>
      </p:sp>
      <p:sp>
        <p:nvSpPr>
          <p:cNvPr id="42" name="Rectangle 41">
            <a:extLst>
              <a:ext uri="{FF2B5EF4-FFF2-40B4-BE49-F238E27FC236}">
                <a16:creationId xmlns:a16="http://schemas.microsoft.com/office/drawing/2014/main" id="{F29F36DA-CF17-3E4E-9713-AE9CEC7DCB76}"/>
              </a:ext>
            </a:extLst>
          </p:cNvPr>
          <p:cNvSpPr/>
          <p:nvPr/>
        </p:nvSpPr>
        <p:spPr>
          <a:xfrm>
            <a:off x="449146" y="981317"/>
            <a:ext cx="10358641" cy="400110"/>
          </a:xfrm>
          <a:prstGeom prst="rect">
            <a:avLst/>
          </a:prstGeom>
        </p:spPr>
        <p:txBody>
          <a:bodyPr wrap="square">
            <a:spAutoFit/>
          </a:bodyPr>
          <a:lstStyle/>
          <a:p>
            <a:r>
              <a:rPr lang="en-US" sz="2000" i="1" dirty="0">
                <a:solidFill>
                  <a:srgbClr val="0077C8"/>
                </a:solidFill>
              </a:rPr>
              <a:t>Biomarker-driven precision drug development</a:t>
            </a:r>
            <a:endParaRPr lang="en-US" sz="2000" dirty="0"/>
          </a:p>
        </p:txBody>
      </p:sp>
      <p:pic>
        <p:nvPicPr>
          <p:cNvPr id="6" name="Audio 5">
            <a:hlinkClick r:id="" action="ppaction://media"/>
            <a:extLst>
              <a:ext uri="{FF2B5EF4-FFF2-40B4-BE49-F238E27FC236}">
                <a16:creationId xmlns:a16="http://schemas.microsoft.com/office/drawing/2014/main" id="{830F44BD-B701-6640-8ADF-77DBE0ED93E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16591250"/>
      </p:ext>
    </p:extLst>
  </p:cSld>
  <p:clrMapOvr>
    <a:masterClrMapping/>
  </p:clrMapOvr>
  <mc:AlternateContent xmlns:mc="http://schemas.openxmlformats.org/markup-compatibility/2006" xmlns:p14="http://schemas.microsoft.com/office/powerpoint/2010/main">
    <mc:Choice Requires="p14">
      <p:transition spd="slow" p14:dur="2000" advTm="22225"/>
    </mc:Choice>
    <mc:Fallback xmlns="">
      <p:transition spd="slow" advTm="22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D6FEA6C-571C-134C-9A18-FA4D4C78F488}"/>
              </a:ext>
            </a:extLst>
          </p:cNvPr>
          <p:cNvSpPr txBox="1"/>
          <p:nvPr/>
        </p:nvSpPr>
        <p:spPr>
          <a:xfrm>
            <a:off x="9476078" y="1368349"/>
            <a:ext cx="2563522" cy="2769989"/>
          </a:xfrm>
          <a:prstGeom prst="rect">
            <a:avLst/>
          </a:prstGeom>
          <a:noFill/>
        </p:spPr>
        <p:txBody>
          <a:bodyPr wrap="none" lIns="91440" tIns="45720" rIns="91440" bIns="45720" rtlCol="0" anchor="t">
            <a:spAutoFit/>
          </a:bodyPr>
          <a:lstStyle/>
          <a:p>
            <a:r>
              <a:rPr lang="en-US" sz="1600" b="1" dirty="0" err="1">
                <a:solidFill>
                  <a:srgbClr val="0070C0"/>
                </a:solidFill>
              </a:rPr>
              <a:t>Predicine</a:t>
            </a:r>
            <a:r>
              <a:rPr lang="en-US" sz="1600" b="1" dirty="0">
                <a:solidFill>
                  <a:srgbClr val="0070C0"/>
                </a:solidFill>
              </a:rPr>
              <a:t> Differentiator:</a:t>
            </a:r>
          </a:p>
          <a:p>
            <a:endParaRPr lang="en-US" sz="1400" dirty="0"/>
          </a:p>
          <a:p>
            <a:pPr marL="285750" indent="-285750">
              <a:buFont typeface="Arial" panose="020B0604020202020204" pitchFamily="34" charset="0"/>
              <a:buChar char="•"/>
            </a:pPr>
            <a:r>
              <a:rPr lang="en-US" sz="1600" dirty="0" err="1"/>
              <a:t>cfDNA</a:t>
            </a:r>
            <a:r>
              <a:rPr lang="en-US" sz="1600" dirty="0"/>
              <a:t>:</a:t>
            </a:r>
            <a:br>
              <a:rPr lang="en-US" sz="1600" dirty="0"/>
            </a:br>
            <a:endParaRPr lang="en-US" sz="1600" dirty="0"/>
          </a:p>
          <a:p>
            <a:pPr marL="742950" lvl="1" indent="-285750">
              <a:buFont typeface="Wingdings" pitchFamily="2" charset="2"/>
              <a:buChar char="ü"/>
            </a:pPr>
            <a:r>
              <a:rPr lang="en-US" sz="1600" dirty="0"/>
              <a:t>gene deletion</a:t>
            </a:r>
            <a:br>
              <a:rPr lang="en-US" sz="1600" dirty="0"/>
            </a:br>
            <a:endParaRPr lang="en-US" sz="1600" dirty="0"/>
          </a:p>
          <a:p>
            <a:pPr marL="285750" indent="-285750">
              <a:buFont typeface="Arial,Sans-Serif" panose="020B0604020202020204" pitchFamily="34" charset="0"/>
              <a:buChar char="•"/>
            </a:pPr>
            <a:r>
              <a:rPr lang="en-US" sz="1600" dirty="0" err="1">
                <a:ea typeface="+mn-lt"/>
                <a:cs typeface="+mn-lt"/>
              </a:rPr>
              <a:t>cfRNA</a:t>
            </a:r>
            <a:br>
              <a:rPr lang="en-US" sz="1600" dirty="0">
                <a:ea typeface="+mn-lt"/>
                <a:cs typeface="+mn-lt"/>
              </a:rPr>
            </a:br>
            <a:endParaRPr lang="en-US" sz="1600" dirty="0">
              <a:ea typeface="+mn-lt"/>
              <a:cs typeface="+mn-lt"/>
            </a:endParaRPr>
          </a:p>
          <a:p>
            <a:pPr marL="800100" lvl="1" indent="-342900">
              <a:buFont typeface="Wingdings,Sans-Serif" panose="020B0604020202020204" pitchFamily="34" charset="0"/>
              <a:buChar char="ü"/>
            </a:pPr>
            <a:r>
              <a:rPr lang="en-US" sz="1600" dirty="0">
                <a:ea typeface="+mn-lt"/>
                <a:cs typeface="+mn-lt"/>
              </a:rPr>
              <a:t>splicing, fusion</a:t>
            </a:r>
            <a:br>
              <a:rPr lang="en-US" sz="1600" dirty="0">
                <a:ea typeface="+mn-lt"/>
                <a:cs typeface="+mn-lt"/>
              </a:rPr>
            </a:br>
            <a:endParaRPr lang="en-US" sz="1600" dirty="0">
              <a:ea typeface="+mn-lt"/>
              <a:cs typeface="+mn-lt"/>
            </a:endParaRPr>
          </a:p>
          <a:p>
            <a:pPr marL="285750" indent="-285750">
              <a:buFont typeface="Arial" panose="020B0604020202020204" pitchFamily="34" charset="0"/>
              <a:buChar char="•"/>
            </a:pPr>
            <a:r>
              <a:rPr lang="en-US" sz="1600" dirty="0">
                <a:cs typeface="Calibri" panose="020F0502020204030204"/>
              </a:rPr>
              <a:t>Low sample input</a:t>
            </a:r>
          </a:p>
        </p:txBody>
      </p:sp>
      <p:pic>
        <p:nvPicPr>
          <p:cNvPr id="22" name="Picture 21">
            <a:extLst>
              <a:ext uri="{FF2B5EF4-FFF2-40B4-BE49-F238E27FC236}">
                <a16:creationId xmlns:a16="http://schemas.microsoft.com/office/drawing/2014/main" id="{19C6EFEC-77F7-F248-8813-3EFE9237459C}"/>
              </a:ext>
            </a:extLst>
          </p:cNvPr>
          <p:cNvPicPr>
            <a:picLocks noChangeAspect="1"/>
          </p:cNvPicPr>
          <p:nvPr/>
        </p:nvPicPr>
        <p:blipFill>
          <a:blip r:embed="rId5"/>
          <a:stretch>
            <a:fillRect/>
          </a:stretch>
        </p:blipFill>
        <p:spPr>
          <a:xfrm>
            <a:off x="1421128" y="1368349"/>
            <a:ext cx="9349744" cy="4701999"/>
          </a:xfrm>
          <a:prstGeom prst="rect">
            <a:avLst/>
          </a:prstGeom>
        </p:spPr>
      </p:pic>
      <p:sp>
        <p:nvSpPr>
          <p:cNvPr id="23" name="object 2">
            <a:extLst>
              <a:ext uri="{FF2B5EF4-FFF2-40B4-BE49-F238E27FC236}">
                <a16:creationId xmlns:a16="http://schemas.microsoft.com/office/drawing/2014/main" id="{1CFC25A3-C06F-6B44-BB84-452C1D4DD76D}"/>
              </a:ext>
            </a:extLst>
          </p:cNvPr>
          <p:cNvSpPr txBox="1">
            <a:spLocks/>
          </p:cNvSpPr>
          <p:nvPr/>
        </p:nvSpPr>
        <p:spPr>
          <a:xfrm>
            <a:off x="359793" y="280608"/>
            <a:ext cx="11679807" cy="456022"/>
          </a:xfrm>
          <a:prstGeom prst="rect">
            <a:avLst/>
          </a:prstGeom>
        </p:spPr>
        <p:txBody>
          <a:bodyPr vert="horz" wrap="square" lIns="0" tIns="12700" rIns="0" bIns="0" rtlCol="0" anchor="t">
            <a:sp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defTabSz="1219170">
              <a:spcAft>
                <a:spcPts val="600"/>
              </a:spcAft>
            </a:pPr>
            <a:r>
              <a:rPr lang="en-US" sz="3200" dirty="0" err="1">
                <a:solidFill>
                  <a:srgbClr val="141B4D"/>
                </a:solidFill>
                <a:latin typeface="Trebuchet MS"/>
              </a:rPr>
              <a:t>ctDNA</a:t>
            </a:r>
            <a:r>
              <a:rPr lang="en-US" sz="3200" dirty="0">
                <a:solidFill>
                  <a:srgbClr val="141B4D"/>
                </a:solidFill>
                <a:latin typeface="Trebuchet MS"/>
              </a:rPr>
              <a:t> – Next-gen Liquid Biopsy Technology Innovation</a:t>
            </a:r>
          </a:p>
        </p:txBody>
      </p:sp>
      <p:pic>
        <p:nvPicPr>
          <p:cNvPr id="42" name="Picture 41">
            <a:extLst>
              <a:ext uri="{FF2B5EF4-FFF2-40B4-BE49-F238E27FC236}">
                <a16:creationId xmlns:a16="http://schemas.microsoft.com/office/drawing/2014/main" id="{674AB3A2-5EC9-B542-ACE1-27624B494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7440" y="6200388"/>
            <a:ext cx="1916430" cy="538231"/>
          </a:xfrm>
          <a:prstGeom prst="rect">
            <a:avLst/>
          </a:prstGeom>
        </p:spPr>
      </p:pic>
      <p:pic>
        <p:nvPicPr>
          <p:cNvPr id="14" name="Audio 13">
            <a:hlinkClick r:id="" action="ppaction://media"/>
            <a:extLst>
              <a:ext uri="{FF2B5EF4-FFF2-40B4-BE49-F238E27FC236}">
                <a16:creationId xmlns:a16="http://schemas.microsoft.com/office/drawing/2014/main" id="{CC55A517-7C60-5844-8114-75CCC0A0D3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61190016"/>
      </p:ext>
    </p:extLst>
  </p:cSld>
  <p:clrMapOvr>
    <a:masterClrMapping/>
  </p:clrMapOvr>
  <mc:AlternateContent xmlns:mc="http://schemas.openxmlformats.org/markup-compatibility/2006" xmlns:p14="http://schemas.microsoft.com/office/powerpoint/2010/main">
    <mc:Choice Requires="p14">
      <p:transition spd="slow" p14:dur="2000" advTm="66321"/>
    </mc:Choice>
    <mc:Fallback xmlns="">
      <p:transition spd="slow" advTm="66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17D2347E-6836-8B4A-AC8B-6D4B9F9DFD13}"/>
              </a:ext>
            </a:extLst>
          </p:cNvPr>
          <p:cNvSpPr txBox="1">
            <a:spLocks/>
          </p:cNvSpPr>
          <p:nvPr/>
        </p:nvSpPr>
        <p:spPr bwMode="auto">
          <a:xfrm>
            <a:off x="36513" y="6400800"/>
            <a:ext cx="6096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Arial" charset="0"/>
                <a:ea typeface="ＭＳ Ｐゴシック" charset="0"/>
                <a:cs typeface="ＭＳ Ｐゴシック" charset="0"/>
              </a:defRPr>
            </a:lvl1pPr>
            <a:lvl2pPr marL="742950" indent="-285750" algn="l" defTabSz="914400" rtl="0" eaLnBrk="1" latinLnBrk="0" hangingPunct="1">
              <a:defRPr sz="2400" kern="1200">
                <a:solidFill>
                  <a:schemeClr val="tx1"/>
                </a:solidFill>
                <a:latin typeface="Arial" charset="0"/>
                <a:ea typeface="ＭＳ Ｐゴシック" charset="0"/>
                <a:cs typeface="+mn-cs"/>
              </a:defRPr>
            </a:lvl2pPr>
            <a:lvl3pPr marL="1143000" indent="-228600" algn="l" defTabSz="914400" rtl="0" eaLnBrk="1" latinLnBrk="0" hangingPunct="1">
              <a:defRPr sz="2400" kern="1200">
                <a:solidFill>
                  <a:schemeClr val="tx1"/>
                </a:solidFill>
                <a:latin typeface="Arial" charset="0"/>
                <a:ea typeface="ＭＳ Ｐゴシック" charset="0"/>
                <a:cs typeface="+mn-cs"/>
              </a:defRPr>
            </a:lvl3pPr>
            <a:lvl4pPr marL="1600200" indent="-228600" algn="l" defTabSz="914400" rtl="0" eaLnBrk="1" latinLnBrk="0" hangingPunct="1">
              <a:defRPr sz="2400" kern="1200">
                <a:solidFill>
                  <a:schemeClr val="tx1"/>
                </a:solidFill>
                <a:latin typeface="Arial" charset="0"/>
                <a:ea typeface="ＭＳ Ｐゴシック" charset="0"/>
                <a:cs typeface="+mn-cs"/>
              </a:defRPr>
            </a:lvl4pPr>
            <a:lvl5pPr marL="2057400" indent="-228600" algn="l" defTabSz="914400" rtl="0" eaLnBrk="1" latinLnBrk="0" hangingPunct="1">
              <a:defRPr sz="2400" kern="1200">
                <a:solidFill>
                  <a:schemeClr val="tx1"/>
                </a:solidFill>
                <a:latin typeface="Arial" charset="0"/>
                <a:ea typeface="ＭＳ Ｐゴシック" charset="0"/>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fld id="{8AD4C807-DFBF-9840-B6D4-166F291ECD7C}" type="slidenum">
              <a:rPr lang="en-US" sz="1200" smtClean="0">
                <a:solidFill>
                  <a:srgbClr val="898989"/>
                </a:solidFill>
              </a:rPr>
              <a:pPr/>
              <a:t>7</a:t>
            </a:fld>
            <a:endParaRPr lang="en-US" sz="1200">
              <a:solidFill>
                <a:srgbClr val="898989"/>
              </a:solidFill>
            </a:endParaRPr>
          </a:p>
        </p:txBody>
      </p:sp>
      <p:pic>
        <p:nvPicPr>
          <p:cNvPr id="6" name="Picture 5">
            <a:extLst>
              <a:ext uri="{FF2B5EF4-FFF2-40B4-BE49-F238E27FC236}">
                <a16:creationId xmlns:a16="http://schemas.microsoft.com/office/drawing/2014/main" id="{F8F3B705-2F22-B942-B027-62203327FE07}"/>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57200" y="1600200"/>
            <a:ext cx="5483371" cy="2453959"/>
          </a:xfrm>
          <a:prstGeom prst="rect">
            <a:avLst/>
          </a:prstGeom>
        </p:spPr>
      </p:pic>
      <p:pic>
        <p:nvPicPr>
          <p:cNvPr id="7" name="Picture 6">
            <a:extLst>
              <a:ext uri="{FF2B5EF4-FFF2-40B4-BE49-F238E27FC236}">
                <a16:creationId xmlns:a16="http://schemas.microsoft.com/office/drawing/2014/main" id="{A56B628A-B596-5045-97E6-84879596BD9D}"/>
              </a:ext>
            </a:extLst>
          </p:cNvPr>
          <p:cNvPicPr>
            <a:picLocks noChangeAspect="1"/>
          </p:cNvPicPr>
          <p:nvPr/>
        </p:nvPicPr>
        <p:blipFill>
          <a:blip r:embed="rId6"/>
          <a:stretch>
            <a:fillRect/>
          </a:stretch>
        </p:blipFill>
        <p:spPr>
          <a:xfrm>
            <a:off x="2362198" y="1459313"/>
            <a:ext cx="2117371" cy="521887"/>
          </a:xfrm>
          <a:prstGeom prst="rect">
            <a:avLst/>
          </a:prstGeom>
        </p:spPr>
      </p:pic>
      <p:pic>
        <p:nvPicPr>
          <p:cNvPr id="8" name="Picture 7">
            <a:extLst>
              <a:ext uri="{FF2B5EF4-FFF2-40B4-BE49-F238E27FC236}">
                <a16:creationId xmlns:a16="http://schemas.microsoft.com/office/drawing/2014/main" id="{B622C710-43C9-F846-B066-FA27F707E043}"/>
              </a:ext>
            </a:extLst>
          </p:cNvPr>
          <p:cNvPicPr>
            <a:picLocks noChangeAspect="1"/>
          </p:cNvPicPr>
          <p:nvPr/>
        </p:nvPicPr>
        <p:blipFill>
          <a:blip r:embed="rId7"/>
          <a:stretch>
            <a:fillRect/>
          </a:stretch>
        </p:blipFill>
        <p:spPr>
          <a:xfrm>
            <a:off x="6878913" y="1676933"/>
            <a:ext cx="3968075" cy="1980526"/>
          </a:xfrm>
          <a:prstGeom prst="rect">
            <a:avLst/>
          </a:prstGeom>
        </p:spPr>
      </p:pic>
      <p:pic>
        <p:nvPicPr>
          <p:cNvPr id="9" name="Picture 8">
            <a:extLst>
              <a:ext uri="{FF2B5EF4-FFF2-40B4-BE49-F238E27FC236}">
                <a16:creationId xmlns:a16="http://schemas.microsoft.com/office/drawing/2014/main" id="{9D3E8B1F-CEE9-8F4E-824C-93B13FC1649B}"/>
              </a:ext>
            </a:extLst>
          </p:cNvPr>
          <p:cNvPicPr>
            <a:picLocks noChangeAspect="1"/>
          </p:cNvPicPr>
          <p:nvPr/>
        </p:nvPicPr>
        <p:blipFill>
          <a:blip r:embed="rId8"/>
          <a:stretch>
            <a:fillRect/>
          </a:stretch>
        </p:blipFill>
        <p:spPr>
          <a:xfrm>
            <a:off x="6945491" y="4089615"/>
            <a:ext cx="3834918" cy="1914065"/>
          </a:xfrm>
          <a:prstGeom prst="rect">
            <a:avLst/>
          </a:prstGeom>
        </p:spPr>
      </p:pic>
      <p:sp>
        <p:nvSpPr>
          <p:cNvPr id="10" name="TextBox 9">
            <a:extLst>
              <a:ext uri="{FF2B5EF4-FFF2-40B4-BE49-F238E27FC236}">
                <a16:creationId xmlns:a16="http://schemas.microsoft.com/office/drawing/2014/main" id="{0A8D64D3-E27E-3B46-B546-55F60B03EAEF}"/>
              </a:ext>
            </a:extLst>
          </p:cNvPr>
          <p:cNvSpPr txBox="1"/>
          <p:nvPr/>
        </p:nvSpPr>
        <p:spPr>
          <a:xfrm>
            <a:off x="6778737" y="3684827"/>
            <a:ext cx="4878259" cy="369332"/>
          </a:xfrm>
          <a:prstGeom prst="rect">
            <a:avLst/>
          </a:prstGeom>
          <a:noFill/>
        </p:spPr>
        <p:txBody>
          <a:bodyPr wrap="none" rtlCol="0">
            <a:spAutoFit/>
          </a:bodyPr>
          <a:lstStyle/>
          <a:p>
            <a:r>
              <a:rPr lang="en-US" dirty="0">
                <a:solidFill>
                  <a:schemeClr val="tx1">
                    <a:lumMod val="75000"/>
                    <a:lumOff val="25000"/>
                  </a:schemeClr>
                </a:solidFill>
              </a:rPr>
              <a:t>Genomic alterations in pts with CTC clusters</a:t>
            </a:r>
          </a:p>
        </p:txBody>
      </p:sp>
      <p:sp>
        <p:nvSpPr>
          <p:cNvPr id="11" name="TextBox 10">
            <a:extLst>
              <a:ext uri="{FF2B5EF4-FFF2-40B4-BE49-F238E27FC236}">
                <a16:creationId xmlns:a16="http://schemas.microsoft.com/office/drawing/2014/main" id="{D26A8BD0-1FCB-244D-BF79-4D65DC617393}"/>
              </a:ext>
            </a:extLst>
          </p:cNvPr>
          <p:cNvSpPr txBox="1"/>
          <p:nvPr/>
        </p:nvSpPr>
        <p:spPr>
          <a:xfrm>
            <a:off x="6778737" y="1307601"/>
            <a:ext cx="4605748" cy="369332"/>
          </a:xfrm>
          <a:prstGeom prst="rect">
            <a:avLst/>
          </a:prstGeom>
          <a:noFill/>
        </p:spPr>
        <p:txBody>
          <a:bodyPr wrap="none" rtlCol="0">
            <a:spAutoFit/>
          </a:bodyPr>
          <a:lstStyle/>
          <a:p>
            <a:r>
              <a:rPr lang="en-US" dirty="0">
                <a:solidFill>
                  <a:schemeClr val="tx1">
                    <a:lumMod val="75000"/>
                    <a:lumOff val="25000"/>
                  </a:schemeClr>
                </a:solidFill>
              </a:rPr>
              <a:t>Genomic alterations associated with CTCs</a:t>
            </a:r>
          </a:p>
        </p:txBody>
      </p:sp>
      <p:sp>
        <p:nvSpPr>
          <p:cNvPr id="12" name="TextBox 11">
            <a:extLst>
              <a:ext uri="{FF2B5EF4-FFF2-40B4-BE49-F238E27FC236}">
                <a16:creationId xmlns:a16="http://schemas.microsoft.com/office/drawing/2014/main" id="{2393883B-A189-284D-9748-D4C3F84C4746}"/>
              </a:ext>
            </a:extLst>
          </p:cNvPr>
          <p:cNvSpPr txBox="1"/>
          <p:nvPr/>
        </p:nvSpPr>
        <p:spPr>
          <a:xfrm>
            <a:off x="106184" y="4237301"/>
            <a:ext cx="6629401" cy="1785104"/>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500">
                <a:solidFill>
                  <a:srgbClr val="4472C4"/>
                </a:solidFill>
              </a:rPr>
              <a:t>Predicine </a:t>
            </a:r>
            <a:r>
              <a:rPr lang="en-US" sz="1500" err="1">
                <a:solidFill>
                  <a:srgbClr val="4472C4"/>
                </a:solidFill>
              </a:rPr>
              <a:t>ctDNA</a:t>
            </a:r>
            <a:r>
              <a:rPr lang="en-US" sz="1500">
                <a:solidFill>
                  <a:srgbClr val="4472C4"/>
                </a:solidFill>
              </a:rPr>
              <a:t> assay identified genomic alterations in MBC pts, characterizing particular genomic alterations and different biology based on CTC enumeration and the identification of CTC clusters. </a:t>
            </a:r>
          </a:p>
          <a:p>
            <a:pPr marL="285750" indent="-285750">
              <a:spcBef>
                <a:spcPts val="600"/>
              </a:spcBef>
              <a:buFont typeface="Arial" panose="020B0604020202020204" pitchFamily="34" charset="0"/>
              <a:buChar char="•"/>
            </a:pPr>
            <a:r>
              <a:rPr lang="en-US" sz="1500">
                <a:solidFill>
                  <a:srgbClr val="4472C4"/>
                </a:solidFill>
              </a:rPr>
              <a:t>The potential of combining </a:t>
            </a:r>
            <a:r>
              <a:rPr lang="en-US" sz="1500" err="1">
                <a:solidFill>
                  <a:srgbClr val="4472C4"/>
                </a:solidFill>
              </a:rPr>
              <a:t>ctDNA</a:t>
            </a:r>
            <a:r>
              <a:rPr lang="en-US" sz="1500">
                <a:solidFill>
                  <a:srgbClr val="4472C4"/>
                </a:solidFill>
              </a:rPr>
              <a:t> and CTCs for comprehensive liquid biopsy analysis to accurately represent genomic heterogeneity and to detect resistance mutations in a non-invasive manner with implications for clinical management of patients with MBC. </a:t>
            </a:r>
          </a:p>
        </p:txBody>
      </p:sp>
      <p:sp>
        <p:nvSpPr>
          <p:cNvPr id="13" name="object 2">
            <a:extLst>
              <a:ext uri="{FF2B5EF4-FFF2-40B4-BE49-F238E27FC236}">
                <a16:creationId xmlns:a16="http://schemas.microsoft.com/office/drawing/2014/main" id="{8A1F02B0-43A0-2643-BC0E-90730FD888B9}"/>
              </a:ext>
            </a:extLst>
          </p:cNvPr>
          <p:cNvSpPr txBox="1">
            <a:spLocks/>
          </p:cNvSpPr>
          <p:nvPr/>
        </p:nvSpPr>
        <p:spPr>
          <a:xfrm>
            <a:off x="393741" y="309890"/>
            <a:ext cx="11931341" cy="442172"/>
          </a:xfrm>
          <a:prstGeom prst="rect">
            <a:avLst/>
          </a:prstGeom>
        </p:spPr>
        <p:txBody>
          <a:bodyPr vert="horz" wrap="square" lIns="0" tIns="12700" rIns="0" bIns="0" rtlCol="0" anchor="t">
            <a:sp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defTabSz="1219170">
              <a:spcAft>
                <a:spcPts val="600"/>
              </a:spcAft>
            </a:pPr>
            <a:r>
              <a:rPr lang="en-US" sz="3100" dirty="0"/>
              <a:t>Beyond ctDNA – CTCs Provides Complementary Disease Insights</a:t>
            </a:r>
            <a:endParaRPr lang="en-US" sz="3100" dirty="0">
              <a:solidFill>
                <a:srgbClr val="141A4C"/>
              </a:solidFill>
              <a:latin typeface="Trebuchet MS"/>
            </a:endParaRPr>
          </a:p>
        </p:txBody>
      </p:sp>
      <p:sp>
        <p:nvSpPr>
          <p:cNvPr id="14" name="Rectangle 13">
            <a:extLst>
              <a:ext uri="{FF2B5EF4-FFF2-40B4-BE49-F238E27FC236}">
                <a16:creationId xmlns:a16="http://schemas.microsoft.com/office/drawing/2014/main" id="{BB396C5C-A05C-C844-933D-3EF3F317446F}"/>
              </a:ext>
            </a:extLst>
          </p:cNvPr>
          <p:cNvSpPr/>
          <p:nvPr/>
        </p:nvSpPr>
        <p:spPr>
          <a:xfrm>
            <a:off x="341313" y="762414"/>
            <a:ext cx="11969697" cy="400110"/>
          </a:xfrm>
          <a:prstGeom prst="rect">
            <a:avLst/>
          </a:prstGeom>
        </p:spPr>
        <p:txBody>
          <a:bodyPr wrap="square">
            <a:spAutoFit/>
          </a:bodyPr>
          <a:lstStyle/>
          <a:p>
            <a:pPr>
              <a:defRPr/>
            </a:pPr>
            <a:r>
              <a:rPr lang="en-US" sz="2000" i="1" dirty="0">
                <a:solidFill>
                  <a:srgbClr val="0077C8"/>
                </a:solidFill>
                <a:latin typeface="Trebuchet MS"/>
              </a:rPr>
              <a:t>Integrative analysis of ctDNA and CTCs in metastatic breast cancer</a:t>
            </a:r>
          </a:p>
        </p:txBody>
      </p:sp>
      <p:pic>
        <p:nvPicPr>
          <p:cNvPr id="16" name="Picture 15">
            <a:extLst>
              <a:ext uri="{FF2B5EF4-FFF2-40B4-BE49-F238E27FC236}">
                <a16:creationId xmlns:a16="http://schemas.microsoft.com/office/drawing/2014/main" id="{96ABEA05-07E5-B64F-BE33-A8D77EE244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7440" y="6200388"/>
            <a:ext cx="1916430" cy="538231"/>
          </a:xfrm>
          <a:prstGeom prst="rect">
            <a:avLst/>
          </a:prstGeom>
        </p:spPr>
      </p:pic>
      <p:pic>
        <p:nvPicPr>
          <p:cNvPr id="4" name="Audio 3">
            <a:hlinkClick r:id="" action="ppaction://media"/>
            <a:extLst>
              <a:ext uri="{FF2B5EF4-FFF2-40B4-BE49-F238E27FC236}">
                <a16:creationId xmlns:a16="http://schemas.microsoft.com/office/drawing/2014/main" id="{9AD71CA0-94D4-3B43-9222-8EA51A657DE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14016260"/>
      </p:ext>
    </p:extLst>
  </p:cSld>
  <p:clrMapOvr>
    <a:masterClrMapping/>
  </p:clrMapOvr>
  <mc:AlternateContent xmlns:mc="http://schemas.openxmlformats.org/markup-compatibility/2006" xmlns:p14="http://schemas.microsoft.com/office/powerpoint/2010/main">
    <mc:Choice Requires="p14">
      <p:transition spd="slow" p14:dur="2000" advTm="100354"/>
    </mc:Choice>
    <mc:Fallback xmlns="">
      <p:transition spd="slow" advTm="100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0980974-7BA5-9F4D-BC3F-BB8F1C5EAF50}"/>
              </a:ext>
            </a:extLst>
          </p:cNvPr>
          <p:cNvSpPr/>
          <p:nvPr/>
        </p:nvSpPr>
        <p:spPr>
          <a:xfrm>
            <a:off x="3640991" y="1828800"/>
            <a:ext cx="2400905" cy="356939"/>
          </a:xfrm>
          <a:prstGeom prst="rect">
            <a:avLst/>
          </a:prstGeom>
          <a:solidFill>
            <a:schemeClr val="tx2"/>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100" b="1" err="1">
              <a:solidFill>
                <a:schemeClr val="tx1"/>
              </a:solidFill>
            </a:endParaRPr>
          </a:p>
        </p:txBody>
      </p:sp>
      <p:sp>
        <p:nvSpPr>
          <p:cNvPr id="17" name="Content Placeholder 30">
            <a:extLst>
              <a:ext uri="{FF2B5EF4-FFF2-40B4-BE49-F238E27FC236}">
                <a16:creationId xmlns:a16="http://schemas.microsoft.com/office/drawing/2014/main" id="{B7AF46DC-4CA0-9841-AEF3-1886644A0F7D}"/>
              </a:ext>
            </a:extLst>
          </p:cNvPr>
          <p:cNvSpPr txBox="1">
            <a:spLocks/>
          </p:cNvSpPr>
          <p:nvPr/>
        </p:nvSpPr>
        <p:spPr>
          <a:xfrm>
            <a:off x="3658676" y="2161856"/>
            <a:ext cx="2365886" cy="3776756"/>
          </a:xfrm>
          <a:prstGeom prst="rect">
            <a:avLst/>
          </a:prstGeom>
          <a:ln w="44450">
            <a:solidFill>
              <a:schemeClr val="accent2"/>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endParaRPr kumimoji="0" lang="en-US" sz="1051" b="0" i="0" u="none" strike="noStrike" kern="1200" cap="none" spc="0" normalizeH="0" baseline="0" noProof="0">
              <a:ln>
                <a:noFill/>
              </a:ln>
              <a:solidFill>
                <a:srgbClr val="285A55"/>
              </a:solidFill>
              <a:effectLst/>
              <a:uLnTx/>
              <a:uFillTx/>
              <a:ea typeface="+mn-ea"/>
              <a:cs typeface="+mn-cs"/>
            </a:endParaRPr>
          </a:p>
        </p:txBody>
      </p:sp>
      <p:grpSp>
        <p:nvGrpSpPr>
          <p:cNvPr id="18" name="Group 17">
            <a:extLst>
              <a:ext uri="{FF2B5EF4-FFF2-40B4-BE49-F238E27FC236}">
                <a16:creationId xmlns:a16="http://schemas.microsoft.com/office/drawing/2014/main" id="{0515E265-484E-F644-BFBF-6E0D788B1E0E}"/>
              </a:ext>
            </a:extLst>
          </p:cNvPr>
          <p:cNvGrpSpPr/>
          <p:nvPr/>
        </p:nvGrpSpPr>
        <p:grpSpPr>
          <a:xfrm>
            <a:off x="4063909" y="3158548"/>
            <a:ext cx="1243014" cy="1799860"/>
            <a:chOff x="2761825" y="2360441"/>
            <a:chExt cx="1445517" cy="2801139"/>
          </a:xfrm>
        </p:grpSpPr>
        <p:pic>
          <p:nvPicPr>
            <p:cNvPr id="19" name="Picture 18">
              <a:extLst>
                <a:ext uri="{FF2B5EF4-FFF2-40B4-BE49-F238E27FC236}">
                  <a16:creationId xmlns:a16="http://schemas.microsoft.com/office/drawing/2014/main" id="{7A24A176-9745-5D46-8905-0F64C2CA0D1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2651054" y="3630518"/>
              <a:ext cx="328917" cy="107376"/>
            </a:xfrm>
            <a:prstGeom prst="rect">
              <a:avLst/>
            </a:prstGeom>
            <a:noFill/>
            <a:ln>
              <a:solidFill>
                <a:srgbClr val="285A55"/>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0" name="Group 19">
              <a:extLst>
                <a:ext uri="{FF2B5EF4-FFF2-40B4-BE49-F238E27FC236}">
                  <a16:creationId xmlns:a16="http://schemas.microsoft.com/office/drawing/2014/main" id="{04F912E2-3CD7-3249-9D65-5FE532D84C99}"/>
                </a:ext>
              </a:extLst>
            </p:cNvPr>
            <p:cNvGrpSpPr>
              <a:grpSpLocks noChangeAspect="1"/>
            </p:cNvGrpSpPr>
            <p:nvPr/>
          </p:nvGrpSpPr>
          <p:grpSpPr>
            <a:xfrm>
              <a:off x="3311486" y="2386408"/>
              <a:ext cx="895856" cy="2775172"/>
              <a:chOff x="4468456" y="427920"/>
              <a:chExt cx="1865580" cy="5779153"/>
            </a:xfrm>
          </p:grpSpPr>
          <p:sp>
            <p:nvSpPr>
              <p:cNvPr id="23" name="Freeform 22">
                <a:extLst>
                  <a:ext uri="{FF2B5EF4-FFF2-40B4-BE49-F238E27FC236}">
                    <a16:creationId xmlns:a16="http://schemas.microsoft.com/office/drawing/2014/main" id="{90B48945-11F4-DE4D-A999-F9BAF33EBCE6}"/>
                  </a:ext>
                </a:extLst>
              </p:cNvPr>
              <p:cNvSpPr/>
              <p:nvPr/>
            </p:nvSpPr>
            <p:spPr>
              <a:xfrm rot="16017027">
                <a:off x="4548573" y="4507981"/>
                <a:ext cx="280260" cy="25490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no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nvGrpSpPr>
              <p:cNvPr id="24" name="Group 23">
                <a:extLst>
                  <a:ext uri="{FF2B5EF4-FFF2-40B4-BE49-F238E27FC236}">
                    <a16:creationId xmlns:a16="http://schemas.microsoft.com/office/drawing/2014/main" id="{DB930896-6DFF-E541-AD58-4EF935C8EA3A}"/>
                  </a:ext>
                </a:extLst>
              </p:cNvPr>
              <p:cNvGrpSpPr/>
              <p:nvPr/>
            </p:nvGrpSpPr>
            <p:grpSpPr>
              <a:xfrm>
                <a:off x="4545386" y="866611"/>
                <a:ext cx="251254" cy="264460"/>
                <a:chOff x="884314" y="859084"/>
                <a:chExt cx="522876" cy="475575"/>
              </a:xfrm>
              <a:noFill/>
            </p:grpSpPr>
            <p:sp>
              <p:nvSpPr>
                <p:cNvPr id="161" name="Freeform 63">
                  <a:extLst>
                    <a:ext uri="{FF2B5EF4-FFF2-40B4-BE49-F238E27FC236}">
                      <a16:creationId xmlns:a16="http://schemas.microsoft.com/office/drawing/2014/main" id="{2450020D-9CD4-2148-B504-1A297B08C1CE}"/>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62" name="Freeform 64">
                  <a:extLst>
                    <a:ext uri="{FF2B5EF4-FFF2-40B4-BE49-F238E27FC236}">
                      <a16:creationId xmlns:a16="http://schemas.microsoft.com/office/drawing/2014/main" id="{754CB766-B15D-5542-AA5E-BA38AAF0D92A}"/>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25" name="Group 24">
                <a:extLst>
                  <a:ext uri="{FF2B5EF4-FFF2-40B4-BE49-F238E27FC236}">
                    <a16:creationId xmlns:a16="http://schemas.microsoft.com/office/drawing/2014/main" id="{A75AE134-82A8-EC42-95C2-2D13E85B324A}"/>
                  </a:ext>
                </a:extLst>
              </p:cNvPr>
              <p:cNvGrpSpPr/>
              <p:nvPr/>
            </p:nvGrpSpPr>
            <p:grpSpPr>
              <a:xfrm>
                <a:off x="5802912" y="3136239"/>
                <a:ext cx="472839" cy="430065"/>
                <a:chOff x="3490195" y="489350"/>
                <a:chExt cx="720786" cy="655581"/>
              </a:xfrm>
              <a:noFill/>
            </p:grpSpPr>
            <p:sp>
              <p:nvSpPr>
                <p:cNvPr id="159" name="Freeform 59">
                  <a:extLst>
                    <a:ext uri="{FF2B5EF4-FFF2-40B4-BE49-F238E27FC236}">
                      <a16:creationId xmlns:a16="http://schemas.microsoft.com/office/drawing/2014/main" id="{B32DA759-6C75-CE41-BEA6-DF99958BBBA7}"/>
                    </a:ext>
                  </a:extLst>
                </p:cNvPr>
                <p:cNvSpPr/>
                <p:nvPr/>
              </p:nvSpPr>
              <p:spPr>
                <a:xfrm>
                  <a:off x="3490195" y="489350"/>
                  <a:ext cx="720786" cy="655581"/>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60" name="Freeform 60">
                  <a:extLst>
                    <a:ext uri="{FF2B5EF4-FFF2-40B4-BE49-F238E27FC236}">
                      <a16:creationId xmlns:a16="http://schemas.microsoft.com/office/drawing/2014/main" id="{971A4AB5-23D1-F54A-8EAC-84E87227293D}"/>
                    </a:ext>
                  </a:extLst>
                </p:cNvPr>
                <p:cNvSpPr/>
                <p:nvPr/>
              </p:nvSpPr>
              <p:spPr>
                <a:xfrm rot="16017027">
                  <a:off x="3525407" y="692289"/>
                  <a:ext cx="427221" cy="38857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26" name="Group 25">
                <a:extLst>
                  <a:ext uri="{FF2B5EF4-FFF2-40B4-BE49-F238E27FC236}">
                    <a16:creationId xmlns:a16="http://schemas.microsoft.com/office/drawing/2014/main" id="{7A59116E-A51B-6848-BA57-BBC0DAE2B8F5}"/>
                  </a:ext>
                </a:extLst>
              </p:cNvPr>
              <p:cNvGrpSpPr/>
              <p:nvPr/>
            </p:nvGrpSpPr>
            <p:grpSpPr>
              <a:xfrm>
                <a:off x="5730923" y="4572599"/>
                <a:ext cx="418472" cy="378243"/>
                <a:chOff x="4045611" y="2580161"/>
                <a:chExt cx="637911" cy="576584"/>
              </a:xfrm>
              <a:noFill/>
            </p:grpSpPr>
            <p:sp>
              <p:nvSpPr>
                <p:cNvPr id="157" name="Freeform 43">
                  <a:extLst>
                    <a:ext uri="{FF2B5EF4-FFF2-40B4-BE49-F238E27FC236}">
                      <a16:creationId xmlns:a16="http://schemas.microsoft.com/office/drawing/2014/main" id="{4F4EAD85-567D-8748-B081-6243418E5E25}"/>
                    </a:ext>
                  </a:extLst>
                </p:cNvPr>
                <p:cNvSpPr/>
                <p:nvPr/>
              </p:nvSpPr>
              <p:spPr>
                <a:xfrm rot="17367766">
                  <a:off x="4076275" y="2549497"/>
                  <a:ext cx="576584" cy="637911"/>
                </a:xfrm>
                <a:custGeom>
                  <a:avLst/>
                  <a:gdLst>
                    <a:gd name="connsiteX0" fmla="*/ 67538 w 884344"/>
                    <a:gd name="connsiteY0" fmla="*/ 292608 h 978408"/>
                    <a:gd name="connsiteX1" fmla="*/ 67538 w 884344"/>
                    <a:gd name="connsiteY1" fmla="*/ 292608 h 978408"/>
                    <a:gd name="connsiteX2" fmla="*/ 140690 w 884344"/>
                    <a:gd name="connsiteY2" fmla="*/ 228600 h 978408"/>
                    <a:gd name="connsiteX3" fmla="*/ 177266 w 884344"/>
                    <a:gd name="connsiteY3" fmla="*/ 210312 h 978408"/>
                    <a:gd name="connsiteX4" fmla="*/ 204698 w 884344"/>
                    <a:gd name="connsiteY4" fmla="*/ 192024 h 978408"/>
                    <a:gd name="connsiteX5" fmla="*/ 241274 w 884344"/>
                    <a:gd name="connsiteY5" fmla="*/ 137160 h 978408"/>
                    <a:gd name="connsiteX6" fmla="*/ 259562 w 884344"/>
                    <a:gd name="connsiteY6" fmla="*/ 109728 h 978408"/>
                    <a:gd name="connsiteX7" fmla="*/ 277850 w 884344"/>
                    <a:gd name="connsiteY7" fmla="*/ 54864 h 978408"/>
                    <a:gd name="connsiteX8" fmla="*/ 305282 w 884344"/>
                    <a:gd name="connsiteY8" fmla="*/ 27432 h 978408"/>
                    <a:gd name="connsiteX9" fmla="*/ 332714 w 884344"/>
                    <a:gd name="connsiteY9" fmla="*/ 18288 h 978408"/>
                    <a:gd name="connsiteX10" fmla="*/ 360146 w 884344"/>
                    <a:gd name="connsiteY10" fmla="*/ 0 h 978408"/>
                    <a:gd name="connsiteX11" fmla="*/ 433298 w 884344"/>
                    <a:gd name="connsiteY11" fmla="*/ 27432 h 978408"/>
                    <a:gd name="connsiteX12" fmla="*/ 451586 w 884344"/>
                    <a:gd name="connsiteY12" fmla="*/ 54864 h 978408"/>
                    <a:gd name="connsiteX13" fmla="*/ 479018 w 884344"/>
                    <a:gd name="connsiteY13" fmla="*/ 73152 h 978408"/>
                    <a:gd name="connsiteX14" fmla="*/ 506450 w 884344"/>
                    <a:gd name="connsiteY14" fmla="*/ 100584 h 978408"/>
                    <a:gd name="connsiteX15" fmla="*/ 533882 w 884344"/>
                    <a:gd name="connsiteY15" fmla="*/ 118872 h 978408"/>
                    <a:gd name="connsiteX16" fmla="*/ 588746 w 884344"/>
                    <a:gd name="connsiteY16" fmla="*/ 173736 h 978408"/>
                    <a:gd name="connsiteX17" fmla="*/ 616178 w 884344"/>
                    <a:gd name="connsiteY17" fmla="*/ 201168 h 978408"/>
                    <a:gd name="connsiteX18" fmla="*/ 671042 w 884344"/>
                    <a:gd name="connsiteY18" fmla="*/ 219456 h 978408"/>
                    <a:gd name="connsiteX19" fmla="*/ 698474 w 884344"/>
                    <a:gd name="connsiteY19" fmla="*/ 228600 h 978408"/>
                    <a:gd name="connsiteX20" fmla="*/ 835634 w 884344"/>
                    <a:gd name="connsiteY20" fmla="*/ 246888 h 978408"/>
                    <a:gd name="connsiteX21" fmla="*/ 863066 w 884344"/>
                    <a:gd name="connsiteY21" fmla="*/ 265176 h 978408"/>
                    <a:gd name="connsiteX22" fmla="*/ 872210 w 884344"/>
                    <a:gd name="connsiteY22" fmla="*/ 356616 h 978408"/>
                    <a:gd name="connsiteX23" fmla="*/ 844778 w 884344"/>
                    <a:gd name="connsiteY23" fmla="*/ 374904 h 978408"/>
                    <a:gd name="connsiteX24" fmla="*/ 808202 w 884344"/>
                    <a:gd name="connsiteY24" fmla="*/ 411480 h 978408"/>
                    <a:gd name="connsiteX25" fmla="*/ 789914 w 884344"/>
                    <a:gd name="connsiteY25" fmla="*/ 438912 h 978408"/>
                    <a:gd name="connsiteX26" fmla="*/ 762482 w 884344"/>
                    <a:gd name="connsiteY26" fmla="*/ 457200 h 978408"/>
                    <a:gd name="connsiteX27" fmla="*/ 735050 w 884344"/>
                    <a:gd name="connsiteY27" fmla="*/ 521208 h 978408"/>
                    <a:gd name="connsiteX28" fmla="*/ 762482 w 884344"/>
                    <a:gd name="connsiteY28" fmla="*/ 640080 h 978408"/>
                    <a:gd name="connsiteX29" fmla="*/ 771626 w 884344"/>
                    <a:gd name="connsiteY29" fmla="*/ 667512 h 978408"/>
                    <a:gd name="connsiteX30" fmla="*/ 808202 w 884344"/>
                    <a:gd name="connsiteY30" fmla="*/ 722376 h 978408"/>
                    <a:gd name="connsiteX31" fmla="*/ 826490 w 884344"/>
                    <a:gd name="connsiteY31" fmla="*/ 749808 h 978408"/>
                    <a:gd name="connsiteX32" fmla="*/ 817346 w 884344"/>
                    <a:gd name="connsiteY32" fmla="*/ 914400 h 978408"/>
                    <a:gd name="connsiteX33" fmla="*/ 799058 w 884344"/>
                    <a:gd name="connsiteY33" fmla="*/ 941832 h 978408"/>
                    <a:gd name="connsiteX34" fmla="*/ 744194 w 884344"/>
                    <a:gd name="connsiteY34" fmla="*/ 969264 h 978408"/>
                    <a:gd name="connsiteX35" fmla="*/ 707618 w 884344"/>
                    <a:gd name="connsiteY35" fmla="*/ 978408 h 978408"/>
                    <a:gd name="connsiteX36" fmla="*/ 543026 w 884344"/>
                    <a:gd name="connsiteY36" fmla="*/ 960120 h 978408"/>
                    <a:gd name="connsiteX37" fmla="*/ 497306 w 884344"/>
                    <a:gd name="connsiteY37" fmla="*/ 950976 h 978408"/>
                    <a:gd name="connsiteX38" fmla="*/ 451586 w 884344"/>
                    <a:gd name="connsiteY38" fmla="*/ 932688 h 978408"/>
                    <a:gd name="connsiteX39" fmla="*/ 369290 w 884344"/>
                    <a:gd name="connsiteY39" fmla="*/ 905256 h 978408"/>
                    <a:gd name="connsiteX40" fmla="*/ 341858 w 884344"/>
                    <a:gd name="connsiteY40" fmla="*/ 896112 h 978408"/>
                    <a:gd name="connsiteX41" fmla="*/ 314426 w 884344"/>
                    <a:gd name="connsiteY41" fmla="*/ 868680 h 978408"/>
                    <a:gd name="connsiteX42" fmla="*/ 195554 w 884344"/>
                    <a:gd name="connsiteY42" fmla="*/ 896112 h 978408"/>
                    <a:gd name="connsiteX43" fmla="*/ 104114 w 884344"/>
                    <a:gd name="connsiteY43" fmla="*/ 886968 h 978408"/>
                    <a:gd name="connsiteX44" fmla="*/ 76682 w 884344"/>
                    <a:gd name="connsiteY44" fmla="*/ 859536 h 978408"/>
                    <a:gd name="connsiteX45" fmla="*/ 40106 w 884344"/>
                    <a:gd name="connsiteY45" fmla="*/ 777240 h 978408"/>
                    <a:gd name="connsiteX46" fmla="*/ 21818 w 884344"/>
                    <a:gd name="connsiteY46" fmla="*/ 713232 h 978408"/>
                    <a:gd name="connsiteX47" fmla="*/ 12674 w 884344"/>
                    <a:gd name="connsiteY47" fmla="*/ 603504 h 978408"/>
                    <a:gd name="connsiteX48" fmla="*/ 12674 w 884344"/>
                    <a:gd name="connsiteY48" fmla="*/ 530352 h 978408"/>
                    <a:gd name="connsiteX49" fmla="*/ 40106 w 884344"/>
                    <a:gd name="connsiteY49" fmla="*/ 512064 h 978408"/>
                    <a:gd name="connsiteX50" fmla="*/ 94970 w 884344"/>
                    <a:gd name="connsiteY50" fmla="*/ 493776 h 978408"/>
                    <a:gd name="connsiteX51" fmla="*/ 67538 w 884344"/>
                    <a:gd name="connsiteY51" fmla="*/ 292608 h 97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84344" h="978408">
                      <a:moveTo>
                        <a:pt x="67538" y="292608"/>
                      </a:moveTo>
                      <a:lnTo>
                        <a:pt x="67538" y="292608"/>
                      </a:lnTo>
                      <a:cubicBezTo>
                        <a:pt x="91922" y="271272"/>
                        <a:pt x="114769" y="248040"/>
                        <a:pt x="140690" y="228600"/>
                      </a:cubicBezTo>
                      <a:cubicBezTo>
                        <a:pt x="151595" y="220421"/>
                        <a:pt x="165431" y="217075"/>
                        <a:pt x="177266" y="210312"/>
                      </a:cubicBezTo>
                      <a:cubicBezTo>
                        <a:pt x="186808" y="204860"/>
                        <a:pt x="195554" y="198120"/>
                        <a:pt x="204698" y="192024"/>
                      </a:cubicBezTo>
                      <a:lnTo>
                        <a:pt x="241274" y="137160"/>
                      </a:lnTo>
                      <a:cubicBezTo>
                        <a:pt x="247370" y="128016"/>
                        <a:pt x="256087" y="120154"/>
                        <a:pt x="259562" y="109728"/>
                      </a:cubicBezTo>
                      <a:cubicBezTo>
                        <a:pt x="265658" y="91440"/>
                        <a:pt x="264219" y="68495"/>
                        <a:pt x="277850" y="54864"/>
                      </a:cubicBezTo>
                      <a:cubicBezTo>
                        <a:pt x="286994" y="45720"/>
                        <a:pt x="294522" y="34605"/>
                        <a:pt x="305282" y="27432"/>
                      </a:cubicBezTo>
                      <a:cubicBezTo>
                        <a:pt x="313302" y="22085"/>
                        <a:pt x="324093" y="22599"/>
                        <a:pt x="332714" y="18288"/>
                      </a:cubicBezTo>
                      <a:cubicBezTo>
                        <a:pt x="342544" y="13373"/>
                        <a:pt x="351002" y="6096"/>
                        <a:pt x="360146" y="0"/>
                      </a:cubicBezTo>
                      <a:cubicBezTo>
                        <a:pt x="392858" y="6542"/>
                        <a:pt x="409753" y="3887"/>
                        <a:pt x="433298" y="27432"/>
                      </a:cubicBezTo>
                      <a:cubicBezTo>
                        <a:pt x="441069" y="35203"/>
                        <a:pt x="443815" y="47093"/>
                        <a:pt x="451586" y="54864"/>
                      </a:cubicBezTo>
                      <a:cubicBezTo>
                        <a:pt x="459357" y="62635"/>
                        <a:pt x="470575" y="66117"/>
                        <a:pt x="479018" y="73152"/>
                      </a:cubicBezTo>
                      <a:cubicBezTo>
                        <a:pt x="488952" y="81431"/>
                        <a:pt x="496516" y="92305"/>
                        <a:pt x="506450" y="100584"/>
                      </a:cubicBezTo>
                      <a:cubicBezTo>
                        <a:pt x="514893" y="107619"/>
                        <a:pt x="525668" y="111571"/>
                        <a:pt x="533882" y="118872"/>
                      </a:cubicBezTo>
                      <a:cubicBezTo>
                        <a:pt x="553212" y="136055"/>
                        <a:pt x="570458" y="155448"/>
                        <a:pt x="588746" y="173736"/>
                      </a:cubicBezTo>
                      <a:cubicBezTo>
                        <a:pt x="597890" y="182880"/>
                        <a:pt x="603910" y="197079"/>
                        <a:pt x="616178" y="201168"/>
                      </a:cubicBezTo>
                      <a:lnTo>
                        <a:pt x="671042" y="219456"/>
                      </a:lnTo>
                      <a:cubicBezTo>
                        <a:pt x="680186" y="222504"/>
                        <a:pt x="688910" y="227404"/>
                        <a:pt x="698474" y="228600"/>
                      </a:cubicBezTo>
                      <a:cubicBezTo>
                        <a:pt x="793012" y="240417"/>
                        <a:pt x="747299" y="234269"/>
                        <a:pt x="835634" y="246888"/>
                      </a:cubicBezTo>
                      <a:cubicBezTo>
                        <a:pt x="844778" y="252984"/>
                        <a:pt x="855295" y="257405"/>
                        <a:pt x="863066" y="265176"/>
                      </a:cubicBezTo>
                      <a:cubicBezTo>
                        <a:pt x="889989" y="292099"/>
                        <a:pt x="889419" y="317896"/>
                        <a:pt x="872210" y="356616"/>
                      </a:cubicBezTo>
                      <a:cubicBezTo>
                        <a:pt x="867747" y="366659"/>
                        <a:pt x="853922" y="368808"/>
                        <a:pt x="844778" y="374904"/>
                      </a:cubicBezTo>
                      <a:cubicBezTo>
                        <a:pt x="824827" y="434756"/>
                        <a:pt x="852537" y="376012"/>
                        <a:pt x="808202" y="411480"/>
                      </a:cubicBezTo>
                      <a:cubicBezTo>
                        <a:pt x="799620" y="418345"/>
                        <a:pt x="797685" y="431141"/>
                        <a:pt x="789914" y="438912"/>
                      </a:cubicBezTo>
                      <a:cubicBezTo>
                        <a:pt x="782143" y="446683"/>
                        <a:pt x="771626" y="451104"/>
                        <a:pt x="762482" y="457200"/>
                      </a:cubicBezTo>
                      <a:cubicBezTo>
                        <a:pt x="758911" y="464342"/>
                        <a:pt x="735050" y="507753"/>
                        <a:pt x="735050" y="521208"/>
                      </a:cubicBezTo>
                      <a:cubicBezTo>
                        <a:pt x="735050" y="652276"/>
                        <a:pt x="730875" y="576867"/>
                        <a:pt x="762482" y="640080"/>
                      </a:cubicBezTo>
                      <a:cubicBezTo>
                        <a:pt x="766793" y="648701"/>
                        <a:pt x="766945" y="659086"/>
                        <a:pt x="771626" y="667512"/>
                      </a:cubicBezTo>
                      <a:cubicBezTo>
                        <a:pt x="782300" y="686725"/>
                        <a:pt x="796010" y="704088"/>
                        <a:pt x="808202" y="722376"/>
                      </a:cubicBezTo>
                      <a:lnTo>
                        <a:pt x="826490" y="749808"/>
                      </a:lnTo>
                      <a:cubicBezTo>
                        <a:pt x="823442" y="804672"/>
                        <a:pt x="825117" y="860004"/>
                        <a:pt x="817346" y="914400"/>
                      </a:cubicBezTo>
                      <a:cubicBezTo>
                        <a:pt x="815792" y="925279"/>
                        <a:pt x="806829" y="934061"/>
                        <a:pt x="799058" y="941832"/>
                      </a:cubicBezTo>
                      <a:cubicBezTo>
                        <a:pt x="783028" y="957862"/>
                        <a:pt x="765018" y="963314"/>
                        <a:pt x="744194" y="969264"/>
                      </a:cubicBezTo>
                      <a:cubicBezTo>
                        <a:pt x="732110" y="972716"/>
                        <a:pt x="719810" y="975360"/>
                        <a:pt x="707618" y="978408"/>
                      </a:cubicBezTo>
                      <a:cubicBezTo>
                        <a:pt x="607149" y="970036"/>
                        <a:pt x="620083" y="974130"/>
                        <a:pt x="543026" y="960120"/>
                      </a:cubicBezTo>
                      <a:cubicBezTo>
                        <a:pt x="527735" y="957340"/>
                        <a:pt x="512192" y="955442"/>
                        <a:pt x="497306" y="950976"/>
                      </a:cubicBezTo>
                      <a:cubicBezTo>
                        <a:pt x="481584" y="946259"/>
                        <a:pt x="467012" y="938297"/>
                        <a:pt x="451586" y="932688"/>
                      </a:cubicBezTo>
                      <a:cubicBezTo>
                        <a:pt x="424411" y="922806"/>
                        <a:pt x="396722" y="914400"/>
                        <a:pt x="369290" y="905256"/>
                      </a:cubicBezTo>
                      <a:lnTo>
                        <a:pt x="341858" y="896112"/>
                      </a:lnTo>
                      <a:cubicBezTo>
                        <a:pt x="332714" y="886968"/>
                        <a:pt x="327319" y="869672"/>
                        <a:pt x="314426" y="868680"/>
                      </a:cubicBezTo>
                      <a:cubicBezTo>
                        <a:pt x="281636" y="866158"/>
                        <a:pt x="231357" y="884178"/>
                        <a:pt x="195554" y="896112"/>
                      </a:cubicBezTo>
                      <a:cubicBezTo>
                        <a:pt x="165074" y="893064"/>
                        <a:pt x="133391" y="895976"/>
                        <a:pt x="104114" y="886968"/>
                      </a:cubicBezTo>
                      <a:cubicBezTo>
                        <a:pt x="91754" y="883165"/>
                        <a:pt x="84961" y="869470"/>
                        <a:pt x="76682" y="859536"/>
                      </a:cubicBezTo>
                      <a:cubicBezTo>
                        <a:pt x="52531" y="830555"/>
                        <a:pt x="53397" y="817112"/>
                        <a:pt x="40106" y="777240"/>
                      </a:cubicBezTo>
                      <a:cubicBezTo>
                        <a:pt x="26988" y="737886"/>
                        <a:pt x="33300" y="759159"/>
                        <a:pt x="21818" y="713232"/>
                      </a:cubicBezTo>
                      <a:cubicBezTo>
                        <a:pt x="18770" y="676656"/>
                        <a:pt x="17525" y="639885"/>
                        <a:pt x="12674" y="603504"/>
                      </a:cubicBezTo>
                      <a:cubicBezTo>
                        <a:pt x="7859" y="567391"/>
                        <a:pt x="-13265" y="575746"/>
                        <a:pt x="12674" y="530352"/>
                      </a:cubicBezTo>
                      <a:cubicBezTo>
                        <a:pt x="18126" y="520810"/>
                        <a:pt x="30063" y="516527"/>
                        <a:pt x="40106" y="512064"/>
                      </a:cubicBezTo>
                      <a:cubicBezTo>
                        <a:pt x="57722" y="504235"/>
                        <a:pt x="94970" y="493776"/>
                        <a:pt x="94970" y="493776"/>
                      </a:cubicBezTo>
                      <a:cubicBezTo>
                        <a:pt x="106286" y="335357"/>
                        <a:pt x="72110" y="326136"/>
                        <a:pt x="67538" y="292608"/>
                      </a:cubicBezTo>
                      <a:close/>
                    </a:path>
                  </a:pathLst>
                </a:custGeom>
                <a:grpFill/>
                <a:ln w="9525">
                  <a:solidFill>
                    <a:srgbClr val="285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58" name="Freeform 45">
                  <a:extLst>
                    <a:ext uri="{FF2B5EF4-FFF2-40B4-BE49-F238E27FC236}">
                      <a16:creationId xmlns:a16="http://schemas.microsoft.com/office/drawing/2014/main" id="{96B4CE36-E0F0-C04B-92D4-E5C3DB9E3112}"/>
                    </a:ext>
                  </a:extLst>
                </p:cNvPr>
                <p:cNvSpPr/>
                <p:nvPr/>
              </p:nvSpPr>
              <p:spPr>
                <a:xfrm rot="13066388">
                  <a:off x="4195708" y="2785958"/>
                  <a:ext cx="317489" cy="245029"/>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27" name="Group 26">
                <a:extLst>
                  <a:ext uri="{FF2B5EF4-FFF2-40B4-BE49-F238E27FC236}">
                    <a16:creationId xmlns:a16="http://schemas.microsoft.com/office/drawing/2014/main" id="{4CAE5DD8-FFB0-2842-8550-0E50AF01C4D4}"/>
                  </a:ext>
                </a:extLst>
              </p:cNvPr>
              <p:cNvGrpSpPr/>
              <p:nvPr/>
            </p:nvGrpSpPr>
            <p:grpSpPr>
              <a:xfrm>
                <a:off x="4506206" y="1897133"/>
                <a:ext cx="472839" cy="689673"/>
                <a:chOff x="6836699" y="630481"/>
                <a:chExt cx="720786" cy="1051321"/>
              </a:xfrm>
              <a:noFill/>
            </p:grpSpPr>
            <p:sp>
              <p:nvSpPr>
                <p:cNvPr id="153" name="Freeform 27">
                  <a:extLst>
                    <a:ext uri="{FF2B5EF4-FFF2-40B4-BE49-F238E27FC236}">
                      <a16:creationId xmlns:a16="http://schemas.microsoft.com/office/drawing/2014/main" id="{8AA2C9A5-D7A6-A741-B93C-E7C1745B150A}"/>
                    </a:ext>
                  </a:extLst>
                </p:cNvPr>
                <p:cNvSpPr/>
                <p:nvPr/>
              </p:nvSpPr>
              <p:spPr>
                <a:xfrm>
                  <a:off x="6836699" y="630481"/>
                  <a:ext cx="720786" cy="1051321"/>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54" name="Freeform 28">
                  <a:extLst>
                    <a:ext uri="{FF2B5EF4-FFF2-40B4-BE49-F238E27FC236}">
                      <a16:creationId xmlns:a16="http://schemas.microsoft.com/office/drawing/2014/main" id="{D9426419-15B9-0444-8710-AC050B2C8852}"/>
                    </a:ext>
                  </a:extLst>
                </p:cNvPr>
                <p:cNvSpPr/>
                <p:nvPr/>
              </p:nvSpPr>
              <p:spPr>
                <a:xfrm rot="16017027">
                  <a:off x="6898878" y="1221030"/>
                  <a:ext cx="389039" cy="38857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55" name="Freeform 29">
                  <a:extLst>
                    <a:ext uri="{FF2B5EF4-FFF2-40B4-BE49-F238E27FC236}">
                      <a16:creationId xmlns:a16="http://schemas.microsoft.com/office/drawing/2014/main" id="{62FB8CDB-E144-484B-9B93-5DDAA01CF905}"/>
                    </a:ext>
                  </a:extLst>
                </p:cNvPr>
                <p:cNvSpPr/>
                <p:nvPr/>
              </p:nvSpPr>
              <p:spPr>
                <a:xfrm rot="16017027">
                  <a:off x="7230183" y="942060"/>
                  <a:ext cx="316371" cy="313831"/>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56" name="Freeform 30">
                  <a:extLst>
                    <a:ext uri="{FF2B5EF4-FFF2-40B4-BE49-F238E27FC236}">
                      <a16:creationId xmlns:a16="http://schemas.microsoft.com/office/drawing/2014/main" id="{651DD0B5-4C1E-E44F-B130-CB05721F2E8D}"/>
                    </a:ext>
                  </a:extLst>
                </p:cNvPr>
                <p:cNvSpPr/>
                <p:nvPr/>
              </p:nvSpPr>
              <p:spPr>
                <a:xfrm rot="16017027">
                  <a:off x="6767289" y="946513"/>
                  <a:ext cx="469502" cy="190252"/>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28" name="Group 27">
                <a:extLst>
                  <a:ext uri="{FF2B5EF4-FFF2-40B4-BE49-F238E27FC236}">
                    <a16:creationId xmlns:a16="http://schemas.microsoft.com/office/drawing/2014/main" id="{7AE2B0C8-B062-1C46-B7BD-9A9746DD0F44}"/>
                  </a:ext>
                </a:extLst>
              </p:cNvPr>
              <p:cNvGrpSpPr/>
              <p:nvPr/>
            </p:nvGrpSpPr>
            <p:grpSpPr>
              <a:xfrm>
                <a:off x="4536572" y="4034972"/>
                <a:ext cx="251254" cy="264460"/>
                <a:chOff x="884314" y="859084"/>
                <a:chExt cx="522876" cy="475575"/>
              </a:xfrm>
              <a:noFill/>
            </p:grpSpPr>
            <p:sp>
              <p:nvSpPr>
                <p:cNvPr id="151" name="Freeform 314">
                  <a:extLst>
                    <a:ext uri="{FF2B5EF4-FFF2-40B4-BE49-F238E27FC236}">
                      <a16:creationId xmlns:a16="http://schemas.microsoft.com/office/drawing/2014/main" id="{6BB2E2AD-EA05-364A-82AB-589D0ACBC9D6}"/>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52" name="Freeform 315">
                  <a:extLst>
                    <a:ext uri="{FF2B5EF4-FFF2-40B4-BE49-F238E27FC236}">
                      <a16:creationId xmlns:a16="http://schemas.microsoft.com/office/drawing/2014/main" id="{E866306A-2927-0048-9DF4-952170793BC1}"/>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29" name="Group 28">
                <a:extLst>
                  <a:ext uri="{FF2B5EF4-FFF2-40B4-BE49-F238E27FC236}">
                    <a16:creationId xmlns:a16="http://schemas.microsoft.com/office/drawing/2014/main" id="{0CFBD5CC-A3A6-CA4D-BB44-7019D6AE1F1E}"/>
                  </a:ext>
                </a:extLst>
              </p:cNvPr>
              <p:cNvGrpSpPr/>
              <p:nvPr/>
            </p:nvGrpSpPr>
            <p:grpSpPr>
              <a:xfrm>
                <a:off x="5956328" y="1151302"/>
                <a:ext cx="251254" cy="264460"/>
                <a:chOff x="884314" y="859084"/>
                <a:chExt cx="522876" cy="475575"/>
              </a:xfrm>
              <a:noFill/>
            </p:grpSpPr>
            <p:sp>
              <p:nvSpPr>
                <p:cNvPr id="149" name="Freeform 317">
                  <a:extLst>
                    <a:ext uri="{FF2B5EF4-FFF2-40B4-BE49-F238E27FC236}">
                      <a16:creationId xmlns:a16="http://schemas.microsoft.com/office/drawing/2014/main" id="{83575A23-8D27-FA44-9463-9CFB08F5013E}"/>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50" name="Freeform 318">
                  <a:extLst>
                    <a:ext uri="{FF2B5EF4-FFF2-40B4-BE49-F238E27FC236}">
                      <a16:creationId xmlns:a16="http://schemas.microsoft.com/office/drawing/2014/main" id="{03FEAC25-686D-9B4B-9A27-A244430B39F7}"/>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0" name="Group 29">
                <a:extLst>
                  <a:ext uri="{FF2B5EF4-FFF2-40B4-BE49-F238E27FC236}">
                    <a16:creationId xmlns:a16="http://schemas.microsoft.com/office/drawing/2014/main" id="{127B4D93-B255-A643-89AE-0F2F20640A7A}"/>
                  </a:ext>
                </a:extLst>
              </p:cNvPr>
              <p:cNvGrpSpPr/>
              <p:nvPr/>
            </p:nvGrpSpPr>
            <p:grpSpPr>
              <a:xfrm>
                <a:off x="5015866" y="4967786"/>
                <a:ext cx="251254" cy="264460"/>
                <a:chOff x="884314" y="859084"/>
                <a:chExt cx="522876" cy="475575"/>
              </a:xfrm>
              <a:noFill/>
            </p:grpSpPr>
            <p:sp>
              <p:nvSpPr>
                <p:cNvPr id="147" name="Freeform 340">
                  <a:extLst>
                    <a:ext uri="{FF2B5EF4-FFF2-40B4-BE49-F238E27FC236}">
                      <a16:creationId xmlns:a16="http://schemas.microsoft.com/office/drawing/2014/main" id="{416CC1D4-8F7F-6245-824E-E077514242DB}"/>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48" name="Freeform 341">
                  <a:extLst>
                    <a:ext uri="{FF2B5EF4-FFF2-40B4-BE49-F238E27FC236}">
                      <a16:creationId xmlns:a16="http://schemas.microsoft.com/office/drawing/2014/main" id="{0FF2F83B-F939-3041-B633-0D6982A0C61F}"/>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1" name="Group 30">
                <a:extLst>
                  <a:ext uri="{FF2B5EF4-FFF2-40B4-BE49-F238E27FC236}">
                    <a16:creationId xmlns:a16="http://schemas.microsoft.com/office/drawing/2014/main" id="{83AD18EF-CE7C-9949-8ACE-2BC967414F6A}"/>
                  </a:ext>
                </a:extLst>
              </p:cNvPr>
              <p:cNvGrpSpPr/>
              <p:nvPr/>
            </p:nvGrpSpPr>
            <p:grpSpPr>
              <a:xfrm>
                <a:off x="5322153" y="2371267"/>
                <a:ext cx="251254" cy="264460"/>
                <a:chOff x="884314" y="859084"/>
                <a:chExt cx="522876" cy="475575"/>
              </a:xfrm>
              <a:noFill/>
            </p:grpSpPr>
            <p:sp>
              <p:nvSpPr>
                <p:cNvPr id="145" name="Freeform 343">
                  <a:extLst>
                    <a:ext uri="{FF2B5EF4-FFF2-40B4-BE49-F238E27FC236}">
                      <a16:creationId xmlns:a16="http://schemas.microsoft.com/office/drawing/2014/main" id="{927C390C-0F59-594B-9751-66AC22AE9B44}"/>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46" name="Freeform 344">
                  <a:extLst>
                    <a:ext uri="{FF2B5EF4-FFF2-40B4-BE49-F238E27FC236}">
                      <a16:creationId xmlns:a16="http://schemas.microsoft.com/office/drawing/2014/main" id="{4509C97B-7653-0240-A117-1143810A7F42}"/>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2" name="Group 31">
                <a:extLst>
                  <a:ext uri="{FF2B5EF4-FFF2-40B4-BE49-F238E27FC236}">
                    <a16:creationId xmlns:a16="http://schemas.microsoft.com/office/drawing/2014/main" id="{1E4C7B00-56DF-864B-9DE6-4AC906D59C98}"/>
                  </a:ext>
                </a:extLst>
              </p:cNvPr>
              <p:cNvGrpSpPr/>
              <p:nvPr/>
            </p:nvGrpSpPr>
            <p:grpSpPr>
              <a:xfrm>
                <a:off x="5907719" y="2248776"/>
                <a:ext cx="251254" cy="264460"/>
                <a:chOff x="884314" y="859084"/>
                <a:chExt cx="522876" cy="475575"/>
              </a:xfrm>
              <a:noFill/>
            </p:grpSpPr>
            <p:sp>
              <p:nvSpPr>
                <p:cNvPr id="143" name="Freeform 346">
                  <a:extLst>
                    <a:ext uri="{FF2B5EF4-FFF2-40B4-BE49-F238E27FC236}">
                      <a16:creationId xmlns:a16="http://schemas.microsoft.com/office/drawing/2014/main" id="{C69ACBED-FC2A-4149-8566-38B8DBDBD693}"/>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44" name="Freeform 347">
                  <a:extLst>
                    <a:ext uri="{FF2B5EF4-FFF2-40B4-BE49-F238E27FC236}">
                      <a16:creationId xmlns:a16="http://schemas.microsoft.com/office/drawing/2014/main" id="{4429CDBE-FD41-2441-A010-A2861BD08AE6}"/>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3" name="Group 32">
                <a:extLst>
                  <a:ext uri="{FF2B5EF4-FFF2-40B4-BE49-F238E27FC236}">
                    <a16:creationId xmlns:a16="http://schemas.microsoft.com/office/drawing/2014/main" id="{0732BC6B-B43C-494B-9540-8B39BF15CE46}"/>
                  </a:ext>
                </a:extLst>
              </p:cNvPr>
              <p:cNvGrpSpPr/>
              <p:nvPr/>
            </p:nvGrpSpPr>
            <p:grpSpPr>
              <a:xfrm>
                <a:off x="4990069" y="5835007"/>
                <a:ext cx="251254" cy="264460"/>
                <a:chOff x="884314" y="859084"/>
                <a:chExt cx="522876" cy="475575"/>
              </a:xfrm>
              <a:noFill/>
            </p:grpSpPr>
            <p:sp>
              <p:nvSpPr>
                <p:cNvPr id="141" name="Freeform 349">
                  <a:extLst>
                    <a:ext uri="{FF2B5EF4-FFF2-40B4-BE49-F238E27FC236}">
                      <a16:creationId xmlns:a16="http://schemas.microsoft.com/office/drawing/2014/main" id="{AF499A77-B269-E24A-864A-DD09014B263B}"/>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42" name="Freeform 350">
                  <a:extLst>
                    <a:ext uri="{FF2B5EF4-FFF2-40B4-BE49-F238E27FC236}">
                      <a16:creationId xmlns:a16="http://schemas.microsoft.com/office/drawing/2014/main" id="{518453E0-0774-2644-8E2E-9922F4BF2FE8}"/>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4" name="Group 33">
                <a:extLst>
                  <a:ext uri="{FF2B5EF4-FFF2-40B4-BE49-F238E27FC236}">
                    <a16:creationId xmlns:a16="http://schemas.microsoft.com/office/drawing/2014/main" id="{952F9618-4543-5A46-9A0E-FE9810762532}"/>
                  </a:ext>
                </a:extLst>
              </p:cNvPr>
              <p:cNvGrpSpPr/>
              <p:nvPr/>
            </p:nvGrpSpPr>
            <p:grpSpPr>
              <a:xfrm>
                <a:off x="5241323" y="1695417"/>
                <a:ext cx="251254" cy="264460"/>
                <a:chOff x="884314" y="859084"/>
                <a:chExt cx="522876" cy="475575"/>
              </a:xfrm>
              <a:noFill/>
            </p:grpSpPr>
            <p:sp>
              <p:nvSpPr>
                <p:cNvPr id="139" name="Freeform 352">
                  <a:extLst>
                    <a:ext uri="{FF2B5EF4-FFF2-40B4-BE49-F238E27FC236}">
                      <a16:creationId xmlns:a16="http://schemas.microsoft.com/office/drawing/2014/main" id="{4CFEF423-97FE-F340-B8F3-312CB27F7048}"/>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40" name="Freeform 353">
                  <a:extLst>
                    <a:ext uri="{FF2B5EF4-FFF2-40B4-BE49-F238E27FC236}">
                      <a16:creationId xmlns:a16="http://schemas.microsoft.com/office/drawing/2014/main" id="{3098653F-C763-8141-806F-E1091B7600C4}"/>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5" name="Group 34">
                <a:extLst>
                  <a:ext uri="{FF2B5EF4-FFF2-40B4-BE49-F238E27FC236}">
                    <a16:creationId xmlns:a16="http://schemas.microsoft.com/office/drawing/2014/main" id="{C8E53DC1-E255-DC42-8DF9-712D47CB6BEC}"/>
                  </a:ext>
                </a:extLst>
              </p:cNvPr>
              <p:cNvGrpSpPr/>
              <p:nvPr/>
            </p:nvGrpSpPr>
            <p:grpSpPr>
              <a:xfrm>
                <a:off x="4896191" y="2525672"/>
                <a:ext cx="251254" cy="264460"/>
                <a:chOff x="884314" y="859084"/>
                <a:chExt cx="522876" cy="475575"/>
              </a:xfrm>
              <a:noFill/>
            </p:grpSpPr>
            <p:sp>
              <p:nvSpPr>
                <p:cNvPr id="137" name="Freeform 355">
                  <a:extLst>
                    <a:ext uri="{FF2B5EF4-FFF2-40B4-BE49-F238E27FC236}">
                      <a16:creationId xmlns:a16="http://schemas.microsoft.com/office/drawing/2014/main" id="{84E7742E-6938-6946-ADD3-E0FD4DF6A5A0}"/>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38" name="Freeform 356">
                  <a:extLst>
                    <a:ext uri="{FF2B5EF4-FFF2-40B4-BE49-F238E27FC236}">
                      <a16:creationId xmlns:a16="http://schemas.microsoft.com/office/drawing/2014/main" id="{6CB4C93F-7E51-5C46-97C0-A55E12BCDF18}"/>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6" name="Group 35">
                <a:extLst>
                  <a:ext uri="{FF2B5EF4-FFF2-40B4-BE49-F238E27FC236}">
                    <a16:creationId xmlns:a16="http://schemas.microsoft.com/office/drawing/2014/main" id="{F5FC1C4E-F3BD-154E-9EC3-7D4BF1ED9026}"/>
                  </a:ext>
                </a:extLst>
              </p:cNvPr>
              <p:cNvGrpSpPr/>
              <p:nvPr/>
            </p:nvGrpSpPr>
            <p:grpSpPr>
              <a:xfrm>
                <a:off x="5500765" y="3136239"/>
                <a:ext cx="251254" cy="264460"/>
                <a:chOff x="884314" y="859084"/>
                <a:chExt cx="522876" cy="475575"/>
              </a:xfrm>
              <a:noFill/>
            </p:grpSpPr>
            <p:sp>
              <p:nvSpPr>
                <p:cNvPr id="135" name="Freeform 358">
                  <a:extLst>
                    <a:ext uri="{FF2B5EF4-FFF2-40B4-BE49-F238E27FC236}">
                      <a16:creationId xmlns:a16="http://schemas.microsoft.com/office/drawing/2014/main" id="{FFCA8179-6F85-064A-822C-850DB53564F3}"/>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36" name="Freeform 359">
                  <a:extLst>
                    <a:ext uri="{FF2B5EF4-FFF2-40B4-BE49-F238E27FC236}">
                      <a16:creationId xmlns:a16="http://schemas.microsoft.com/office/drawing/2014/main" id="{CDE40BED-16E2-D241-89D4-99E4F44A8E80}"/>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7" name="Group 36">
                <a:extLst>
                  <a:ext uri="{FF2B5EF4-FFF2-40B4-BE49-F238E27FC236}">
                    <a16:creationId xmlns:a16="http://schemas.microsoft.com/office/drawing/2014/main" id="{A4A89F0E-8F3B-E44F-BA02-8F119D1EE8F8}"/>
                  </a:ext>
                </a:extLst>
              </p:cNvPr>
              <p:cNvGrpSpPr/>
              <p:nvPr/>
            </p:nvGrpSpPr>
            <p:grpSpPr>
              <a:xfrm>
                <a:off x="5630474" y="5427618"/>
                <a:ext cx="251254" cy="264460"/>
                <a:chOff x="884314" y="859084"/>
                <a:chExt cx="522876" cy="475575"/>
              </a:xfrm>
              <a:noFill/>
            </p:grpSpPr>
            <p:sp>
              <p:nvSpPr>
                <p:cNvPr id="133" name="Freeform 361">
                  <a:extLst>
                    <a:ext uri="{FF2B5EF4-FFF2-40B4-BE49-F238E27FC236}">
                      <a16:creationId xmlns:a16="http://schemas.microsoft.com/office/drawing/2014/main" id="{84476922-DB0B-AA46-896D-B20AA3D67FF0}"/>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34" name="Freeform 362">
                  <a:extLst>
                    <a:ext uri="{FF2B5EF4-FFF2-40B4-BE49-F238E27FC236}">
                      <a16:creationId xmlns:a16="http://schemas.microsoft.com/office/drawing/2014/main" id="{A730B109-8E89-CB40-AC21-F02AA84CD128}"/>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8" name="Group 37">
                <a:extLst>
                  <a:ext uri="{FF2B5EF4-FFF2-40B4-BE49-F238E27FC236}">
                    <a16:creationId xmlns:a16="http://schemas.microsoft.com/office/drawing/2014/main" id="{CC736C6F-7AEE-794B-81BF-1B4B07F188F6}"/>
                  </a:ext>
                </a:extLst>
              </p:cNvPr>
              <p:cNvGrpSpPr/>
              <p:nvPr/>
            </p:nvGrpSpPr>
            <p:grpSpPr>
              <a:xfrm>
                <a:off x="5410063" y="4458243"/>
                <a:ext cx="251254" cy="264460"/>
                <a:chOff x="884314" y="859084"/>
                <a:chExt cx="522876" cy="475575"/>
              </a:xfrm>
              <a:noFill/>
            </p:grpSpPr>
            <p:sp>
              <p:nvSpPr>
                <p:cNvPr id="131" name="Freeform 364">
                  <a:extLst>
                    <a:ext uri="{FF2B5EF4-FFF2-40B4-BE49-F238E27FC236}">
                      <a16:creationId xmlns:a16="http://schemas.microsoft.com/office/drawing/2014/main" id="{C32A05F6-B661-1446-BE7D-33E655ED1797}"/>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32" name="Freeform 365">
                  <a:extLst>
                    <a:ext uri="{FF2B5EF4-FFF2-40B4-BE49-F238E27FC236}">
                      <a16:creationId xmlns:a16="http://schemas.microsoft.com/office/drawing/2014/main" id="{0F0AFECE-E92B-7349-9C55-31E4615AAAA2}"/>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9" name="Group 38">
                <a:extLst>
                  <a:ext uri="{FF2B5EF4-FFF2-40B4-BE49-F238E27FC236}">
                    <a16:creationId xmlns:a16="http://schemas.microsoft.com/office/drawing/2014/main" id="{488BD615-CB6F-2B47-91E8-B223142865F6}"/>
                  </a:ext>
                </a:extLst>
              </p:cNvPr>
              <p:cNvGrpSpPr/>
              <p:nvPr/>
            </p:nvGrpSpPr>
            <p:grpSpPr>
              <a:xfrm>
                <a:off x="5352010" y="5859194"/>
                <a:ext cx="251254" cy="264460"/>
                <a:chOff x="884314" y="859084"/>
                <a:chExt cx="522876" cy="475575"/>
              </a:xfrm>
              <a:noFill/>
            </p:grpSpPr>
            <p:sp>
              <p:nvSpPr>
                <p:cNvPr id="129" name="Freeform 367">
                  <a:extLst>
                    <a:ext uri="{FF2B5EF4-FFF2-40B4-BE49-F238E27FC236}">
                      <a16:creationId xmlns:a16="http://schemas.microsoft.com/office/drawing/2014/main" id="{D682E5BE-D60F-CC48-BDEF-634C9A12C871}"/>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30" name="Freeform 368">
                  <a:extLst>
                    <a:ext uri="{FF2B5EF4-FFF2-40B4-BE49-F238E27FC236}">
                      <a16:creationId xmlns:a16="http://schemas.microsoft.com/office/drawing/2014/main" id="{3295D7FD-F308-CC4F-9C38-2A6CFF0D5D1C}"/>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40" name="Group 39">
                <a:extLst>
                  <a:ext uri="{FF2B5EF4-FFF2-40B4-BE49-F238E27FC236}">
                    <a16:creationId xmlns:a16="http://schemas.microsoft.com/office/drawing/2014/main" id="{5922ECDD-C764-624B-937E-790E35EB0732}"/>
                  </a:ext>
                </a:extLst>
              </p:cNvPr>
              <p:cNvGrpSpPr/>
              <p:nvPr/>
            </p:nvGrpSpPr>
            <p:grpSpPr>
              <a:xfrm>
                <a:off x="5595653" y="1931509"/>
                <a:ext cx="251254" cy="264460"/>
                <a:chOff x="884314" y="859084"/>
                <a:chExt cx="522876" cy="475575"/>
              </a:xfrm>
              <a:noFill/>
            </p:grpSpPr>
            <p:sp>
              <p:nvSpPr>
                <p:cNvPr id="127" name="Freeform 370">
                  <a:extLst>
                    <a:ext uri="{FF2B5EF4-FFF2-40B4-BE49-F238E27FC236}">
                      <a16:creationId xmlns:a16="http://schemas.microsoft.com/office/drawing/2014/main" id="{D3BF5472-BB55-4F4E-9570-84DC5A83ED04}"/>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28" name="Freeform 371">
                  <a:extLst>
                    <a:ext uri="{FF2B5EF4-FFF2-40B4-BE49-F238E27FC236}">
                      <a16:creationId xmlns:a16="http://schemas.microsoft.com/office/drawing/2014/main" id="{1E32D6DD-9DEE-AF48-B49C-6F22ABA824F3}"/>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41" name="Group 40">
                <a:extLst>
                  <a:ext uri="{FF2B5EF4-FFF2-40B4-BE49-F238E27FC236}">
                    <a16:creationId xmlns:a16="http://schemas.microsoft.com/office/drawing/2014/main" id="{D2128D4B-9E98-5243-B3FA-C612A427EEB9}"/>
                  </a:ext>
                </a:extLst>
              </p:cNvPr>
              <p:cNvGrpSpPr/>
              <p:nvPr/>
            </p:nvGrpSpPr>
            <p:grpSpPr>
              <a:xfrm>
                <a:off x="5149824" y="998841"/>
                <a:ext cx="472839" cy="430065"/>
                <a:chOff x="3490195" y="489350"/>
                <a:chExt cx="720786" cy="655581"/>
              </a:xfrm>
              <a:noFill/>
            </p:grpSpPr>
            <p:sp>
              <p:nvSpPr>
                <p:cNvPr id="125" name="Freeform 373">
                  <a:extLst>
                    <a:ext uri="{FF2B5EF4-FFF2-40B4-BE49-F238E27FC236}">
                      <a16:creationId xmlns:a16="http://schemas.microsoft.com/office/drawing/2014/main" id="{42F15475-A5FB-0D4F-B99D-EEF82B68B000}"/>
                    </a:ext>
                  </a:extLst>
                </p:cNvPr>
                <p:cNvSpPr/>
                <p:nvPr/>
              </p:nvSpPr>
              <p:spPr>
                <a:xfrm>
                  <a:off x="3490195" y="489350"/>
                  <a:ext cx="720786" cy="655581"/>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26" name="Freeform 374">
                  <a:extLst>
                    <a:ext uri="{FF2B5EF4-FFF2-40B4-BE49-F238E27FC236}">
                      <a16:creationId xmlns:a16="http://schemas.microsoft.com/office/drawing/2014/main" id="{54814C5F-B32E-6149-AF7C-1783CF7C64F1}"/>
                    </a:ext>
                  </a:extLst>
                </p:cNvPr>
                <p:cNvSpPr/>
                <p:nvPr/>
              </p:nvSpPr>
              <p:spPr>
                <a:xfrm rot="16017027">
                  <a:off x="3525407" y="692289"/>
                  <a:ext cx="427221" cy="38857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sp>
            <p:nvSpPr>
              <p:cNvPr id="42" name="Freeform 375">
                <a:extLst>
                  <a:ext uri="{FF2B5EF4-FFF2-40B4-BE49-F238E27FC236}">
                    <a16:creationId xmlns:a16="http://schemas.microsoft.com/office/drawing/2014/main" id="{11CB3F6E-A6E5-DF44-98E1-9883A24063E2}"/>
                  </a:ext>
                </a:extLst>
              </p:cNvPr>
              <p:cNvSpPr/>
              <p:nvPr/>
            </p:nvSpPr>
            <p:spPr>
              <a:xfrm rot="16017027">
                <a:off x="5122868" y="2005250"/>
                <a:ext cx="280260" cy="25490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no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43" name="Freeform 376">
                <a:extLst>
                  <a:ext uri="{FF2B5EF4-FFF2-40B4-BE49-F238E27FC236}">
                    <a16:creationId xmlns:a16="http://schemas.microsoft.com/office/drawing/2014/main" id="{F3315C9B-F8A5-E24D-91CE-E91454057E27}"/>
                  </a:ext>
                </a:extLst>
              </p:cNvPr>
              <p:cNvSpPr/>
              <p:nvPr/>
            </p:nvSpPr>
            <p:spPr>
              <a:xfrm rot="16017027">
                <a:off x="4837980" y="3287582"/>
                <a:ext cx="280260" cy="25490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no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44" name="Freeform 377">
                <a:extLst>
                  <a:ext uri="{FF2B5EF4-FFF2-40B4-BE49-F238E27FC236}">
                    <a16:creationId xmlns:a16="http://schemas.microsoft.com/office/drawing/2014/main" id="{E0B44027-826F-6D45-9941-85B056C6C160}"/>
                  </a:ext>
                </a:extLst>
              </p:cNvPr>
              <p:cNvSpPr/>
              <p:nvPr/>
            </p:nvSpPr>
            <p:spPr>
              <a:xfrm rot="16017027">
                <a:off x="5971488" y="5536742"/>
                <a:ext cx="280260" cy="25490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no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45" name="Freeform 378">
                <a:extLst>
                  <a:ext uri="{FF2B5EF4-FFF2-40B4-BE49-F238E27FC236}">
                    <a16:creationId xmlns:a16="http://schemas.microsoft.com/office/drawing/2014/main" id="{3B236EA6-31F2-F64E-AB6D-44C06338EE44}"/>
                  </a:ext>
                </a:extLst>
              </p:cNvPr>
              <p:cNvSpPr/>
              <p:nvPr/>
            </p:nvSpPr>
            <p:spPr>
              <a:xfrm rot="16017027">
                <a:off x="5360635" y="3940932"/>
                <a:ext cx="280260" cy="25490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no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nvGrpSpPr>
              <p:cNvPr id="46" name="Group 45">
                <a:extLst>
                  <a:ext uri="{FF2B5EF4-FFF2-40B4-BE49-F238E27FC236}">
                    <a16:creationId xmlns:a16="http://schemas.microsoft.com/office/drawing/2014/main" id="{7F4228DD-E3E0-8745-9602-FCF3CAA0CB67}"/>
                  </a:ext>
                </a:extLst>
              </p:cNvPr>
              <p:cNvGrpSpPr/>
              <p:nvPr/>
            </p:nvGrpSpPr>
            <p:grpSpPr>
              <a:xfrm>
                <a:off x="4605522" y="5460591"/>
                <a:ext cx="418472" cy="378243"/>
                <a:chOff x="4045611" y="2580161"/>
                <a:chExt cx="637911" cy="576584"/>
              </a:xfrm>
              <a:noFill/>
            </p:grpSpPr>
            <p:sp>
              <p:nvSpPr>
                <p:cNvPr id="123" name="Freeform 380">
                  <a:extLst>
                    <a:ext uri="{FF2B5EF4-FFF2-40B4-BE49-F238E27FC236}">
                      <a16:creationId xmlns:a16="http://schemas.microsoft.com/office/drawing/2014/main" id="{7B4302CE-776F-2448-BD96-61695C41FA61}"/>
                    </a:ext>
                  </a:extLst>
                </p:cNvPr>
                <p:cNvSpPr/>
                <p:nvPr/>
              </p:nvSpPr>
              <p:spPr>
                <a:xfrm rot="17367766">
                  <a:off x="4076275" y="2549497"/>
                  <a:ext cx="576584" cy="637911"/>
                </a:xfrm>
                <a:custGeom>
                  <a:avLst/>
                  <a:gdLst>
                    <a:gd name="connsiteX0" fmla="*/ 67538 w 884344"/>
                    <a:gd name="connsiteY0" fmla="*/ 292608 h 978408"/>
                    <a:gd name="connsiteX1" fmla="*/ 67538 w 884344"/>
                    <a:gd name="connsiteY1" fmla="*/ 292608 h 978408"/>
                    <a:gd name="connsiteX2" fmla="*/ 140690 w 884344"/>
                    <a:gd name="connsiteY2" fmla="*/ 228600 h 978408"/>
                    <a:gd name="connsiteX3" fmla="*/ 177266 w 884344"/>
                    <a:gd name="connsiteY3" fmla="*/ 210312 h 978408"/>
                    <a:gd name="connsiteX4" fmla="*/ 204698 w 884344"/>
                    <a:gd name="connsiteY4" fmla="*/ 192024 h 978408"/>
                    <a:gd name="connsiteX5" fmla="*/ 241274 w 884344"/>
                    <a:gd name="connsiteY5" fmla="*/ 137160 h 978408"/>
                    <a:gd name="connsiteX6" fmla="*/ 259562 w 884344"/>
                    <a:gd name="connsiteY6" fmla="*/ 109728 h 978408"/>
                    <a:gd name="connsiteX7" fmla="*/ 277850 w 884344"/>
                    <a:gd name="connsiteY7" fmla="*/ 54864 h 978408"/>
                    <a:gd name="connsiteX8" fmla="*/ 305282 w 884344"/>
                    <a:gd name="connsiteY8" fmla="*/ 27432 h 978408"/>
                    <a:gd name="connsiteX9" fmla="*/ 332714 w 884344"/>
                    <a:gd name="connsiteY9" fmla="*/ 18288 h 978408"/>
                    <a:gd name="connsiteX10" fmla="*/ 360146 w 884344"/>
                    <a:gd name="connsiteY10" fmla="*/ 0 h 978408"/>
                    <a:gd name="connsiteX11" fmla="*/ 433298 w 884344"/>
                    <a:gd name="connsiteY11" fmla="*/ 27432 h 978408"/>
                    <a:gd name="connsiteX12" fmla="*/ 451586 w 884344"/>
                    <a:gd name="connsiteY12" fmla="*/ 54864 h 978408"/>
                    <a:gd name="connsiteX13" fmla="*/ 479018 w 884344"/>
                    <a:gd name="connsiteY13" fmla="*/ 73152 h 978408"/>
                    <a:gd name="connsiteX14" fmla="*/ 506450 w 884344"/>
                    <a:gd name="connsiteY14" fmla="*/ 100584 h 978408"/>
                    <a:gd name="connsiteX15" fmla="*/ 533882 w 884344"/>
                    <a:gd name="connsiteY15" fmla="*/ 118872 h 978408"/>
                    <a:gd name="connsiteX16" fmla="*/ 588746 w 884344"/>
                    <a:gd name="connsiteY16" fmla="*/ 173736 h 978408"/>
                    <a:gd name="connsiteX17" fmla="*/ 616178 w 884344"/>
                    <a:gd name="connsiteY17" fmla="*/ 201168 h 978408"/>
                    <a:gd name="connsiteX18" fmla="*/ 671042 w 884344"/>
                    <a:gd name="connsiteY18" fmla="*/ 219456 h 978408"/>
                    <a:gd name="connsiteX19" fmla="*/ 698474 w 884344"/>
                    <a:gd name="connsiteY19" fmla="*/ 228600 h 978408"/>
                    <a:gd name="connsiteX20" fmla="*/ 835634 w 884344"/>
                    <a:gd name="connsiteY20" fmla="*/ 246888 h 978408"/>
                    <a:gd name="connsiteX21" fmla="*/ 863066 w 884344"/>
                    <a:gd name="connsiteY21" fmla="*/ 265176 h 978408"/>
                    <a:gd name="connsiteX22" fmla="*/ 872210 w 884344"/>
                    <a:gd name="connsiteY22" fmla="*/ 356616 h 978408"/>
                    <a:gd name="connsiteX23" fmla="*/ 844778 w 884344"/>
                    <a:gd name="connsiteY23" fmla="*/ 374904 h 978408"/>
                    <a:gd name="connsiteX24" fmla="*/ 808202 w 884344"/>
                    <a:gd name="connsiteY24" fmla="*/ 411480 h 978408"/>
                    <a:gd name="connsiteX25" fmla="*/ 789914 w 884344"/>
                    <a:gd name="connsiteY25" fmla="*/ 438912 h 978408"/>
                    <a:gd name="connsiteX26" fmla="*/ 762482 w 884344"/>
                    <a:gd name="connsiteY26" fmla="*/ 457200 h 978408"/>
                    <a:gd name="connsiteX27" fmla="*/ 735050 w 884344"/>
                    <a:gd name="connsiteY27" fmla="*/ 521208 h 978408"/>
                    <a:gd name="connsiteX28" fmla="*/ 762482 w 884344"/>
                    <a:gd name="connsiteY28" fmla="*/ 640080 h 978408"/>
                    <a:gd name="connsiteX29" fmla="*/ 771626 w 884344"/>
                    <a:gd name="connsiteY29" fmla="*/ 667512 h 978408"/>
                    <a:gd name="connsiteX30" fmla="*/ 808202 w 884344"/>
                    <a:gd name="connsiteY30" fmla="*/ 722376 h 978408"/>
                    <a:gd name="connsiteX31" fmla="*/ 826490 w 884344"/>
                    <a:gd name="connsiteY31" fmla="*/ 749808 h 978408"/>
                    <a:gd name="connsiteX32" fmla="*/ 817346 w 884344"/>
                    <a:gd name="connsiteY32" fmla="*/ 914400 h 978408"/>
                    <a:gd name="connsiteX33" fmla="*/ 799058 w 884344"/>
                    <a:gd name="connsiteY33" fmla="*/ 941832 h 978408"/>
                    <a:gd name="connsiteX34" fmla="*/ 744194 w 884344"/>
                    <a:gd name="connsiteY34" fmla="*/ 969264 h 978408"/>
                    <a:gd name="connsiteX35" fmla="*/ 707618 w 884344"/>
                    <a:gd name="connsiteY35" fmla="*/ 978408 h 978408"/>
                    <a:gd name="connsiteX36" fmla="*/ 543026 w 884344"/>
                    <a:gd name="connsiteY36" fmla="*/ 960120 h 978408"/>
                    <a:gd name="connsiteX37" fmla="*/ 497306 w 884344"/>
                    <a:gd name="connsiteY37" fmla="*/ 950976 h 978408"/>
                    <a:gd name="connsiteX38" fmla="*/ 451586 w 884344"/>
                    <a:gd name="connsiteY38" fmla="*/ 932688 h 978408"/>
                    <a:gd name="connsiteX39" fmla="*/ 369290 w 884344"/>
                    <a:gd name="connsiteY39" fmla="*/ 905256 h 978408"/>
                    <a:gd name="connsiteX40" fmla="*/ 341858 w 884344"/>
                    <a:gd name="connsiteY40" fmla="*/ 896112 h 978408"/>
                    <a:gd name="connsiteX41" fmla="*/ 314426 w 884344"/>
                    <a:gd name="connsiteY41" fmla="*/ 868680 h 978408"/>
                    <a:gd name="connsiteX42" fmla="*/ 195554 w 884344"/>
                    <a:gd name="connsiteY42" fmla="*/ 896112 h 978408"/>
                    <a:gd name="connsiteX43" fmla="*/ 104114 w 884344"/>
                    <a:gd name="connsiteY43" fmla="*/ 886968 h 978408"/>
                    <a:gd name="connsiteX44" fmla="*/ 76682 w 884344"/>
                    <a:gd name="connsiteY44" fmla="*/ 859536 h 978408"/>
                    <a:gd name="connsiteX45" fmla="*/ 40106 w 884344"/>
                    <a:gd name="connsiteY45" fmla="*/ 777240 h 978408"/>
                    <a:gd name="connsiteX46" fmla="*/ 21818 w 884344"/>
                    <a:gd name="connsiteY46" fmla="*/ 713232 h 978408"/>
                    <a:gd name="connsiteX47" fmla="*/ 12674 w 884344"/>
                    <a:gd name="connsiteY47" fmla="*/ 603504 h 978408"/>
                    <a:gd name="connsiteX48" fmla="*/ 12674 w 884344"/>
                    <a:gd name="connsiteY48" fmla="*/ 530352 h 978408"/>
                    <a:gd name="connsiteX49" fmla="*/ 40106 w 884344"/>
                    <a:gd name="connsiteY49" fmla="*/ 512064 h 978408"/>
                    <a:gd name="connsiteX50" fmla="*/ 94970 w 884344"/>
                    <a:gd name="connsiteY50" fmla="*/ 493776 h 978408"/>
                    <a:gd name="connsiteX51" fmla="*/ 67538 w 884344"/>
                    <a:gd name="connsiteY51" fmla="*/ 292608 h 97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84344" h="978408">
                      <a:moveTo>
                        <a:pt x="67538" y="292608"/>
                      </a:moveTo>
                      <a:lnTo>
                        <a:pt x="67538" y="292608"/>
                      </a:lnTo>
                      <a:cubicBezTo>
                        <a:pt x="91922" y="271272"/>
                        <a:pt x="114769" y="248040"/>
                        <a:pt x="140690" y="228600"/>
                      </a:cubicBezTo>
                      <a:cubicBezTo>
                        <a:pt x="151595" y="220421"/>
                        <a:pt x="165431" y="217075"/>
                        <a:pt x="177266" y="210312"/>
                      </a:cubicBezTo>
                      <a:cubicBezTo>
                        <a:pt x="186808" y="204860"/>
                        <a:pt x="195554" y="198120"/>
                        <a:pt x="204698" y="192024"/>
                      </a:cubicBezTo>
                      <a:lnTo>
                        <a:pt x="241274" y="137160"/>
                      </a:lnTo>
                      <a:cubicBezTo>
                        <a:pt x="247370" y="128016"/>
                        <a:pt x="256087" y="120154"/>
                        <a:pt x="259562" y="109728"/>
                      </a:cubicBezTo>
                      <a:cubicBezTo>
                        <a:pt x="265658" y="91440"/>
                        <a:pt x="264219" y="68495"/>
                        <a:pt x="277850" y="54864"/>
                      </a:cubicBezTo>
                      <a:cubicBezTo>
                        <a:pt x="286994" y="45720"/>
                        <a:pt x="294522" y="34605"/>
                        <a:pt x="305282" y="27432"/>
                      </a:cubicBezTo>
                      <a:cubicBezTo>
                        <a:pt x="313302" y="22085"/>
                        <a:pt x="324093" y="22599"/>
                        <a:pt x="332714" y="18288"/>
                      </a:cubicBezTo>
                      <a:cubicBezTo>
                        <a:pt x="342544" y="13373"/>
                        <a:pt x="351002" y="6096"/>
                        <a:pt x="360146" y="0"/>
                      </a:cubicBezTo>
                      <a:cubicBezTo>
                        <a:pt x="392858" y="6542"/>
                        <a:pt x="409753" y="3887"/>
                        <a:pt x="433298" y="27432"/>
                      </a:cubicBezTo>
                      <a:cubicBezTo>
                        <a:pt x="441069" y="35203"/>
                        <a:pt x="443815" y="47093"/>
                        <a:pt x="451586" y="54864"/>
                      </a:cubicBezTo>
                      <a:cubicBezTo>
                        <a:pt x="459357" y="62635"/>
                        <a:pt x="470575" y="66117"/>
                        <a:pt x="479018" y="73152"/>
                      </a:cubicBezTo>
                      <a:cubicBezTo>
                        <a:pt x="488952" y="81431"/>
                        <a:pt x="496516" y="92305"/>
                        <a:pt x="506450" y="100584"/>
                      </a:cubicBezTo>
                      <a:cubicBezTo>
                        <a:pt x="514893" y="107619"/>
                        <a:pt x="525668" y="111571"/>
                        <a:pt x="533882" y="118872"/>
                      </a:cubicBezTo>
                      <a:cubicBezTo>
                        <a:pt x="553212" y="136055"/>
                        <a:pt x="570458" y="155448"/>
                        <a:pt x="588746" y="173736"/>
                      </a:cubicBezTo>
                      <a:cubicBezTo>
                        <a:pt x="597890" y="182880"/>
                        <a:pt x="603910" y="197079"/>
                        <a:pt x="616178" y="201168"/>
                      </a:cubicBezTo>
                      <a:lnTo>
                        <a:pt x="671042" y="219456"/>
                      </a:lnTo>
                      <a:cubicBezTo>
                        <a:pt x="680186" y="222504"/>
                        <a:pt x="688910" y="227404"/>
                        <a:pt x="698474" y="228600"/>
                      </a:cubicBezTo>
                      <a:cubicBezTo>
                        <a:pt x="793012" y="240417"/>
                        <a:pt x="747299" y="234269"/>
                        <a:pt x="835634" y="246888"/>
                      </a:cubicBezTo>
                      <a:cubicBezTo>
                        <a:pt x="844778" y="252984"/>
                        <a:pt x="855295" y="257405"/>
                        <a:pt x="863066" y="265176"/>
                      </a:cubicBezTo>
                      <a:cubicBezTo>
                        <a:pt x="889989" y="292099"/>
                        <a:pt x="889419" y="317896"/>
                        <a:pt x="872210" y="356616"/>
                      </a:cubicBezTo>
                      <a:cubicBezTo>
                        <a:pt x="867747" y="366659"/>
                        <a:pt x="853922" y="368808"/>
                        <a:pt x="844778" y="374904"/>
                      </a:cubicBezTo>
                      <a:cubicBezTo>
                        <a:pt x="824827" y="434756"/>
                        <a:pt x="852537" y="376012"/>
                        <a:pt x="808202" y="411480"/>
                      </a:cubicBezTo>
                      <a:cubicBezTo>
                        <a:pt x="799620" y="418345"/>
                        <a:pt x="797685" y="431141"/>
                        <a:pt x="789914" y="438912"/>
                      </a:cubicBezTo>
                      <a:cubicBezTo>
                        <a:pt x="782143" y="446683"/>
                        <a:pt x="771626" y="451104"/>
                        <a:pt x="762482" y="457200"/>
                      </a:cubicBezTo>
                      <a:cubicBezTo>
                        <a:pt x="758911" y="464342"/>
                        <a:pt x="735050" y="507753"/>
                        <a:pt x="735050" y="521208"/>
                      </a:cubicBezTo>
                      <a:cubicBezTo>
                        <a:pt x="735050" y="652276"/>
                        <a:pt x="730875" y="576867"/>
                        <a:pt x="762482" y="640080"/>
                      </a:cubicBezTo>
                      <a:cubicBezTo>
                        <a:pt x="766793" y="648701"/>
                        <a:pt x="766945" y="659086"/>
                        <a:pt x="771626" y="667512"/>
                      </a:cubicBezTo>
                      <a:cubicBezTo>
                        <a:pt x="782300" y="686725"/>
                        <a:pt x="796010" y="704088"/>
                        <a:pt x="808202" y="722376"/>
                      </a:cubicBezTo>
                      <a:lnTo>
                        <a:pt x="826490" y="749808"/>
                      </a:lnTo>
                      <a:cubicBezTo>
                        <a:pt x="823442" y="804672"/>
                        <a:pt x="825117" y="860004"/>
                        <a:pt x="817346" y="914400"/>
                      </a:cubicBezTo>
                      <a:cubicBezTo>
                        <a:pt x="815792" y="925279"/>
                        <a:pt x="806829" y="934061"/>
                        <a:pt x="799058" y="941832"/>
                      </a:cubicBezTo>
                      <a:cubicBezTo>
                        <a:pt x="783028" y="957862"/>
                        <a:pt x="765018" y="963314"/>
                        <a:pt x="744194" y="969264"/>
                      </a:cubicBezTo>
                      <a:cubicBezTo>
                        <a:pt x="732110" y="972716"/>
                        <a:pt x="719810" y="975360"/>
                        <a:pt x="707618" y="978408"/>
                      </a:cubicBezTo>
                      <a:cubicBezTo>
                        <a:pt x="607149" y="970036"/>
                        <a:pt x="620083" y="974130"/>
                        <a:pt x="543026" y="960120"/>
                      </a:cubicBezTo>
                      <a:cubicBezTo>
                        <a:pt x="527735" y="957340"/>
                        <a:pt x="512192" y="955442"/>
                        <a:pt x="497306" y="950976"/>
                      </a:cubicBezTo>
                      <a:cubicBezTo>
                        <a:pt x="481584" y="946259"/>
                        <a:pt x="467012" y="938297"/>
                        <a:pt x="451586" y="932688"/>
                      </a:cubicBezTo>
                      <a:cubicBezTo>
                        <a:pt x="424411" y="922806"/>
                        <a:pt x="396722" y="914400"/>
                        <a:pt x="369290" y="905256"/>
                      </a:cubicBezTo>
                      <a:lnTo>
                        <a:pt x="341858" y="896112"/>
                      </a:lnTo>
                      <a:cubicBezTo>
                        <a:pt x="332714" y="886968"/>
                        <a:pt x="327319" y="869672"/>
                        <a:pt x="314426" y="868680"/>
                      </a:cubicBezTo>
                      <a:cubicBezTo>
                        <a:pt x="281636" y="866158"/>
                        <a:pt x="231357" y="884178"/>
                        <a:pt x="195554" y="896112"/>
                      </a:cubicBezTo>
                      <a:cubicBezTo>
                        <a:pt x="165074" y="893064"/>
                        <a:pt x="133391" y="895976"/>
                        <a:pt x="104114" y="886968"/>
                      </a:cubicBezTo>
                      <a:cubicBezTo>
                        <a:pt x="91754" y="883165"/>
                        <a:pt x="84961" y="869470"/>
                        <a:pt x="76682" y="859536"/>
                      </a:cubicBezTo>
                      <a:cubicBezTo>
                        <a:pt x="52531" y="830555"/>
                        <a:pt x="53397" y="817112"/>
                        <a:pt x="40106" y="777240"/>
                      </a:cubicBezTo>
                      <a:cubicBezTo>
                        <a:pt x="26988" y="737886"/>
                        <a:pt x="33300" y="759159"/>
                        <a:pt x="21818" y="713232"/>
                      </a:cubicBezTo>
                      <a:cubicBezTo>
                        <a:pt x="18770" y="676656"/>
                        <a:pt x="17525" y="639885"/>
                        <a:pt x="12674" y="603504"/>
                      </a:cubicBezTo>
                      <a:cubicBezTo>
                        <a:pt x="7859" y="567391"/>
                        <a:pt x="-13265" y="575746"/>
                        <a:pt x="12674" y="530352"/>
                      </a:cubicBezTo>
                      <a:cubicBezTo>
                        <a:pt x="18126" y="520810"/>
                        <a:pt x="30063" y="516527"/>
                        <a:pt x="40106" y="512064"/>
                      </a:cubicBezTo>
                      <a:cubicBezTo>
                        <a:pt x="57722" y="504235"/>
                        <a:pt x="94970" y="493776"/>
                        <a:pt x="94970" y="493776"/>
                      </a:cubicBezTo>
                      <a:cubicBezTo>
                        <a:pt x="106286" y="335357"/>
                        <a:pt x="72110" y="326136"/>
                        <a:pt x="67538" y="292608"/>
                      </a:cubicBezTo>
                      <a:close/>
                    </a:path>
                  </a:pathLst>
                </a:custGeom>
                <a:grpFill/>
                <a:ln w="9525">
                  <a:solidFill>
                    <a:srgbClr val="285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24" name="Freeform 381">
                  <a:extLst>
                    <a:ext uri="{FF2B5EF4-FFF2-40B4-BE49-F238E27FC236}">
                      <a16:creationId xmlns:a16="http://schemas.microsoft.com/office/drawing/2014/main" id="{23A505D4-3D25-3C41-8FB5-49790B1BB827}"/>
                    </a:ext>
                  </a:extLst>
                </p:cNvPr>
                <p:cNvSpPr/>
                <p:nvPr/>
              </p:nvSpPr>
              <p:spPr>
                <a:xfrm rot="13066388">
                  <a:off x="4195708" y="2785958"/>
                  <a:ext cx="317489" cy="245029"/>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47" name="Group 46">
                <a:extLst>
                  <a:ext uri="{FF2B5EF4-FFF2-40B4-BE49-F238E27FC236}">
                    <a16:creationId xmlns:a16="http://schemas.microsoft.com/office/drawing/2014/main" id="{220016C2-CF99-244D-ABB4-ECDE73A698FC}"/>
                  </a:ext>
                </a:extLst>
              </p:cNvPr>
              <p:cNvGrpSpPr/>
              <p:nvPr/>
            </p:nvGrpSpPr>
            <p:grpSpPr>
              <a:xfrm>
                <a:off x="5758289" y="1630870"/>
                <a:ext cx="418472" cy="378243"/>
                <a:chOff x="4045611" y="2580161"/>
                <a:chExt cx="637911" cy="576584"/>
              </a:xfrm>
              <a:noFill/>
            </p:grpSpPr>
            <p:sp>
              <p:nvSpPr>
                <p:cNvPr id="121" name="Freeform 383">
                  <a:extLst>
                    <a:ext uri="{FF2B5EF4-FFF2-40B4-BE49-F238E27FC236}">
                      <a16:creationId xmlns:a16="http://schemas.microsoft.com/office/drawing/2014/main" id="{9B4BA3A9-D951-134B-898C-DFA52F5B23DF}"/>
                    </a:ext>
                  </a:extLst>
                </p:cNvPr>
                <p:cNvSpPr/>
                <p:nvPr/>
              </p:nvSpPr>
              <p:spPr>
                <a:xfrm rot="17367766">
                  <a:off x="4076275" y="2549497"/>
                  <a:ext cx="576584" cy="637911"/>
                </a:xfrm>
                <a:custGeom>
                  <a:avLst/>
                  <a:gdLst>
                    <a:gd name="connsiteX0" fmla="*/ 67538 w 884344"/>
                    <a:gd name="connsiteY0" fmla="*/ 292608 h 978408"/>
                    <a:gd name="connsiteX1" fmla="*/ 67538 w 884344"/>
                    <a:gd name="connsiteY1" fmla="*/ 292608 h 978408"/>
                    <a:gd name="connsiteX2" fmla="*/ 140690 w 884344"/>
                    <a:gd name="connsiteY2" fmla="*/ 228600 h 978408"/>
                    <a:gd name="connsiteX3" fmla="*/ 177266 w 884344"/>
                    <a:gd name="connsiteY3" fmla="*/ 210312 h 978408"/>
                    <a:gd name="connsiteX4" fmla="*/ 204698 w 884344"/>
                    <a:gd name="connsiteY4" fmla="*/ 192024 h 978408"/>
                    <a:gd name="connsiteX5" fmla="*/ 241274 w 884344"/>
                    <a:gd name="connsiteY5" fmla="*/ 137160 h 978408"/>
                    <a:gd name="connsiteX6" fmla="*/ 259562 w 884344"/>
                    <a:gd name="connsiteY6" fmla="*/ 109728 h 978408"/>
                    <a:gd name="connsiteX7" fmla="*/ 277850 w 884344"/>
                    <a:gd name="connsiteY7" fmla="*/ 54864 h 978408"/>
                    <a:gd name="connsiteX8" fmla="*/ 305282 w 884344"/>
                    <a:gd name="connsiteY8" fmla="*/ 27432 h 978408"/>
                    <a:gd name="connsiteX9" fmla="*/ 332714 w 884344"/>
                    <a:gd name="connsiteY9" fmla="*/ 18288 h 978408"/>
                    <a:gd name="connsiteX10" fmla="*/ 360146 w 884344"/>
                    <a:gd name="connsiteY10" fmla="*/ 0 h 978408"/>
                    <a:gd name="connsiteX11" fmla="*/ 433298 w 884344"/>
                    <a:gd name="connsiteY11" fmla="*/ 27432 h 978408"/>
                    <a:gd name="connsiteX12" fmla="*/ 451586 w 884344"/>
                    <a:gd name="connsiteY12" fmla="*/ 54864 h 978408"/>
                    <a:gd name="connsiteX13" fmla="*/ 479018 w 884344"/>
                    <a:gd name="connsiteY13" fmla="*/ 73152 h 978408"/>
                    <a:gd name="connsiteX14" fmla="*/ 506450 w 884344"/>
                    <a:gd name="connsiteY14" fmla="*/ 100584 h 978408"/>
                    <a:gd name="connsiteX15" fmla="*/ 533882 w 884344"/>
                    <a:gd name="connsiteY15" fmla="*/ 118872 h 978408"/>
                    <a:gd name="connsiteX16" fmla="*/ 588746 w 884344"/>
                    <a:gd name="connsiteY16" fmla="*/ 173736 h 978408"/>
                    <a:gd name="connsiteX17" fmla="*/ 616178 w 884344"/>
                    <a:gd name="connsiteY17" fmla="*/ 201168 h 978408"/>
                    <a:gd name="connsiteX18" fmla="*/ 671042 w 884344"/>
                    <a:gd name="connsiteY18" fmla="*/ 219456 h 978408"/>
                    <a:gd name="connsiteX19" fmla="*/ 698474 w 884344"/>
                    <a:gd name="connsiteY19" fmla="*/ 228600 h 978408"/>
                    <a:gd name="connsiteX20" fmla="*/ 835634 w 884344"/>
                    <a:gd name="connsiteY20" fmla="*/ 246888 h 978408"/>
                    <a:gd name="connsiteX21" fmla="*/ 863066 w 884344"/>
                    <a:gd name="connsiteY21" fmla="*/ 265176 h 978408"/>
                    <a:gd name="connsiteX22" fmla="*/ 872210 w 884344"/>
                    <a:gd name="connsiteY22" fmla="*/ 356616 h 978408"/>
                    <a:gd name="connsiteX23" fmla="*/ 844778 w 884344"/>
                    <a:gd name="connsiteY23" fmla="*/ 374904 h 978408"/>
                    <a:gd name="connsiteX24" fmla="*/ 808202 w 884344"/>
                    <a:gd name="connsiteY24" fmla="*/ 411480 h 978408"/>
                    <a:gd name="connsiteX25" fmla="*/ 789914 w 884344"/>
                    <a:gd name="connsiteY25" fmla="*/ 438912 h 978408"/>
                    <a:gd name="connsiteX26" fmla="*/ 762482 w 884344"/>
                    <a:gd name="connsiteY26" fmla="*/ 457200 h 978408"/>
                    <a:gd name="connsiteX27" fmla="*/ 735050 w 884344"/>
                    <a:gd name="connsiteY27" fmla="*/ 521208 h 978408"/>
                    <a:gd name="connsiteX28" fmla="*/ 762482 w 884344"/>
                    <a:gd name="connsiteY28" fmla="*/ 640080 h 978408"/>
                    <a:gd name="connsiteX29" fmla="*/ 771626 w 884344"/>
                    <a:gd name="connsiteY29" fmla="*/ 667512 h 978408"/>
                    <a:gd name="connsiteX30" fmla="*/ 808202 w 884344"/>
                    <a:gd name="connsiteY30" fmla="*/ 722376 h 978408"/>
                    <a:gd name="connsiteX31" fmla="*/ 826490 w 884344"/>
                    <a:gd name="connsiteY31" fmla="*/ 749808 h 978408"/>
                    <a:gd name="connsiteX32" fmla="*/ 817346 w 884344"/>
                    <a:gd name="connsiteY32" fmla="*/ 914400 h 978408"/>
                    <a:gd name="connsiteX33" fmla="*/ 799058 w 884344"/>
                    <a:gd name="connsiteY33" fmla="*/ 941832 h 978408"/>
                    <a:gd name="connsiteX34" fmla="*/ 744194 w 884344"/>
                    <a:gd name="connsiteY34" fmla="*/ 969264 h 978408"/>
                    <a:gd name="connsiteX35" fmla="*/ 707618 w 884344"/>
                    <a:gd name="connsiteY35" fmla="*/ 978408 h 978408"/>
                    <a:gd name="connsiteX36" fmla="*/ 543026 w 884344"/>
                    <a:gd name="connsiteY36" fmla="*/ 960120 h 978408"/>
                    <a:gd name="connsiteX37" fmla="*/ 497306 w 884344"/>
                    <a:gd name="connsiteY37" fmla="*/ 950976 h 978408"/>
                    <a:gd name="connsiteX38" fmla="*/ 451586 w 884344"/>
                    <a:gd name="connsiteY38" fmla="*/ 932688 h 978408"/>
                    <a:gd name="connsiteX39" fmla="*/ 369290 w 884344"/>
                    <a:gd name="connsiteY39" fmla="*/ 905256 h 978408"/>
                    <a:gd name="connsiteX40" fmla="*/ 341858 w 884344"/>
                    <a:gd name="connsiteY40" fmla="*/ 896112 h 978408"/>
                    <a:gd name="connsiteX41" fmla="*/ 314426 w 884344"/>
                    <a:gd name="connsiteY41" fmla="*/ 868680 h 978408"/>
                    <a:gd name="connsiteX42" fmla="*/ 195554 w 884344"/>
                    <a:gd name="connsiteY42" fmla="*/ 896112 h 978408"/>
                    <a:gd name="connsiteX43" fmla="*/ 104114 w 884344"/>
                    <a:gd name="connsiteY43" fmla="*/ 886968 h 978408"/>
                    <a:gd name="connsiteX44" fmla="*/ 76682 w 884344"/>
                    <a:gd name="connsiteY44" fmla="*/ 859536 h 978408"/>
                    <a:gd name="connsiteX45" fmla="*/ 40106 w 884344"/>
                    <a:gd name="connsiteY45" fmla="*/ 777240 h 978408"/>
                    <a:gd name="connsiteX46" fmla="*/ 21818 w 884344"/>
                    <a:gd name="connsiteY46" fmla="*/ 713232 h 978408"/>
                    <a:gd name="connsiteX47" fmla="*/ 12674 w 884344"/>
                    <a:gd name="connsiteY47" fmla="*/ 603504 h 978408"/>
                    <a:gd name="connsiteX48" fmla="*/ 12674 w 884344"/>
                    <a:gd name="connsiteY48" fmla="*/ 530352 h 978408"/>
                    <a:gd name="connsiteX49" fmla="*/ 40106 w 884344"/>
                    <a:gd name="connsiteY49" fmla="*/ 512064 h 978408"/>
                    <a:gd name="connsiteX50" fmla="*/ 94970 w 884344"/>
                    <a:gd name="connsiteY50" fmla="*/ 493776 h 978408"/>
                    <a:gd name="connsiteX51" fmla="*/ 67538 w 884344"/>
                    <a:gd name="connsiteY51" fmla="*/ 292608 h 97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84344" h="978408">
                      <a:moveTo>
                        <a:pt x="67538" y="292608"/>
                      </a:moveTo>
                      <a:lnTo>
                        <a:pt x="67538" y="292608"/>
                      </a:lnTo>
                      <a:cubicBezTo>
                        <a:pt x="91922" y="271272"/>
                        <a:pt x="114769" y="248040"/>
                        <a:pt x="140690" y="228600"/>
                      </a:cubicBezTo>
                      <a:cubicBezTo>
                        <a:pt x="151595" y="220421"/>
                        <a:pt x="165431" y="217075"/>
                        <a:pt x="177266" y="210312"/>
                      </a:cubicBezTo>
                      <a:cubicBezTo>
                        <a:pt x="186808" y="204860"/>
                        <a:pt x="195554" y="198120"/>
                        <a:pt x="204698" y="192024"/>
                      </a:cubicBezTo>
                      <a:lnTo>
                        <a:pt x="241274" y="137160"/>
                      </a:lnTo>
                      <a:cubicBezTo>
                        <a:pt x="247370" y="128016"/>
                        <a:pt x="256087" y="120154"/>
                        <a:pt x="259562" y="109728"/>
                      </a:cubicBezTo>
                      <a:cubicBezTo>
                        <a:pt x="265658" y="91440"/>
                        <a:pt x="264219" y="68495"/>
                        <a:pt x="277850" y="54864"/>
                      </a:cubicBezTo>
                      <a:cubicBezTo>
                        <a:pt x="286994" y="45720"/>
                        <a:pt x="294522" y="34605"/>
                        <a:pt x="305282" y="27432"/>
                      </a:cubicBezTo>
                      <a:cubicBezTo>
                        <a:pt x="313302" y="22085"/>
                        <a:pt x="324093" y="22599"/>
                        <a:pt x="332714" y="18288"/>
                      </a:cubicBezTo>
                      <a:cubicBezTo>
                        <a:pt x="342544" y="13373"/>
                        <a:pt x="351002" y="6096"/>
                        <a:pt x="360146" y="0"/>
                      </a:cubicBezTo>
                      <a:cubicBezTo>
                        <a:pt x="392858" y="6542"/>
                        <a:pt x="409753" y="3887"/>
                        <a:pt x="433298" y="27432"/>
                      </a:cubicBezTo>
                      <a:cubicBezTo>
                        <a:pt x="441069" y="35203"/>
                        <a:pt x="443815" y="47093"/>
                        <a:pt x="451586" y="54864"/>
                      </a:cubicBezTo>
                      <a:cubicBezTo>
                        <a:pt x="459357" y="62635"/>
                        <a:pt x="470575" y="66117"/>
                        <a:pt x="479018" y="73152"/>
                      </a:cubicBezTo>
                      <a:cubicBezTo>
                        <a:pt x="488952" y="81431"/>
                        <a:pt x="496516" y="92305"/>
                        <a:pt x="506450" y="100584"/>
                      </a:cubicBezTo>
                      <a:cubicBezTo>
                        <a:pt x="514893" y="107619"/>
                        <a:pt x="525668" y="111571"/>
                        <a:pt x="533882" y="118872"/>
                      </a:cubicBezTo>
                      <a:cubicBezTo>
                        <a:pt x="553212" y="136055"/>
                        <a:pt x="570458" y="155448"/>
                        <a:pt x="588746" y="173736"/>
                      </a:cubicBezTo>
                      <a:cubicBezTo>
                        <a:pt x="597890" y="182880"/>
                        <a:pt x="603910" y="197079"/>
                        <a:pt x="616178" y="201168"/>
                      </a:cubicBezTo>
                      <a:lnTo>
                        <a:pt x="671042" y="219456"/>
                      </a:lnTo>
                      <a:cubicBezTo>
                        <a:pt x="680186" y="222504"/>
                        <a:pt x="688910" y="227404"/>
                        <a:pt x="698474" y="228600"/>
                      </a:cubicBezTo>
                      <a:cubicBezTo>
                        <a:pt x="793012" y="240417"/>
                        <a:pt x="747299" y="234269"/>
                        <a:pt x="835634" y="246888"/>
                      </a:cubicBezTo>
                      <a:cubicBezTo>
                        <a:pt x="844778" y="252984"/>
                        <a:pt x="855295" y="257405"/>
                        <a:pt x="863066" y="265176"/>
                      </a:cubicBezTo>
                      <a:cubicBezTo>
                        <a:pt x="889989" y="292099"/>
                        <a:pt x="889419" y="317896"/>
                        <a:pt x="872210" y="356616"/>
                      </a:cubicBezTo>
                      <a:cubicBezTo>
                        <a:pt x="867747" y="366659"/>
                        <a:pt x="853922" y="368808"/>
                        <a:pt x="844778" y="374904"/>
                      </a:cubicBezTo>
                      <a:cubicBezTo>
                        <a:pt x="824827" y="434756"/>
                        <a:pt x="852537" y="376012"/>
                        <a:pt x="808202" y="411480"/>
                      </a:cubicBezTo>
                      <a:cubicBezTo>
                        <a:pt x="799620" y="418345"/>
                        <a:pt x="797685" y="431141"/>
                        <a:pt x="789914" y="438912"/>
                      </a:cubicBezTo>
                      <a:cubicBezTo>
                        <a:pt x="782143" y="446683"/>
                        <a:pt x="771626" y="451104"/>
                        <a:pt x="762482" y="457200"/>
                      </a:cubicBezTo>
                      <a:cubicBezTo>
                        <a:pt x="758911" y="464342"/>
                        <a:pt x="735050" y="507753"/>
                        <a:pt x="735050" y="521208"/>
                      </a:cubicBezTo>
                      <a:cubicBezTo>
                        <a:pt x="735050" y="652276"/>
                        <a:pt x="730875" y="576867"/>
                        <a:pt x="762482" y="640080"/>
                      </a:cubicBezTo>
                      <a:cubicBezTo>
                        <a:pt x="766793" y="648701"/>
                        <a:pt x="766945" y="659086"/>
                        <a:pt x="771626" y="667512"/>
                      </a:cubicBezTo>
                      <a:cubicBezTo>
                        <a:pt x="782300" y="686725"/>
                        <a:pt x="796010" y="704088"/>
                        <a:pt x="808202" y="722376"/>
                      </a:cubicBezTo>
                      <a:lnTo>
                        <a:pt x="826490" y="749808"/>
                      </a:lnTo>
                      <a:cubicBezTo>
                        <a:pt x="823442" y="804672"/>
                        <a:pt x="825117" y="860004"/>
                        <a:pt x="817346" y="914400"/>
                      </a:cubicBezTo>
                      <a:cubicBezTo>
                        <a:pt x="815792" y="925279"/>
                        <a:pt x="806829" y="934061"/>
                        <a:pt x="799058" y="941832"/>
                      </a:cubicBezTo>
                      <a:cubicBezTo>
                        <a:pt x="783028" y="957862"/>
                        <a:pt x="765018" y="963314"/>
                        <a:pt x="744194" y="969264"/>
                      </a:cubicBezTo>
                      <a:cubicBezTo>
                        <a:pt x="732110" y="972716"/>
                        <a:pt x="719810" y="975360"/>
                        <a:pt x="707618" y="978408"/>
                      </a:cubicBezTo>
                      <a:cubicBezTo>
                        <a:pt x="607149" y="970036"/>
                        <a:pt x="620083" y="974130"/>
                        <a:pt x="543026" y="960120"/>
                      </a:cubicBezTo>
                      <a:cubicBezTo>
                        <a:pt x="527735" y="957340"/>
                        <a:pt x="512192" y="955442"/>
                        <a:pt x="497306" y="950976"/>
                      </a:cubicBezTo>
                      <a:cubicBezTo>
                        <a:pt x="481584" y="946259"/>
                        <a:pt x="467012" y="938297"/>
                        <a:pt x="451586" y="932688"/>
                      </a:cubicBezTo>
                      <a:cubicBezTo>
                        <a:pt x="424411" y="922806"/>
                        <a:pt x="396722" y="914400"/>
                        <a:pt x="369290" y="905256"/>
                      </a:cubicBezTo>
                      <a:lnTo>
                        <a:pt x="341858" y="896112"/>
                      </a:lnTo>
                      <a:cubicBezTo>
                        <a:pt x="332714" y="886968"/>
                        <a:pt x="327319" y="869672"/>
                        <a:pt x="314426" y="868680"/>
                      </a:cubicBezTo>
                      <a:cubicBezTo>
                        <a:pt x="281636" y="866158"/>
                        <a:pt x="231357" y="884178"/>
                        <a:pt x="195554" y="896112"/>
                      </a:cubicBezTo>
                      <a:cubicBezTo>
                        <a:pt x="165074" y="893064"/>
                        <a:pt x="133391" y="895976"/>
                        <a:pt x="104114" y="886968"/>
                      </a:cubicBezTo>
                      <a:cubicBezTo>
                        <a:pt x="91754" y="883165"/>
                        <a:pt x="84961" y="869470"/>
                        <a:pt x="76682" y="859536"/>
                      </a:cubicBezTo>
                      <a:cubicBezTo>
                        <a:pt x="52531" y="830555"/>
                        <a:pt x="53397" y="817112"/>
                        <a:pt x="40106" y="777240"/>
                      </a:cubicBezTo>
                      <a:cubicBezTo>
                        <a:pt x="26988" y="737886"/>
                        <a:pt x="33300" y="759159"/>
                        <a:pt x="21818" y="713232"/>
                      </a:cubicBezTo>
                      <a:cubicBezTo>
                        <a:pt x="18770" y="676656"/>
                        <a:pt x="17525" y="639885"/>
                        <a:pt x="12674" y="603504"/>
                      </a:cubicBezTo>
                      <a:cubicBezTo>
                        <a:pt x="7859" y="567391"/>
                        <a:pt x="-13265" y="575746"/>
                        <a:pt x="12674" y="530352"/>
                      </a:cubicBezTo>
                      <a:cubicBezTo>
                        <a:pt x="18126" y="520810"/>
                        <a:pt x="30063" y="516527"/>
                        <a:pt x="40106" y="512064"/>
                      </a:cubicBezTo>
                      <a:cubicBezTo>
                        <a:pt x="57722" y="504235"/>
                        <a:pt x="94970" y="493776"/>
                        <a:pt x="94970" y="493776"/>
                      </a:cubicBezTo>
                      <a:cubicBezTo>
                        <a:pt x="106286" y="335357"/>
                        <a:pt x="72110" y="326136"/>
                        <a:pt x="67538" y="292608"/>
                      </a:cubicBezTo>
                      <a:close/>
                    </a:path>
                  </a:pathLst>
                </a:custGeom>
                <a:grpFill/>
                <a:ln w="9525">
                  <a:solidFill>
                    <a:srgbClr val="285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22" name="Freeform 384">
                  <a:extLst>
                    <a:ext uri="{FF2B5EF4-FFF2-40B4-BE49-F238E27FC236}">
                      <a16:creationId xmlns:a16="http://schemas.microsoft.com/office/drawing/2014/main" id="{AD6AB096-E26B-FF4F-83EB-B56C06B4031C}"/>
                    </a:ext>
                  </a:extLst>
                </p:cNvPr>
                <p:cNvSpPr/>
                <p:nvPr/>
              </p:nvSpPr>
              <p:spPr>
                <a:xfrm rot="13066388">
                  <a:off x="4195708" y="2785958"/>
                  <a:ext cx="317489" cy="245029"/>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48" name="Group 47">
                <a:extLst>
                  <a:ext uri="{FF2B5EF4-FFF2-40B4-BE49-F238E27FC236}">
                    <a16:creationId xmlns:a16="http://schemas.microsoft.com/office/drawing/2014/main" id="{AC597339-04F9-7A48-9360-8E27FE5462DC}"/>
                  </a:ext>
                </a:extLst>
              </p:cNvPr>
              <p:cNvGrpSpPr/>
              <p:nvPr/>
            </p:nvGrpSpPr>
            <p:grpSpPr>
              <a:xfrm>
                <a:off x="4983993" y="1477447"/>
                <a:ext cx="251254" cy="264460"/>
                <a:chOff x="884314" y="859084"/>
                <a:chExt cx="522876" cy="475575"/>
              </a:xfrm>
              <a:noFill/>
            </p:grpSpPr>
            <p:sp>
              <p:nvSpPr>
                <p:cNvPr id="119" name="Freeform 386">
                  <a:extLst>
                    <a:ext uri="{FF2B5EF4-FFF2-40B4-BE49-F238E27FC236}">
                      <a16:creationId xmlns:a16="http://schemas.microsoft.com/office/drawing/2014/main" id="{639B28BC-4AF2-884F-94A7-C1CA4F8F7F5B}"/>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20" name="Freeform 387">
                  <a:extLst>
                    <a:ext uri="{FF2B5EF4-FFF2-40B4-BE49-F238E27FC236}">
                      <a16:creationId xmlns:a16="http://schemas.microsoft.com/office/drawing/2014/main" id="{496DC17F-31D4-2741-A1E9-6F8EA45CA1C2}"/>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49" name="Group 48">
                <a:extLst>
                  <a:ext uri="{FF2B5EF4-FFF2-40B4-BE49-F238E27FC236}">
                    <a16:creationId xmlns:a16="http://schemas.microsoft.com/office/drawing/2014/main" id="{F0FD1F35-F3D8-3A42-B807-3AD7265497CB}"/>
                  </a:ext>
                </a:extLst>
              </p:cNvPr>
              <p:cNvGrpSpPr/>
              <p:nvPr/>
            </p:nvGrpSpPr>
            <p:grpSpPr>
              <a:xfrm>
                <a:off x="4986366" y="3991096"/>
                <a:ext cx="251254" cy="264460"/>
                <a:chOff x="884314" y="859084"/>
                <a:chExt cx="522876" cy="475575"/>
              </a:xfrm>
              <a:noFill/>
            </p:grpSpPr>
            <p:sp>
              <p:nvSpPr>
                <p:cNvPr id="117" name="Freeform 389">
                  <a:extLst>
                    <a:ext uri="{FF2B5EF4-FFF2-40B4-BE49-F238E27FC236}">
                      <a16:creationId xmlns:a16="http://schemas.microsoft.com/office/drawing/2014/main" id="{A0E3B4B9-55E1-4F41-98C0-89855EE7AF0E}"/>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8" name="Freeform 390">
                  <a:extLst>
                    <a:ext uri="{FF2B5EF4-FFF2-40B4-BE49-F238E27FC236}">
                      <a16:creationId xmlns:a16="http://schemas.microsoft.com/office/drawing/2014/main" id="{13139136-FD71-B448-B4C9-D2272D6AEB15}"/>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50" name="Group 49">
                <a:extLst>
                  <a:ext uri="{FF2B5EF4-FFF2-40B4-BE49-F238E27FC236}">
                    <a16:creationId xmlns:a16="http://schemas.microsoft.com/office/drawing/2014/main" id="{74A841E8-DF60-A045-AE92-16DBD0BD1B91}"/>
                  </a:ext>
                </a:extLst>
              </p:cNvPr>
              <p:cNvGrpSpPr/>
              <p:nvPr/>
            </p:nvGrpSpPr>
            <p:grpSpPr>
              <a:xfrm>
                <a:off x="4572175" y="3415437"/>
                <a:ext cx="251254" cy="264460"/>
                <a:chOff x="884314" y="859084"/>
                <a:chExt cx="522876" cy="475575"/>
              </a:xfrm>
              <a:noFill/>
            </p:grpSpPr>
            <p:sp>
              <p:nvSpPr>
                <p:cNvPr id="115" name="Freeform 392">
                  <a:extLst>
                    <a:ext uri="{FF2B5EF4-FFF2-40B4-BE49-F238E27FC236}">
                      <a16:creationId xmlns:a16="http://schemas.microsoft.com/office/drawing/2014/main" id="{C7F4164F-1890-8649-9268-010EE6F25D3C}"/>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6" name="Freeform 393">
                  <a:extLst>
                    <a:ext uri="{FF2B5EF4-FFF2-40B4-BE49-F238E27FC236}">
                      <a16:creationId xmlns:a16="http://schemas.microsoft.com/office/drawing/2014/main" id="{4478FC52-715A-864E-8AFC-951D0011F18B}"/>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51" name="Group 50">
                <a:extLst>
                  <a:ext uri="{FF2B5EF4-FFF2-40B4-BE49-F238E27FC236}">
                    <a16:creationId xmlns:a16="http://schemas.microsoft.com/office/drawing/2014/main" id="{1134340C-3066-BF41-8653-93BA9B6D94A9}"/>
                  </a:ext>
                </a:extLst>
              </p:cNvPr>
              <p:cNvGrpSpPr/>
              <p:nvPr/>
            </p:nvGrpSpPr>
            <p:grpSpPr>
              <a:xfrm>
                <a:off x="5171694" y="3069099"/>
                <a:ext cx="251254" cy="264460"/>
                <a:chOff x="884314" y="859084"/>
                <a:chExt cx="522876" cy="475575"/>
              </a:xfrm>
              <a:noFill/>
            </p:grpSpPr>
            <p:sp>
              <p:nvSpPr>
                <p:cNvPr id="113" name="Freeform 395">
                  <a:extLst>
                    <a:ext uri="{FF2B5EF4-FFF2-40B4-BE49-F238E27FC236}">
                      <a16:creationId xmlns:a16="http://schemas.microsoft.com/office/drawing/2014/main" id="{AB1A6E34-98C6-C342-8C3A-69E7A3AF501C}"/>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4" name="Freeform 396">
                  <a:extLst>
                    <a:ext uri="{FF2B5EF4-FFF2-40B4-BE49-F238E27FC236}">
                      <a16:creationId xmlns:a16="http://schemas.microsoft.com/office/drawing/2014/main" id="{E196FA08-CAAF-A541-882A-3B516A27A826}"/>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52" name="Group 51">
                <a:extLst>
                  <a:ext uri="{FF2B5EF4-FFF2-40B4-BE49-F238E27FC236}">
                    <a16:creationId xmlns:a16="http://schemas.microsoft.com/office/drawing/2014/main" id="{6C743821-EE4A-1549-AB75-51D001E20D9B}"/>
                  </a:ext>
                </a:extLst>
              </p:cNvPr>
              <p:cNvGrpSpPr/>
              <p:nvPr/>
            </p:nvGrpSpPr>
            <p:grpSpPr>
              <a:xfrm>
                <a:off x="5857342" y="2799284"/>
                <a:ext cx="251254" cy="264460"/>
                <a:chOff x="884314" y="859084"/>
                <a:chExt cx="522876" cy="475575"/>
              </a:xfrm>
              <a:noFill/>
            </p:grpSpPr>
            <p:sp>
              <p:nvSpPr>
                <p:cNvPr id="111" name="Freeform 398">
                  <a:extLst>
                    <a:ext uri="{FF2B5EF4-FFF2-40B4-BE49-F238E27FC236}">
                      <a16:creationId xmlns:a16="http://schemas.microsoft.com/office/drawing/2014/main" id="{9B5E2DB8-8A41-614F-AD47-8AD58645202B}"/>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2" name="Freeform 399">
                  <a:extLst>
                    <a:ext uri="{FF2B5EF4-FFF2-40B4-BE49-F238E27FC236}">
                      <a16:creationId xmlns:a16="http://schemas.microsoft.com/office/drawing/2014/main" id="{D218B785-C12E-5444-B87A-859C1747B520}"/>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53" name="Group 52">
                <a:extLst>
                  <a:ext uri="{FF2B5EF4-FFF2-40B4-BE49-F238E27FC236}">
                    <a16:creationId xmlns:a16="http://schemas.microsoft.com/office/drawing/2014/main" id="{CA88A44A-E536-4141-8F89-1401B6E87528}"/>
                  </a:ext>
                </a:extLst>
              </p:cNvPr>
              <p:cNvGrpSpPr/>
              <p:nvPr/>
            </p:nvGrpSpPr>
            <p:grpSpPr>
              <a:xfrm>
                <a:off x="4811841" y="3726636"/>
                <a:ext cx="251254" cy="264460"/>
                <a:chOff x="884314" y="859084"/>
                <a:chExt cx="522876" cy="475575"/>
              </a:xfrm>
              <a:noFill/>
            </p:grpSpPr>
            <p:sp>
              <p:nvSpPr>
                <p:cNvPr id="109" name="Freeform 401">
                  <a:extLst>
                    <a:ext uri="{FF2B5EF4-FFF2-40B4-BE49-F238E27FC236}">
                      <a16:creationId xmlns:a16="http://schemas.microsoft.com/office/drawing/2014/main" id="{6AFC5936-E8EC-1340-BE89-9ABD795D28FD}"/>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0" name="Freeform 402">
                  <a:extLst>
                    <a:ext uri="{FF2B5EF4-FFF2-40B4-BE49-F238E27FC236}">
                      <a16:creationId xmlns:a16="http://schemas.microsoft.com/office/drawing/2014/main" id="{30D32F7A-C12E-8041-BA04-95EE80D33367}"/>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54" name="Group 53">
                <a:extLst>
                  <a:ext uri="{FF2B5EF4-FFF2-40B4-BE49-F238E27FC236}">
                    <a16:creationId xmlns:a16="http://schemas.microsoft.com/office/drawing/2014/main" id="{2448E970-076C-4046-80CF-3937F7A95BFC}"/>
                  </a:ext>
                </a:extLst>
              </p:cNvPr>
              <p:cNvGrpSpPr/>
              <p:nvPr/>
            </p:nvGrpSpPr>
            <p:grpSpPr>
              <a:xfrm>
                <a:off x="5912092" y="3726636"/>
                <a:ext cx="251254" cy="264460"/>
                <a:chOff x="884314" y="859084"/>
                <a:chExt cx="522876" cy="475575"/>
              </a:xfrm>
              <a:noFill/>
            </p:grpSpPr>
            <p:sp>
              <p:nvSpPr>
                <p:cNvPr id="107" name="Freeform 404">
                  <a:extLst>
                    <a:ext uri="{FF2B5EF4-FFF2-40B4-BE49-F238E27FC236}">
                      <a16:creationId xmlns:a16="http://schemas.microsoft.com/office/drawing/2014/main" id="{FBF99AED-E685-0F4E-A135-C06FCF81C76A}"/>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08" name="Freeform 405">
                  <a:extLst>
                    <a:ext uri="{FF2B5EF4-FFF2-40B4-BE49-F238E27FC236}">
                      <a16:creationId xmlns:a16="http://schemas.microsoft.com/office/drawing/2014/main" id="{7AB1F40A-AD74-C14F-8003-AC18E5AFAFA0}"/>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55" name="Group 54">
                <a:extLst>
                  <a:ext uri="{FF2B5EF4-FFF2-40B4-BE49-F238E27FC236}">
                    <a16:creationId xmlns:a16="http://schemas.microsoft.com/office/drawing/2014/main" id="{7344290A-98AD-AD49-9AA6-9BE42D232F75}"/>
                  </a:ext>
                </a:extLst>
              </p:cNvPr>
              <p:cNvGrpSpPr/>
              <p:nvPr/>
            </p:nvGrpSpPr>
            <p:grpSpPr>
              <a:xfrm>
                <a:off x="4565067" y="3004009"/>
                <a:ext cx="251254" cy="264460"/>
                <a:chOff x="884314" y="859084"/>
                <a:chExt cx="522876" cy="475575"/>
              </a:xfrm>
              <a:noFill/>
            </p:grpSpPr>
            <p:sp>
              <p:nvSpPr>
                <p:cNvPr id="105" name="Freeform 407">
                  <a:extLst>
                    <a:ext uri="{FF2B5EF4-FFF2-40B4-BE49-F238E27FC236}">
                      <a16:creationId xmlns:a16="http://schemas.microsoft.com/office/drawing/2014/main" id="{CBEAAB2E-3BEF-524E-ACF3-37651DAB28CE}"/>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06" name="Freeform 408">
                  <a:extLst>
                    <a:ext uri="{FF2B5EF4-FFF2-40B4-BE49-F238E27FC236}">
                      <a16:creationId xmlns:a16="http://schemas.microsoft.com/office/drawing/2014/main" id="{3786D743-136B-CF4B-ABA4-53D1ECFE7E7F}"/>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56" name="Group 55">
                <a:extLst>
                  <a:ext uri="{FF2B5EF4-FFF2-40B4-BE49-F238E27FC236}">
                    <a16:creationId xmlns:a16="http://schemas.microsoft.com/office/drawing/2014/main" id="{EC637CBB-5D32-764D-BE87-896D3E6ABDC7}"/>
                  </a:ext>
                </a:extLst>
              </p:cNvPr>
              <p:cNvGrpSpPr/>
              <p:nvPr/>
            </p:nvGrpSpPr>
            <p:grpSpPr>
              <a:xfrm>
                <a:off x="5810778" y="5074380"/>
                <a:ext cx="251254" cy="264460"/>
                <a:chOff x="884314" y="859084"/>
                <a:chExt cx="522876" cy="475575"/>
              </a:xfrm>
              <a:noFill/>
            </p:grpSpPr>
            <p:sp>
              <p:nvSpPr>
                <p:cNvPr id="103" name="Freeform 410">
                  <a:extLst>
                    <a:ext uri="{FF2B5EF4-FFF2-40B4-BE49-F238E27FC236}">
                      <a16:creationId xmlns:a16="http://schemas.microsoft.com/office/drawing/2014/main" id="{B0937865-4666-D94C-BB24-C1321C94E73D}"/>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04" name="Freeform 411">
                  <a:extLst>
                    <a:ext uri="{FF2B5EF4-FFF2-40B4-BE49-F238E27FC236}">
                      <a16:creationId xmlns:a16="http://schemas.microsoft.com/office/drawing/2014/main" id="{F3B5CFDC-BBB8-F04D-9E8F-FE7D60555D62}"/>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57" name="Group 56">
                <a:extLst>
                  <a:ext uri="{FF2B5EF4-FFF2-40B4-BE49-F238E27FC236}">
                    <a16:creationId xmlns:a16="http://schemas.microsoft.com/office/drawing/2014/main" id="{9C038D4A-C483-5441-9FDF-D56D139E4D32}"/>
                  </a:ext>
                </a:extLst>
              </p:cNvPr>
              <p:cNvGrpSpPr/>
              <p:nvPr/>
            </p:nvGrpSpPr>
            <p:grpSpPr>
              <a:xfrm>
                <a:off x="5158809" y="3524538"/>
                <a:ext cx="251254" cy="264460"/>
                <a:chOff x="884314" y="859084"/>
                <a:chExt cx="522876" cy="475575"/>
              </a:xfrm>
              <a:noFill/>
            </p:grpSpPr>
            <p:sp>
              <p:nvSpPr>
                <p:cNvPr id="101" name="Freeform 416">
                  <a:extLst>
                    <a:ext uri="{FF2B5EF4-FFF2-40B4-BE49-F238E27FC236}">
                      <a16:creationId xmlns:a16="http://schemas.microsoft.com/office/drawing/2014/main" id="{0451BF7C-42B8-7C4C-936A-4C2C703ABD84}"/>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02" name="Freeform 417">
                  <a:extLst>
                    <a:ext uri="{FF2B5EF4-FFF2-40B4-BE49-F238E27FC236}">
                      <a16:creationId xmlns:a16="http://schemas.microsoft.com/office/drawing/2014/main" id="{DC9535F0-A8DC-9D42-9145-02D0B9DF2BEB}"/>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58" name="Group 57">
                <a:extLst>
                  <a:ext uri="{FF2B5EF4-FFF2-40B4-BE49-F238E27FC236}">
                    <a16:creationId xmlns:a16="http://schemas.microsoft.com/office/drawing/2014/main" id="{D59E1A08-E686-5141-A8C5-7D24EE8C313B}"/>
                  </a:ext>
                </a:extLst>
              </p:cNvPr>
              <p:cNvGrpSpPr/>
              <p:nvPr/>
            </p:nvGrpSpPr>
            <p:grpSpPr>
              <a:xfrm>
                <a:off x="5374339" y="5005135"/>
                <a:ext cx="251254" cy="264460"/>
                <a:chOff x="884314" y="859084"/>
                <a:chExt cx="522876" cy="475575"/>
              </a:xfrm>
              <a:noFill/>
            </p:grpSpPr>
            <p:sp>
              <p:nvSpPr>
                <p:cNvPr id="99" name="Freeform 419">
                  <a:extLst>
                    <a:ext uri="{FF2B5EF4-FFF2-40B4-BE49-F238E27FC236}">
                      <a16:creationId xmlns:a16="http://schemas.microsoft.com/office/drawing/2014/main" id="{24B4DD8F-CEAF-7C49-8987-282785F37267}"/>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00" name="Freeform 420">
                  <a:extLst>
                    <a:ext uri="{FF2B5EF4-FFF2-40B4-BE49-F238E27FC236}">
                      <a16:creationId xmlns:a16="http://schemas.microsoft.com/office/drawing/2014/main" id="{76EB9CFE-032A-1B4C-A860-864FAC8C8FA3}"/>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59" name="Group 58">
                <a:extLst>
                  <a:ext uri="{FF2B5EF4-FFF2-40B4-BE49-F238E27FC236}">
                    <a16:creationId xmlns:a16="http://schemas.microsoft.com/office/drawing/2014/main" id="{76CCBFA1-BA26-B74F-BD81-1A09176D0C29}"/>
                  </a:ext>
                </a:extLst>
              </p:cNvPr>
              <p:cNvGrpSpPr/>
              <p:nvPr/>
            </p:nvGrpSpPr>
            <p:grpSpPr>
              <a:xfrm>
                <a:off x="5867100" y="5859194"/>
                <a:ext cx="251254" cy="264460"/>
                <a:chOff x="884314" y="859084"/>
                <a:chExt cx="522876" cy="475575"/>
              </a:xfrm>
              <a:noFill/>
            </p:grpSpPr>
            <p:sp>
              <p:nvSpPr>
                <p:cNvPr id="97" name="Freeform 422">
                  <a:extLst>
                    <a:ext uri="{FF2B5EF4-FFF2-40B4-BE49-F238E27FC236}">
                      <a16:creationId xmlns:a16="http://schemas.microsoft.com/office/drawing/2014/main" id="{494845EF-C7D5-B64A-91C3-959FA80F7552}"/>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98" name="Freeform 423">
                  <a:extLst>
                    <a:ext uri="{FF2B5EF4-FFF2-40B4-BE49-F238E27FC236}">
                      <a16:creationId xmlns:a16="http://schemas.microsoft.com/office/drawing/2014/main" id="{67BF16A8-3E36-924A-9C3D-B7CD81F3E712}"/>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60" name="Group 59">
                <a:extLst>
                  <a:ext uri="{FF2B5EF4-FFF2-40B4-BE49-F238E27FC236}">
                    <a16:creationId xmlns:a16="http://schemas.microsoft.com/office/drawing/2014/main" id="{BD12272C-2524-2D49-BC1C-E3316E1AA56B}"/>
                  </a:ext>
                </a:extLst>
              </p:cNvPr>
              <p:cNvGrpSpPr/>
              <p:nvPr/>
            </p:nvGrpSpPr>
            <p:grpSpPr>
              <a:xfrm>
                <a:off x="5096309" y="4566008"/>
                <a:ext cx="251254" cy="264460"/>
                <a:chOff x="884314" y="859084"/>
                <a:chExt cx="522876" cy="475575"/>
              </a:xfrm>
              <a:noFill/>
            </p:grpSpPr>
            <p:sp>
              <p:nvSpPr>
                <p:cNvPr id="95" name="Freeform 425">
                  <a:extLst>
                    <a:ext uri="{FF2B5EF4-FFF2-40B4-BE49-F238E27FC236}">
                      <a16:creationId xmlns:a16="http://schemas.microsoft.com/office/drawing/2014/main" id="{98F5CC04-A01C-4346-A36A-FD994AEBD26E}"/>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96" name="Freeform 426">
                  <a:extLst>
                    <a:ext uri="{FF2B5EF4-FFF2-40B4-BE49-F238E27FC236}">
                      <a16:creationId xmlns:a16="http://schemas.microsoft.com/office/drawing/2014/main" id="{C62A38A9-B660-9648-90CA-8C03142C3CE7}"/>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61" name="Group 60">
                <a:extLst>
                  <a:ext uri="{FF2B5EF4-FFF2-40B4-BE49-F238E27FC236}">
                    <a16:creationId xmlns:a16="http://schemas.microsoft.com/office/drawing/2014/main" id="{E7061BDE-8ECD-4644-A30B-3E623B16FE1C}"/>
                  </a:ext>
                </a:extLst>
              </p:cNvPr>
              <p:cNvGrpSpPr/>
              <p:nvPr/>
            </p:nvGrpSpPr>
            <p:grpSpPr>
              <a:xfrm>
                <a:off x="4583193" y="4943852"/>
                <a:ext cx="251254" cy="264460"/>
                <a:chOff x="884314" y="859084"/>
                <a:chExt cx="522876" cy="475575"/>
              </a:xfrm>
              <a:noFill/>
            </p:grpSpPr>
            <p:sp>
              <p:nvSpPr>
                <p:cNvPr id="93" name="Freeform 428">
                  <a:extLst>
                    <a:ext uri="{FF2B5EF4-FFF2-40B4-BE49-F238E27FC236}">
                      <a16:creationId xmlns:a16="http://schemas.microsoft.com/office/drawing/2014/main" id="{B2BC1B7E-3973-9D43-B763-3CE5E9283CC4}"/>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94" name="Freeform 429">
                  <a:extLst>
                    <a:ext uri="{FF2B5EF4-FFF2-40B4-BE49-F238E27FC236}">
                      <a16:creationId xmlns:a16="http://schemas.microsoft.com/office/drawing/2014/main" id="{952243D9-8E4B-904A-85F7-C656FD7BAEA2}"/>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62" name="Group 61">
                <a:extLst>
                  <a:ext uri="{FF2B5EF4-FFF2-40B4-BE49-F238E27FC236}">
                    <a16:creationId xmlns:a16="http://schemas.microsoft.com/office/drawing/2014/main" id="{75203EDE-8E87-DE47-8DEA-D828C2CBE184}"/>
                  </a:ext>
                </a:extLst>
              </p:cNvPr>
              <p:cNvGrpSpPr/>
              <p:nvPr/>
            </p:nvGrpSpPr>
            <p:grpSpPr>
              <a:xfrm>
                <a:off x="4887298" y="4321121"/>
                <a:ext cx="251254" cy="264460"/>
                <a:chOff x="884314" y="859084"/>
                <a:chExt cx="522876" cy="475575"/>
              </a:xfrm>
              <a:noFill/>
            </p:grpSpPr>
            <p:sp>
              <p:nvSpPr>
                <p:cNvPr id="91" name="Freeform 431">
                  <a:extLst>
                    <a:ext uri="{FF2B5EF4-FFF2-40B4-BE49-F238E27FC236}">
                      <a16:creationId xmlns:a16="http://schemas.microsoft.com/office/drawing/2014/main" id="{6FE5F2AE-98C0-484B-A838-DEF03D5F139C}"/>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92" name="Freeform 432">
                  <a:extLst>
                    <a:ext uri="{FF2B5EF4-FFF2-40B4-BE49-F238E27FC236}">
                      <a16:creationId xmlns:a16="http://schemas.microsoft.com/office/drawing/2014/main" id="{CD419442-5CC4-224A-9438-8F1632DCAB4C}"/>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63" name="Group 62">
                <a:extLst>
                  <a:ext uri="{FF2B5EF4-FFF2-40B4-BE49-F238E27FC236}">
                    <a16:creationId xmlns:a16="http://schemas.microsoft.com/office/drawing/2014/main" id="{D9A8CA25-F1AD-8149-9DCE-29F1BF0F8B3F}"/>
                  </a:ext>
                </a:extLst>
              </p:cNvPr>
              <p:cNvGrpSpPr/>
              <p:nvPr/>
            </p:nvGrpSpPr>
            <p:grpSpPr>
              <a:xfrm>
                <a:off x="5814532" y="4141042"/>
                <a:ext cx="251254" cy="264460"/>
                <a:chOff x="884314" y="859084"/>
                <a:chExt cx="522876" cy="475575"/>
              </a:xfrm>
              <a:noFill/>
            </p:grpSpPr>
            <p:sp>
              <p:nvSpPr>
                <p:cNvPr id="89" name="Freeform 434">
                  <a:extLst>
                    <a:ext uri="{FF2B5EF4-FFF2-40B4-BE49-F238E27FC236}">
                      <a16:creationId xmlns:a16="http://schemas.microsoft.com/office/drawing/2014/main" id="{3616909F-8031-C543-AD84-5A1D33BA0065}"/>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90" name="Freeform 435">
                  <a:extLst>
                    <a:ext uri="{FF2B5EF4-FFF2-40B4-BE49-F238E27FC236}">
                      <a16:creationId xmlns:a16="http://schemas.microsoft.com/office/drawing/2014/main" id="{65027E84-A5B9-5542-9CAB-FCEF2FC04824}"/>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64" name="Group 63">
                <a:extLst>
                  <a:ext uri="{FF2B5EF4-FFF2-40B4-BE49-F238E27FC236}">
                    <a16:creationId xmlns:a16="http://schemas.microsoft.com/office/drawing/2014/main" id="{CE10E1D2-CB86-B340-B2CA-6FE24FCE81F3}"/>
                  </a:ext>
                </a:extLst>
              </p:cNvPr>
              <p:cNvGrpSpPr/>
              <p:nvPr/>
            </p:nvGrpSpPr>
            <p:grpSpPr>
              <a:xfrm>
                <a:off x="4533026" y="523921"/>
                <a:ext cx="303985" cy="5683152"/>
                <a:chOff x="884314" y="-8885256"/>
                <a:chExt cx="632613" cy="10219915"/>
              </a:xfrm>
              <a:noFill/>
            </p:grpSpPr>
            <p:sp>
              <p:nvSpPr>
                <p:cNvPr id="87" name="Freeform 437">
                  <a:extLst>
                    <a:ext uri="{FF2B5EF4-FFF2-40B4-BE49-F238E27FC236}">
                      <a16:creationId xmlns:a16="http://schemas.microsoft.com/office/drawing/2014/main" id="{FA80FE96-2704-FF40-8C9C-6562F18B4887}"/>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88" name="Freeform 438">
                  <a:extLst>
                    <a:ext uri="{FF2B5EF4-FFF2-40B4-BE49-F238E27FC236}">
                      <a16:creationId xmlns:a16="http://schemas.microsoft.com/office/drawing/2014/main" id="{D4835048-2C5B-9642-8780-966EBF5B831F}"/>
                    </a:ext>
                  </a:extLst>
                </p:cNvPr>
                <p:cNvSpPr/>
                <p:nvPr/>
              </p:nvSpPr>
              <p:spPr>
                <a:xfrm rot="16017027">
                  <a:off x="1210306" y="-8870729"/>
                  <a:ext cx="321147" cy="292094"/>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65" name="Group 64">
                <a:extLst>
                  <a:ext uri="{FF2B5EF4-FFF2-40B4-BE49-F238E27FC236}">
                    <a16:creationId xmlns:a16="http://schemas.microsoft.com/office/drawing/2014/main" id="{A94426C6-CFD2-0741-BB61-D226A65DF20A}"/>
                  </a:ext>
                </a:extLst>
              </p:cNvPr>
              <p:cNvGrpSpPr/>
              <p:nvPr/>
            </p:nvGrpSpPr>
            <p:grpSpPr>
              <a:xfrm>
                <a:off x="5518635" y="3506561"/>
                <a:ext cx="251254" cy="264460"/>
                <a:chOff x="884314" y="859084"/>
                <a:chExt cx="522876" cy="475575"/>
              </a:xfrm>
              <a:noFill/>
            </p:grpSpPr>
            <p:sp>
              <p:nvSpPr>
                <p:cNvPr id="85" name="Freeform 440">
                  <a:extLst>
                    <a:ext uri="{FF2B5EF4-FFF2-40B4-BE49-F238E27FC236}">
                      <a16:creationId xmlns:a16="http://schemas.microsoft.com/office/drawing/2014/main" id="{FBFE1D15-703F-4542-B4A6-28F42159CF4C}"/>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86" name="Freeform 441">
                  <a:extLst>
                    <a:ext uri="{FF2B5EF4-FFF2-40B4-BE49-F238E27FC236}">
                      <a16:creationId xmlns:a16="http://schemas.microsoft.com/office/drawing/2014/main" id="{53FD46A9-9DE1-284E-8FCF-4515ACCBECED}"/>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66" name="Group 65">
                <a:extLst>
                  <a:ext uri="{FF2B5EF4-FFF2-40B4-BE49-F238E27FC236}">
                    <a16:creationId xmlns:a16="http://schemas.microsoft.com/office/drawing/2014/main" id="{BA4E3C31-74BB-8642-B268-AFE1F4ECBD0D}"/>
                  </a:ext>
                </a:extLst>
              </p:cNvPr>
              <p:cNvGrpSpPr/>
              <p:nvPr/>
            </p:nvGrpSpPr>
            <p:grpSpPr>
              <a:xfrm>
                <a:off x="5032010" y="650456"/>
                <a:ext cx="251254" cy="264460"/>
                <a:chOff x="884314" y="859084"/>
                <a:chExt cx="522876" cy="475575"/>
              </a:xfrm>
              <a:noFill/>
            </p:grpSpPr>
            <p:sp>
              <p:nvSpPr>
                <p:cNvPr id="83" name="Freeform 443">
                  <a:extLst>
                    <a:ext uri="{FF2B5EF4-FFF2-40B4-BE49-F238E27FC236}">
                      <a16:creationId xmlns:a16="http://schemas.microsoft.com/office/drawing/2014/main" id="{BE91E098-0436-2A49-B185-B051D964ABD4}"/>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84" name="Freeform 444">
                  <a:extLst>
                    <a:ext uri="{FF2B5EF4-FFF2-40B4-BE49-F238E27FC236}">
                      <a16:creationId xmlns:a16="http://schemas.microsoft.com/office/drawing/2014/main" id="{23653BFB-70C4-9A40-8CF6-C9D63244A69B}"/>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67" name="Group 66">
                <a:extLst>
                  <a:ext uri="{FF2B5EF4-FFF2-40B4-BE49-F238E27FC236}">
                    <a16:creationId xmlns:a16="http://schemas.microsoft.com/office/drawing/2014/main" id="{57ACEB91-1AF8-0A46-82CA-556A08B1132C}"/>
                  </a:ext>
                </a:extLst>
              </p:cNvPr>
              <p:cNvGrpSpPr/>
              <p:nvPr/>
            </p:nvGrpSpPr>
            <p:grpSpPr>
              <a:xfrm>
                <a:off x="4875178" y="2891185"/>
                <a:ext cx="251254" cy="264460"/>
                <a:chOff x="884314" y="859084"/>
                <a:chExt cx="522876" cy="475575"/>
              </a:xfrm>
              <a:noFill/>
            </p:grpSpPr>
            <p:sp>
              <p:nvSpPr>
                <p:cNvPr id="81" name="Freeform 446">
                  <a:extLst>
                    <a:ext uri="{FF2B5EF4-FFF2-40B4-BE49-F238E27FC236}">
                      <a16:creationId xmlns:a16="http://schemas.microsoft.com/office/drawing/2014/main" id="{49FD0F95-8CAF-194D-835F-AB8BD07F0338}"/>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82" name="Freeform 447">
                  <a:extLst>
                    <a:ext uri="{FF2B5EF4-FFF2-40B4-BE49-F238E27FC236}">
                      <a16:creationId xmlns:a16="http://schemas.microsoft.com/office/drawing/2014/main" id="{A480D0A4-D2D0-DF42-B683-862E510CD207}"/>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68" name="Group 67">
                <a:extLst>
                  <a:ext uri="{FF2B5EF4-FFF2-40B4-BE49-F238E27FC236}">
                    <a16:creationId xmlns:a16="http://schemas.microsoft.com/office/drawing/2014/main" id="{8B4E8680-45D4-B442-ABDF-31FD1C293E89}"/>
                  </a:ext>
                </a:extLst>
              </p:cNvPr>
              <p:cNvGrpSpPr/>
              <p:nvPr/>
            </p:nvGrpSpPr>
            <p:grpSpPr>
              <a:xfrm>
                <a:off x="5241323" y="5364369"/>
                <a:ext cx="251254" cy="264460"/>
                <a:chOff x="884314" y="859084"/>
                <a:chExt cx="522876" cy="475575"/>
              </a:xfrm>
              <a:noFill/>
            </p:grpSpPr>
            <p:sp>
              <p:nvSpPr>
                <p:cNvPr id="79" name="Freeform 449">
                  <a:extLst>
                    <a:ext uri="{FF2B5EF4-FFF2-40B4-BE49-F238E27FC236}">
                      <a16:creationId xmlns:a16="http://schemas.microsoft.com/office/drawing/2014/main" id="{7B6BC3FE-2283-9B46-AE21-B57FBFD3E6B4}"/>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80" name="Freeform 450">
                  <a:extLst>
                    <a:ext uri="{FF2B5EF4-FFF2-40B4-BE49-F238E27FC236}">
                      <a16:creationId xmlns:a16="http://schemas.microsoft.com/office/drawing/2014/main" id="{9E6F48DA-212D-3849-82E7-571C37777EA4}"/>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69" name="Group 68">
                <a:extLst>
                  <a:ext uri="{FF2B5EF4-FFF2-40B4-BE49-F238E27FC236}">
                    <a16:creationId xmlns:a16="http://schemas.microsoft.com/office/drawing/2014/main" id="{08F6795D-89DA-0F43-A102-8B673D5B81C8}"/>
                  </a:ext>
                </a:extLst>
              </p:cNvPr>
              <p:cNvGrpSpPr/>
              <p:nvPr/>
            </p:nvGrpSpPr>
            <p:grpSpPr>
              <a:xfrm>
                <a:off x="4581635" y="1363750"/>
                <a:ext cx="251254" cy="264460"/>
                <a:chOff x="884314" y="859084"/>
                <a:chExt cx="522876" cy="475575"/>
              </a:xfrm>
              <a:noFill/>
            </p:grpSpPr>
            <p:sp>
              <p:nvSpPr>
                <p:cNvPr id="77" name="Freeform 452">
                  <a:extLst>
                    <a:ext uri="{FF2B5EF4-FFF2-40B4-BE49-F238E27FC236}">
                      <a16:creationId xmlns:a16="http://schemas.microsoft.com/office/drawing/2014/main" id="{9E786DF2-1FFA-A041-A826-458F5F45F7D8}"/>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78" name="Freeform 453">
                  <a:extLst>
                    <a:ext uri="{FF2B5EF4-FFF2-40B4-BE49-F238E27FC236}">
                      <a16:creationId xmlns:a16="http://schemas.microsoft.com/office/drawing/2014/main" id="{3F602F85-A98B-B34E-91C0-71BF3D9B0D97}"/>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70" name="Group 69">
                <a:extLst>
                  <a:ext uri="{FF2B5EF4-FFF2-40B4-BE49-F238E27FC236}">
                    <a16:creationId xmlns:a16="http://schemas.microsoft.com/office/drawing/2014/main" id="{D7525C25-57FB-B04B-A185-B484A430914E}"/>
                  </a:ext>
                </a:extLst>
              </p:cNvPr>
              <p:cNvGrpSpPr/>
              <p:nvPr/>
            </p:nvGrpSpPr>
            <p:grpSpPr>
              <a:xfrm>
                <a:off x="5447780" y="2702404"/>
                <a:ext cx="251254" cy="264460"/>
                <a:chOff x="884314" y="859084"/>
                <a:chExt cx="522876" cy="475575"/>
              </a:xfrm>
              <a:noFill/>
            </p:grpSpPr>
            <p:sp>
              <p:nvSpPr>
                <p:cNvPr id="75" name="Freeform 455">
                  <a:extLst>
                    <a:ext uri="{FF2B5EF4-FFF2-40B4-BE49-F238E27FC236}">
                      <a16:creationId xmlns:a16="http://schemas.microsoft.com/office/drawing/2014/main" id="{3D22CE2C-D8BE-6A4F-B14C-B5974688DF4C}"/>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76" name="Freeform 456">
                  <a:extLst>
                    <a:ext uri="{FF2B5EF4-FFF2-40B4-BE49-F238E27FC236}">
                      <a16:creationId xmlns:a16="http://schemas.microsoft.com/office/drawing/2014/main" id="{B110A42E-F312-E94A-9406-5CBB144E3AD0}"/>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71" name="Group 70">
                <a:extLst>
                  <a:ext uri="{FF2B5EF4-FFF2-40B4-BE49-F238E27FC236}">
                    <a16:creationId xmlns:a16="http://schemas.microsoft.com/office/drawing/2014/main" id="{4DC4BD47-5AAB-014B-A35B-83B59791F802}"/>
                  </a:ext>
                </a:extLst>
              </p:cNvPr>
              <p:cNvGrpSpPr/>
              <p:nvPr/>
            </p:nvGrpSpPr>
            <p:grpSpPr>
              <a:xfrm>
                <a:off x="5769889" y="831261"/>
                <a:ext cx="251254" cy="264460"/>
                <a:chOff x="884314" y="859084"/>
                <a:chExt cx="522876" cy="475575"/>
              </a:xfrm>
              <a:noFill/>
            </p:grpSpPr>
            <p:sp>
              <p:nvSpPr>
                <p:cNvPr id="73" name="Freeform 458">
                  <a:extLst>
                    <a:ext uri="{FF2B5EF4-FFF2-40B4-BE49-F238E27FC236}">
                      <a16:creationId xmlns:a16="http://schemas.microsoft.com/office/drawing/2014/main" id="{1EB6AF6F-4358-A74B-A0FC-5FB7EDC2573C}"/>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74" name="Freeform 459">
                  <a:extLst>
                    <a:ext uri="{FF2B5EF4-FFF2-40B4-BE49-F238E27FC236}">
                      <a16:creationId xmlns:a16="http://schemas.microsoft.com/office/drawing/2014/main" id="{63176FD0-2D3B-8A44-AA17-76528EF9BDC3}"/>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grp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sp>
            <p:nvSpPr>
              <p:cNvPr id="72" name="Rectangle 71">
                <a:extLst>
                  <a:ext uri="{FF2B5EF4-FFF2-40B4-BE49-F238E27FC236}">
                    <a16:creationId xmlns:a16="http://schemas.microsoft.com/office/drawing/2014/main" id="{D4A4AF8C-7A68-4F4B-91F4-B15F73EC4A06}"/>
                  </a:ext>
                </a:extLst>
              </p:cNvPr>
              <p:cNvSpPr>
                <a:spLocks noChangeAspect="1"/>
              </p:cNvSpPr>
              <p:nvPr/>
            </p:nvSpPr>
            <p:spPr>
              <a:xfrm>
                <a:off x="4468456" y="427920"/>
                <a:ext cx="1865580" cy="5712571"/>
              </a:xfrm>
              <a:prstGeom prst="rect">
                <a:avLst/>
              </a:prstGeom>
              <a:noFill/>
              <a:ln>
                <a:solidFill>
                  <a:srgbClr val="285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cxnSp>
          <p:nvCxnSpPr>
            <p:cNvPr id="21" name="Straight Connector 20">
              <a:extLst>
                <a:ext uri="{FF2B5EF4-FFF2-40B4-BE49-F238E27FC236}">
                  <a16:creationId xmlns:a16="http://schemas.microsoft.com/office/drawing/2014/main" id="{514B97B5-F041-4242-9973-89F0B3AEDE9F}"/>
                </a:ext>
              </a:extLst>
            </p:cNvPr>
            <p:cNvCxnSpPr>
              <a:cxnSpLocks/>
            </p:cNvCxnSpPr>
            <p:nvPr/>
          </p:nvCxnSpPr>
          <p:spPr>
            <a:xfrm flipV="1">
              <a:off x="2815512" y="2360441"/>
              <a:ext cx="493666" cy="113245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A5DAB-12E3-3F43-B095-B8DF09B81BF2}"/>
                </a:ext>
              </a:extLst>
            </p:cNvPr>
            <p:cNvCxnSpPr>
              <a:cxnSpLocks/>
            </p:cNvCxnSpPr>
            <p:nvPr/>
          </p:nvCxnSpPr>
          <p:spPr>
            <a:xfrm>
              <a:off x="2815512" y="3888486"/>
              <a:ext cx="479224" cy="1146086"/>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163" name="TextBox 162">
            <a:extLst>
              <a:ext uri="{FF2B5EF4-FFF2-40B4-BE49-F238E27FC236}">
                <a16:creationId xmlns:a16="http://schemas.microsoft.com/office/drawing/2014/main" id="{300BFEB9-B6E1-7E40-AEA5-94CB29CFEA33}"/>
              </a:ext>
            </a:extLst>
          </p:cNvPr>
          <p:cNvSpPr txBox="1"/>
          <p:nvPr/>
        </p:nvSpPr>
        <p:spPr>
          <a:xfrm>
            <a:off x="3678047" y="1863801"/>
            <a:ext cx="2327141" cy="276999"/>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ea typeface="+mn-ea"/>
                <a:cs typeface="+mn-cs"/>
              </a:rPr>
              <a:t>Deposit Blood Cells</a:t>
            </a:r>
          </a:p>
        </p:txBody>
      </p:sp>
      <p:sp>
        <p:nvSpPr>
          <p:cNvPr id="164" name="TextBox 163">
            <a:extLst>
              <a:ext uri="{FF2B5EF4-FFF2-40B4-BE49-F238E27FC236}">
                <a16:creationId xmlns:a16="http://schemas.microsoft.com/office/drawing/2014/main" id="{FD75911A-71FB-F24F-ABB7-88D8EC02656B}"/>
              </a:ext>
            </a:extLst>
          </p:cNvPr>
          <p:cNvSpPr txBox="1"/>
          <p:nvPr/>
        </p:nvSpPr>
        <p:spPr>
          <a:xfrm>
            <a:off x="3733800" y="5014832"/>
            <a:ext cx="2190751" cy="938719"/>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100">
                <a:solidFill>
                  <a:srgbClr val="141B4D"/>
                </a:solidFill>
              </a:rPr>
              <a:t>Red blood cells are lysed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100">
                <a:solidFill>
                  <a:srgbClr val="141B4D"/>
                </a:solidFill>
              </a:rPr>
              <a:t>Through a proprietary</a:t>
            </a:r>
            <a:r>
              <a:rPr kumimoji="0" lang="en-US" sz="1100" b="0" i="0" u="none" strike="noStrike" kern="1200" cap="none" spc="0" normalizeH="0" baseline="0" noProof="0">
                <a:ln>
                  <a:noFill/>
                </a:ln>
                <a:solidFill>
                  <a:srgbClr val="141B4D"/>
                </a:solidFill>
                <a:effectLst/>
                <a:uLnTx/>
                <a:uFillTx/>
              </a:rPr>
              <a:t> cell deposition process the WBC/CTCs are deposited </a:t>
            </a:r>
            <a:br>
              <a:rPr kumimoji="0" lang="en-US" sz="1100" b="0" i="0" u="none" strike="noStrike" kern="1200" cap="none" spc="0" normalizeH="0" baseline="0" noProof="0">
                <a:ln>
                  <a:noFill/>
                </a:ln>
                <a:solidFill>
                  <a:srgbClr val="141B4D"/>
                </a:solidFill>
                <a:effectLst/>
                <a:uLnTx/>
                <a:uFillTx/>
              </a:rPr>
            </a:br>
            <a:r>
              <a:rPr kumimoji="0" lang="en-US" sz="1100" b="0" i="0" u="none" strike="noStrike" kern="1200" cap="none" spc="0" normalizeH="0" baseline="0" noProof="0">
                <a:ln>
                  <a:noFill/>
                </a:ln>
                <a:solidFill>
                  <a:srgbClr val="141B4D"/>
                </a:solidFill>
                <a:effectLst/>
                <a:uLnTx/>
                <a:uFillTx/>
              </a:rPr>
              <a:t>Visualization of </a:t>
            </a:r>
            <a:r>
              <a:rPr lang="en-US" sz="1100">
                <a:solidFill>
                  <a:srgbClr val="141B4D"/>
                </a:solidFill>
              </a:rPr>
              <a:t>all </a:t>
            </a:r>
            <a:r>
              <a:rPr kumimoji="0" lang="en-US" sz="1100" b="0" i="0" u="none" strike="noStrike" kern="1200" cap="none" spc="0" normalizeH="0" baseline="0" noProof="0">
                <a:ln>
                  <a:noFill/>
                </a:ln>
                <a:solidFill>
                  <a:srgbClr val="141B4D"/>
                </a:solidFill>
                <a:effectLst/>
                <a:uLnTx/>
                <a:uFillTx/>
              </a:rPr>
              <a:t>3M cells </a:t>
            </a:r>
          </a:p>
        </p:txBody>
      </p:sp>
      <p:sp>
        <p:nvSpPr>
          <p:cNvPr id="165" name="Rectangle 164">
            <a:extLst>
              <a:ext uri="{FF2B5EF4-FFF2-40B4-BE49-F238E27FC236}">
                <a16:creationId xmlns:a16="http://schemas.microsoft.com/office/drawing/2014/main" id="{7C74CFE2-4B17-B74A-ABF3-295BA64D382B}"/>
              </a:ext>
            </a:extLst>
          </p:cNvPr>
          <p:cNvSpPr/>
          <p:nvPr/>
        </p:nvSpPr>
        <p:spPr>
          <a:xfrm>
            <a:off x="6388995" y="1833502"/>
            <a:ext cx="2125097" cy="356939"/>
          </a:xfrm>
          <a:prstGeom prst="rect">
            <a:avLst/>
          </a:prstGeom>
          <a:solidFill>
            <a:schemeClr val="tx1"/>
          </a:solid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100" b="1" err="1">
              <a:solidFill>
                <a:schemeClr val="tx1"/>
              </a:solidFill>
            </a:endParaRPr>
          </a:p>
        </p:txBody>
      </p:sp>
      <p:sp>
        <p:nvSpPr>
          <p:cNvPr id="166" name="Content Placeholder 31">
            <a:extLst>
              <a:ext uri="{FF2B5EF4-FFF2-40B4-BE49-F238E27FC236}">
                <a16:creationId xmlns:a16="http://schemas.microsoft.com/office/drawing/2014/main" id="{1969EF03-F803-C143-A6AF-978C7768A7E2}"/>
              </a:ext>
            </a:extLst>
          </p:cNvPr>
          <p:cNvSpPr txBox="1">
            <a:spLocks/>
          </p:cNvSpPr>
          <p:nvPr/>
        </p:nvSpPr>
        <p:spPr>
          <a:xfrm>
            <a:off x="6405715" y="2168704"/>
            <a:ext cx="2089004" cy="3780720"/>
          </a:xfrm>
          <a:prstGeom prst="rect">
            <a:avLst/>
          </a:prstGeom>
          <a:ln w="44450">
            <a:solidFill>
              <a:schemeClr val="accent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285A55"/>
              </a:solidFill>
              <a:effectLst/>
              <a:uLnTx/>
              <a:uFillTx/>
              <a:ea typeface="+mn-ea"/>
              <a:cs typeface="+mn-cs"/>
            </a:endParaRPr>
          </a:p>
        </p:txBody>
      </p:sp>
      <p:grpSp>
        <p:nvGrpSpPr>
          <p:cNvPr id="167" name="Group 166">
            <a:extLst>
              <a:ext uri="{FF2B5EF4-FFF2-40B4-BE49-F238E27FC236}">
                <a16:creationId xmlns:a16="http://schemas.microsoft.com/office/drawing/2014/main" id="{BA068E32-B421-C24E-8C7E-67B7F24B5AB4}"/>
              </a:ext>
            </a:extLst>
          </p:cNvPr>
          <p:cNvGrpSpPr>
            <a:grpSpLocks noChangeAspect="1"/>
          </p:cNvGrpSpPr>
          <p:nvPr/>
        </p:nvGrpSpPr>
        <p:grpSpPr>
          <a:xfrm>
            <a:off x="7144386" y="3295305"/>
            <a:ext cx="650629" cy="1764482"/>
            <a:chOff x="3117915" y="688913"/>
            <a:chExt cx="1865580" cy="5712571"/>
          </a:xfrm>
        </p:grpSpPr>
        <p:sp>
          <p:nvSpPr>
            <p:cNvPr id="168" name="Freeform 6">
              <a:extLst>
                <a:ext uri="{FF2B5EF4-FFF2-40B4-BE49-F238E27FC236}">
                  <a16:creationId xmlns:a16="http://schemas.microsoft.com/office/drawing/2014/main" id="{070936EA-3F9E-CF41-BD8A-C8EE3BCCDB44}"/>
                </a:ext>
              </a:extLst>
            </p:cNvPr>
            <p:cNvSpPr/>
            <p:nvPr/>
          </p:nvSpPr>
          <p:spPr>
            <a:xfrm rot="16017027">
              <a:off x="3197583" y="4653638"/>
              <a:ext cx="280260" cy="25490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nvGrpSpPr>
            <p:cNvPr id="169" name="Group 168">
              <a:extLst>
                <a:ext uri="{FF2B5EF4-FFF2-40B4-BE49-F238E27FC236}">
                  <a16:creationId xmlns:a16="http://schemas.microsoft.com/office/drawing/2014/main" id="{F4835249-A34A-A245-AEE1-EC608327BAE1}"/>
                </a:ext>
              </a:extLst>
            </p:cNvPr>
            <p:cNvGrpSpPr/>
            <p:nvPr/>
          </p:nvGrpSpPr>
          <p:grpSpPr>
            <a:xfrm>
              <a:off x="3194396" y="1012268"/>
              <a:ext cx="251254" cy="264460"/>
              <a:chOff x="884314" y="859084"/>
              <a:chExt cx="522876" cy="475575"/>
            </a:xfrm>
            <a:noFill/>
          </p:grpSpPr>
          <p:sp>
            <p:nvSpPr>
              <p:cNvPr id="306" name="Freeform 63">
                <a:extLst>
                  <a:ext uri="{FF2B5EF4-FFF2-40B4-BE49-F238E27FC236}">
                    <a16:creationId xmlns:a16="http://schemas.microsoft.com/office/drawing/2014/main" id="{6B81B83F-D100-E041-A997-C49B03B9AAC7}"/>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307" name="Freeform 64">
                <a:extLst>
                  <a:ext uri="{FF2B5EF4-FFF2-40B4-BE49-F238E27FC236}">
                    <a16:creationId xmlns:a16="http://schemas.microsoft.com/office/drawing/2014/main" id="{658C51ED-1D5A-C544-A531-D1C356A7CB92}"/>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70" name="Group 169">
              <a:extLst>
                <a:ext uri="{FF2B5EF4-FFF2-40B4-BE49-F238E27FC236}">
                  <a16:creationId xmlns:a16="http://schemas.microsoft.com/office/drawing/2014/main" id="{4DB055EE-F29E-AD4C-9BF3-E3A165DFCE9B}"/>
                </a:ext>
              </a:extLst>
            </p:cNvPr>
            <p:cNvGrpSpPr/>
            <p:nvPr/>
          </p:nvGrpSpPr>
          <p:grpSpPr>
            <a:xfrm>
              <a:off x="4451922" y="3281896"/>
              <a:ext cx="472839" cy="430065"/>
              <a:chOff x="3490195" y="489350"/>
              <a:chExt cx="720786" cy="655581"/>
            </a:xfrm>
            <a:noFill/>
          </p:grpSpPr>
          <p:sp>
            <p:nvSpPr>
              <p:cNvPr id="304" name="Freeform 59">
                <a:extLst>
                  <a:ext uri="{FF2B5EF4-FFF2-40B4-BE49-F238E27FC236}">
                    <a16:creationId xmlns:a16="http://schemas.microsoft.com/office/drawing/2014/main" id="{58546729-35FA-C74A-846D-6813BE824335}"/>
                  </a:ext>
                </a:extLst>
              </p:cNvPr>
              <p:cNvSpPr/>
              <p:nvPr/>
            </p:nvSpPr>
            <p:spPr>
              <a:xfrm>
                <a:off x="3490195" y="489350"/>
                <a:ext cx="720786" cy="655581"/>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rgbClr val="C00000"/>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305" name="Freeform 60">
                <a:extLst>
                  <a:ext uri="{FF2B5EF4-FFF2-40B4-BE49-F238E27FC236}">
                    <a16:creationId xmlns:a16="http://schemas.microsoft.com/office/drawing/2014/main" id="{67F4A6B9-DF03-6041-879C-56A5EA1341CF}"/>
                  </a:ext>
                </a:extLst>
              </p:cNvPr>
              <p:cNvSpPr/>
              <p:nvPr/>
            </p:nvSpPr>
            <p:spPr>
              <a:xfrm rot="16017027">
                <a:off x="3525407" y="692289"/>
                <a:ext cx="427221" cy="38857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71" name="Group 170">
              <a:extLst>
                <a:ext uri="{FF2B5EF4-FFF2-40B4-BE49-F238E27FC236}">
                  <a16:creationId xmlns:a16="http://schemas.microsoft.com/office/drawing/2014/main" id="{20494C39-66C7-284B-8B0E-4F5889E0FF02}"/>
                </a:ext>
              </a:extLst>
            </p:cNvPr>
            <p:cNvGrpSpPr/>
            <p:nvPr/>
          </p:nvGrpSpPr>
          <p:grpSpPr>
            <a:xfrm>
              <a:off x="4379933" y="4718256"/>
              <a:ext cx="418472" cy="378243"/>
              <a:chOff x="4045611" y="2580161"/>
              <a:chExt cx="637911" cy="576584"/>
            </a:xfrm>
            <a:noFill/>
          </p:grpSpPr>
          <p:sp>
            <p:nvSpPr>
              <p:cNvPr id="302" name="Freeform 43">
                <a:extLst>
                  <a:ext uri="{FF2B5EF4-FFF2-40B4-BE49-F238E27FC236}">
                    <a16:creationId xmlns:a16="http://schemas.microsoft.com/office/drawing/2014/main" id="{810C3826-8118-B14D-B017-2E781EB56283}"/>
                  </a:ext>
                </a:extLst>
              </p:cNvPr>
              <p:cNvSpPr/>
              <p:nvPr/>
            </p:nvSpPr>
            <p:spPr>
              <a:xfrm rot="17367766">
                <a:off x="4076275" y="2549497"/>
                <a:ext cx="576584" cy="637911"/>
              </a:xfrm>
              <a:custGeom>
                <a:avLst/>
                <a:gdLst>
                  <a:gd name="connsiteX0" fmla="*/ 67538 w 884344"/>
                  <a:gd name="connsiteY0" fmla="*/ 292608 h 978408"/>
                  <a:gd name="connsiteX1" fmla="*/ 67538 w 884344"/>
                  <a:gd name="connsiteY1" fmla="*/ 292608 h 978408"/>
                  <a:gd name="connsiteX2" fmla="*/ 140690 w 884344"/>
                  <a:gd name="connsiteY2" fmla="*/ 228600 h 978408"/>
                  <a:gd name="connsiteX3" fmla="*/ 177266 w 884344"/>
                  <a:gd name="connsiteY3" fmla="*/ 210312 h 978408"/>
                  <a:gd name="connsiteX4" fmla="*/ 204698 w 884344"/>
                  <a:gd name="connsiteY4" fmla="*/ 192024 h 978408"/>
                  <a:gd name="connsiteX5" fmla="*/ 241274 w 884344"/>
                  <a:gd name="connsiteY5" fmla="*/ 137160 h 978408"/>
                  <a:gd name="connsiteX6" fmla="*/ 259562 w 884344"/>
                  <a:gd name="connsiteY6" fmla="*/ 109728 h 978408"/>
                  <a:gd name="connsiteX7" fmla="*/ 277850 w 884344"/>
                  <a:gd name="connsiteY7" fmla="*/ 54864 h 978408"/>
                  <a:gd name="connsiteX8" fmla="*/ 305282 w 884344"/>
                  <a:gd name="connsiteY8" fmla="*/ 27432 h 978408"/>
                  <a:gd name="connsiteX9" fmla="*/ 332714 w 884344"/>
                  <a:gd name="connsiteY9" fmla="*/ 18288 h 978408"/>
                  <a:gd name="connsiteX10" fmla="*/ 360146 w 884344"/>
                  <a:gd name="connsiteY10" fmla="*/ 0 h 978408"/>
                  <a:gd name="connsiteX11" fmla="*/ 433298 w 884344"/>
                  <a:gd name="connsiteY11" fmla="*/ 27432 h 978408"/>
                  <a:gd name="connsiteX12" fmla="*/ 451586 w 884344"/>
                  <a:gd name="connsiteY12" fmla="*/ 54864 h 978408"/>
                  <a:gd name="connsiteX13" fmla="*/ 479018 w 884344"/>
                  <a:gd name="connsiteY13" fmla="*/ 73152 h 978408"/>
                  <a:gd name="connsiteX14" fmla="*/ 506450 w 884344"/>
                  <a:gd name="connsiteY14" fmla="*/ 100584 h 978408"/>
                  <a:gd name="connsiteX15" fmla="*/ 533882 w 884344"/>
                  <a:gd name="connsiteY15" fmla="*/ 118872 h 978408"/>
                  <a:gd name="connsiteX16" fmla="*/ 588746 w 884344"/>
                  <a:gd name="connsiteY16" fmla="*/ 173736 h 978408"/>
                  <a:gd name="connsiteX17" fmla="*/ 616178 w 884344"/>
                  <a:gd name="connsiteY17" fmla="*/ 201168 h 978408"/>
                  <a:gd name="connsiteX18" fmla="*/ 671042 w 884344"/>
                  <a:gd name="connsiteY18" fmla="*/ 219456 h 978408"/>
                  <a:gd name="connsiteX19" fmla="*/ 698474 w 884344"/>
                  <a:gd name="connsiteY19" fmla="*/ 228600 h 978408"/>
                  <a:gd name="connsiteX20" fmla="*/ 835634 w 884344"/>
                  <a:gd name="connsiteY20" fmla="*/ 246888 h 978408"/>
                  <a:gd name="connsiteX21" fmla="*/ 863066 w 884344"/>
                  <a:gd name="connsiteY21" fmla="*/ 265176 h 978408"/>
                  <a:gd name="connsiteX22" fmla="*/ 872210 w 884344"/>
                  <a:gd name="connsiteY22" fmla="*/ 356616 h 978408"/>
                  <a:gd name="connsiteX23" fmla="*/ 844778 w 884344"/>
                  <a:gd name="connsiteY23" fmla="*/ 374904 h 978408"/>
                  <a:gd name="connsiteX24" fmla="*/ 808202 w 884344"/>
                  <a:gd name="connsiteY24" fmla="*/ 411480 h 978408"/>
                  <a:gd name="connsiteX25" fmla="*/ 789914 w 884344"/>
                  <a:gd name="connsiteY25" fmla="*/ 438912 h 978408"/>
                  <a:gd name="connsiteX26" fmla="*/ 762482 w 884344"/>
                  <a:gd name="connsiteY26" fmla="*/ 457200 h 978408"/>
                  <a:gd name="connsiteX27" fmla="*/ 735050 w 884344"/>
                  <a:gd name="connsiteY27" fmla="*/ 521208 h 978408"/>
                  <a:gd name="connsiteX28" fmla="*/ 762482 w 884344"/>
                  <a:gd name="connsiteY28" fmla="*/ 640080 h 978408"/>
                  <a:gd name="connsiteX29" fmla="*/ 771626 w 884344"/>
                  <a:gd name="connsiteY29" fmla="*/ 667512 h 978408"/>
                  <a:gd name="connsiteX30" fmla="*/ 808202 w 884344"/>
                  <a:gd name="connsiteY30" fmla="*/ 722376 h 978408"/>
                  <a:gd name="connsiteX31" fmla="*/ 826490 w 884344"/>
                  <a:gd name="connsiteY31" fmla="*/ 749808 h 978408"/>
                  <a:gd name="connsiteX32" fmla="*/ 817346 w 884344"/>
                  <a:gd name="connsiteY32" fmla="*/ 914400 h 978408"/>
                  <a:gd name="connsiteX33" fmla="*/ 799058 w 884344"/>
                  <a:gd name="connsiteY33" fmla="*/ 941832 h 978408"/>
                  <a:gd name="connsiteX34" fmla="*/ 744194 w 884344"/>
                  <a:gd name="connsiteY34" fmla="*/ 969264 h 978408"/>
                  <a:gd name="connsiteX35" fmla="*/ 707618 w 884344"/>
                  <a:gd name="connsiteY35" fmla="*/ 978408 h 978408"/>
                  <a:gd name="connsiteX36" fmla="*/ 543026 w 884344"/>
                  <a:gd name="connsiteY36" fmla="*/ 960120 h 978408"/>
                  <a:gd name="connsiteX37" fmla="*/ 497306 w 884344"/>
                  <a:gd name="connsiteY37" fmla="*/ 950976 h 978408"/>
                  <a:gd name="connsiteX38" fmla="*/ 451586 w 884344"/>
                  <a:gd name="connsiteY38" fmla="*/ 932688 h 978408"/>
                  <a:gd name="connsiteX39" fmla="*/ 369290 w 884344"/>
                  <a:gd name="connsiteY39" fmla="*/ 905256 h 978408"/>
                  <a:gd name="connsiteX40" fmla="*/ 341858 w 884344"/>
                  <a:gd name="connsiteY40" fmla="*/ 896112 h 978408"/>
                  <a:gd name="connsiteX41" fmla="*/ 314426 w 884344"/>
                  <a:gd name="connsiteY41" fmla="*/ 868680 h 978408"/>
                  <a:gd name="connsiteX42" fmla="*/ 195554 w 884344"/>
                  <a:gd name="connsiteY42" fmla="*/ 896112 h 978408"/>
                  <a:gd name="connsiteX43" fmla="*/ 104114 w 884344"/>
                  <a:gd name="connsiteY43" fmla="*/ 886968 h 978408"/>
                  <a:gd name="connsiteX44" fmla="*/ 76682 w 884344"/>
                  <a:gd name="connsiteY44" fmla="*/ 859536 h 978408"/>
                  <a:gd name="connsiteX45" fmla="*/ 40106 w 884344"/>
                  <a:gd name="connsiteY45" fmla="*/ 777240 h 978408"/>
                  <a:gd name="connsiteX46" fmla="*/ 21818 w 884344"/>
                  <a:gd name="connsiteY46" fmla="*/ 713232 h 978408"/>
                  <a:gd name="connsiteX47" fmla="*/ 12674 w 884344"/>
                  <a:gd name="connsiteY47" fmla="*/ 603504 h 978408"/>
                  <a:gd name="connsiteX48" fmla="*/ 12674 w 884344"/>
                  <a:gd name="connsiteY48" fmla="*/ 530352 h 978408"/>
                  <a:gd name="connsiteX49" fmla="*/ 40106 w 884344"/>
                  <a:gd name="connsiteY49" fmla="*/ 512064 h 978408"/>
                  <a:gd name="connsiteX50" fmla="*/ 94970 w 884344"/>
                  <a:gd name="connsiteY50" fmla="*/ 493776 h 978408"/>
                  <a:gd name="connsiteX51" fmla="*/ 67538 w 884344"/>
                  <a:gd name="connsiteY51" fmla="*/ 292608 h 97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84344" h="978408">
                    <a:moveTo>
                      <a:pt x="67538" y="292608"/>
                    </a:moveTo>
                    <a:lnTo>
                      <a:pt x="67538" y="292608"/>
                    </a:lnTo>
                    <a:cubicBezTo>
                      <a:pt x="91922" y="271272"/>
                      <a:pt x="114769" y="248040"/>
                      <a:pt x="140690" y="228600"/>
                    </a:cubicBezTo>
                    <a:cubicBezTo>
                      <a:pt x="151595" y="220421"/>
                      <a:pt x="165431" y="217075"/>
                      <a:pt x="177266" y="210312"/>
                    </a:cubicBezTo>
                    <a:cubicBezTo>
                      <a:pt x="186808" y="204860"/>
                      <a:pt x="195554" y="198120"/>
                      <a:pt x="204698" y="192024"/>
                    </a:cubicBezTo>
                    <a:lnTo>
                      <a:pt x="241274" y="137160"/>
                    </a:lnTo>
                    <a:cubicBezTo>
                      <a:pt x="247370" y="128016"/>
                      <a:pt x="256087" y="120154"/>
                      <a:pt x="259562" y="109728"/>
                    </a:cubicBezTo>
                    <a:cubicBezTo>
                      <a:pt x="265658" y="91440"/>
                      <a:pt x="264219" y="68495"/>
                      <a:pt x="277850" y="54864"/>
                    </a:cubicBezTo>
                    <a:cubicBezTo>
                      <a:pt x="286994" y="45720"/>
                      <a:pt x="294522" y="34605"/>
                      <a:pt x="305282" y="27432"/>
                    </a:cubicBezTo>
                    <a:cubicBezTo>
                      <a:pt x="313302" y="22085"/>
                      <a:pt x="324093" y="22599"/>
                      <a:pt x="332714" y="18288"/>
                    </a:cubicBezTo>
                    <a:cubicBezTo>
                      <a:pt x="342544" y="13373"/>
                      <a:pt x="351002" y="6096"/>
                      <a:pt x="360146" y="0"/>
                    </a:cubicBezTo>
                    <a:cubicBezTo>
                      <a:pt x="392858" y="6542"/>
                      <a:pt x="409753" y="3887"/>
                      <a:pt x="433298" y="27432"/>
                    </a:cubicBezTo>
                    <a:cubicBezTo>
                      <a:pt x="441069" y="35203"/>
                      <a:pt x="443815" y="47093"/>
                      <a:pt x="451586" y="54864"/>
                    </a:cubicBezTo>
                    <a:cubicBezTo>
                      <a:pt x="459357" y="62635"/>
                      <a:pt x="470575" y="66117"/>
                      <a:pt x="479018" y="73152"/>
                    </a:cubicBezTo>
                    <a:cubicBezTo>
                      <a:pt x="488952" y="81431"/>
                      <a:pt x="496516" y="92305"/>
                      <a:pt x="506450" y="100584"/>
                    </a:cubicBezTo>
                    <a:cubicBezTo>
                      <a:pt x="514893" y="107619"/>
                      <a:pt x="525668" y="111571"/>
                      <a:pt x="533882" y="118872"/>
                    </a:cubicBezTo>
                    <a:cubicBezTo>
                      <a:pt x="553212" y="136055"/>
                      <a:pt x="570458" y="155448"/>
                      <a:pt x="588746" y="173736"/>
                    </a:cubicBezTo>
                    <a:cubicBezTo>
                      <a:pt x="597890" y="182880"/>
                      <a:pt x="603910" y="197079"/>
                      <a:pt x="616178" y="201168"/>
                    </a:cubicBezTo>
                    <a:lnTo>
                      <a:pt x="671042" y="219456"/>
                    </a:lnTo>
                    <a:cubicBezTo>
                      <a:pt x="680186" y="222504"/>
                      <a:pt x="688910" y="227404"/>
                      <a:pt x="698474" y="228600"/>
                    </a:cubicBezTo>
                    <a:cubicBezTo>
                      <a:pt x="793012" y="240417"/>
                      <a:pt x="747299" y="234269"/>
                      <a:pt x="835634" y="246888"/>
                    </a:cubicBezTo>
                    <a:cubicBezTo>
                      <a:pt x="844778" y="252984"/>
                      <a:pt x="855295" y="257405"/>
                      <a:pt x="863066" y="265176"/>
                    </a:cubicBezTo>
                    <a:cubicBezTo>
                      <a:pt x="889989" y="292099"/>
                      <a:pt x="889419" y="317896"/>
                      <a:pt x="872210" y="356616"/>
                    </a:cubicBezTo>
                    <a:cubicBezTo>
                      <a:pt x="867747" y="366659"/>
                      <a:pt x="853922" y="368808"/>
                      <a:pt x="844778" y="374904"/>
                    </a:cubicBezTo>
                    <a:cubicBezTo>
                      <a:pt x="824827" y="434756"/>
                      <a:pt x="852537" y="376012"/>
                      <a:pt x="808202" y="411480"/>
                    </a:cubicBezTo>
                    <a:cubicBezTo>
                      <a:pt x="799620" y="418345"/>
                      <a:pt x="797685" y="431141"/>
                      <a:pt x="789914" y="438912"/>
                    </a:cubicBezTo>
                    <a:cubicBezTo>
                      <a:pt x="782143" y="446683"/>
                      <a:pt x="771626" y="451104"/>
                      <a:pt x="762482" y="457200"/>
                    </a:cubicBezTo>
                    <a:cubicBezTo>
                      <a:pt x="758911" y="464342"/>
                      <a:pt x="735050" y="507753"/>
                      <a:pt x="735050" y="521208"/>
                    </a:cubicBezTo>
                    <a:cubicBezTo>
                      <a:pt x="735050" y="652276"/>
                      <a:pt x="730875" y="576867"/>
                      <a:pt x="762482" y="640080"/>
                    </a:cubicBezTo>
                    <a:cubicBezTo>
                      <a:pt x="766793" y="648701"/>
                      <a:pt x="766945" y="659086"/>
                      <a:pt x="771626" y="667512"/>
                    </a:cubicBezTo>
                    <a:cubicBezTo>
                      <a:pt x="782300" y="686725"/>
                      <a:pt x="796010" y="704088"/>
                      <a:pt x="808202" y="722376"/>
                    </a:cubicBezTo>
                    <a:lnTo>
                      <a:pt x="826490" y="749808"/>
                    </a:lnTo>
                    <a:cubicBezTo>
                      <a:pt x="823442" y="804672"/>
                      <a:pt x="825117" y="860004"/>
                      <a:pt x="817346" y="914400"/>
                    </a:cubicBezTo>
                    <a:cubicBezTo>
                      <a:pt x="815792" y="925279"/>
                      <a:pt x="806829" y="934061"/>
                      <a:pt x="799058" y="941832"/>
                    </a:cubicBezTo>
                    <a:cubicBezTo>
                      <a:pt x="783028" y="957862"/>
                      <a:pt x="765018" y="963314"/>
                      <a:pt x="744194" y="969264"/>
                    </a:cubicBezTo>
                    <a:cubicBezTo>
                      <a:pt x="732110" y="972716"/>
                      <a:pt x="719810" y="975360"/>
                      <a:pt x="707618" y="978408"/>
                    </a:cubicBezTo>
                    <a:cubicBezTo>
                      <a:pt x="607149" y="970036"/>
                      <a:pt x="620083" y="974130"/>
                      <a:pt x="543026" y="960120"/>
                    </a:cubicBezTo>
                    <a:cubicBezTo>
                      <a:pt x="527735" y="957340"/>
                      <a:pt x="512192" y="955442"/>
                      <a:pt x="497306" y="950976"/>
                    </a:cubicBezTo>
                    <a:cubicBezTo>
                      <a:pt x="481584" y="946259"/>
                      <a:pt x="467012" y="938297"/>
                      <a:pt x="451586" y="932688"/>
                    </a:cubicBezTo>
                    <a:cubicBezTo>
                      <a:pt x="424411" y="922806"/>
                      <a:pt x="396722" y="914400"/>
                      <a:pt x="369290" y="905256"/>
                    </a:cubicBezTo>
                    <a:lnTo>
                      <a:pt x="341858" y="896112"/>
                    </a:lnTo>
                    <a:cubicBezTo>
                      <a:pt x="332714" y="886968"/>
                      <a:pt x="327319" y="869672"/>
                      <a:pt x="314426" y="868680"/>
                    </a:cubicBezTo>
                    <a:cubicBezTo>
                      <a:pt x="281636" y="866158"/>
                      <a:pt x="231357" y="884178"/>
                      <a:pt x="195554" y="896112"/>
                    </a:cubicBezTo>
                    <a:cubicBezTo>
                      <a:pt x="165074" y="893064"/>
                      <a:pt x="133391" y="895976"/>
                      <a:pt x="104114" y="886968"/>
                    </a:cubicBezTo>
                    <a:cubicBezTo>
                      <a:pt x="91754" y="883165"/>
                      <a:pt x="84961" y="869470"/>
                      <a:pt x="76682" y="859536"/>
                    </a:cubicBezTo>
                    <a:cubicBezTo>
                      <a:pt x="52531" y="830555"/>
                      <a:pt x="53397" y="817112"/>
                      <a:pt x="40106" y="777240"/>
                    </a:cubicBezTo>
                    <a:cubicBezTo>
                      <a:pt x="26988" y="737886"/>
                      <a:pt x="33300" y="759159"/>
                      <a:pt x="21818" y="713232"/>
                    </a:cubicBezTo>
                    <a:cubicBezTo>
                      <a:pt x="18770" y="676656"/>
                      <a:pt x="17525" y="639885"/>
                      <a:pt x="12674" y="603504"/>
                    </a:cubicBezTo>
                    <a:cubicBezTo>
                      <a:pt x="7859" y="567391"/>
                      <a:pt x="-13265" y="575746"/>
                      <a:pt x="12674" y="530352"/>
                    </a:cubicBezTo>
                    <a:cubicBezTo>
                      <a:pt x="18126" y="520810"/>
                      <a:pt x="30063" y="516527"/>
                      <a:pt x="40106" y="512064"/>
                    </a:cubicBezTo>
                    <a:cubicBezTo>
                      <a:pt x="57722" y="504235"/>
                      <a:pt x="94970" y="493776"/>
                      <a:pt x="94970" y="493776"/>
                    </a:cubicBezTo>
                    <a:cubicBezTo>
                      <a:pt x="106286" y="335357"/>
                      <a:pt x="72110" y="326136"/>
                      <a:pt x="67538" y="292608"/>
                    </a:cubicBezTo>
                    <a:close/>
                  </a:path>
                </a:pathLst>
              </a:custGeom>
              <a:solidFill>
                <a:srgbClr val="C00000"/>
              </a:solidFill>
              <a:ln w="9525">
                <a:solidFill>
                  <a:srgbClr val="285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303" name="Freeform 45">
                <a:extLst>
                  <a:ext uri="{FF2B5EF4-FFF2-40B4-BE49-F238E27FC236}">
                    <a16:creationId xmlns:a16="http://schemas.microsoft.com/office/drawing/2014/main" id="{C0C6092E-8886-664D-9AA1-039C55BEC53D}"/>
                  </a:ext>
                </a:extLst>
              </p:cNvPr>
              <p:cNvSpPr/>
              <p:nvPr/>
            </p:nvSpPr>
            <p:spPr>
              <a:xfrm rot="13066388">
                <a:off x="4195708" y="2785958"/>
                <a:ext cx="317489" cy="245029"/>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72" name="Group 171">
              <a:extLst>
                <a:ext uri="{FF2B5EF4-FFF2-40B4-BE49-F238E27FC236}">
                  <a16:creationId xmlns:a16="http://schemas.microsoft.com/office/drawing/2014/main" id="{AD0260BE-4135-A14E-92B8-482F804B0F91}"/>
                </a:ext>
              </a:extLst>
            </p:cNvPr>
            <p:cNvGrpSpPr/>
            <p:nvPr/>
          </p:nvGrpSpPr>
          <p:grpSpPr>
            <a:xfrm>
              <a:off x="3155216" y="2042790"/>
              <a:ext cx="472839" cy="689673"/>
              <a:chOff x="6836699" y="630481"/>
              <a:chExt cx="720786" cy="1051321"/>
            </a:xfrm>
            <a:noFill/>
          </p:grpSpPr>
          <p:sp>
            <p:nvSpPr>
              <p:cNvPr id="298" name="Freeform 27">
                <a:extLst>
                  <a:ext uri="{FF2B5EF4-FFF2-40B4-BE49-F238E27FC236}">
                    <a16:creationId xmlns:a16="http://schemas.microsoft.com/office/drawing/2014/main" id="{481BCFBB-5086-1F47-874F-C011CD785E81}"/>
                  </a:ext>
                </a:extLst>
              </p:cNvPr>
              <p:cNvSpPr/>
              <p:nvPr/>
            </p:nvSpPr>
            <p:spPr>
              <a:xfrm>
                <a:off x="6836699" y="630481"/>
                <a:ext cx="720786" cy="1051321"/>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60000"/>
                  <a:lumOff val="4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99" name="Freeform 28">
                <a:extLst>
                  <a:ext uri="{FF2B5EF4-FFF2-40B4-BE49-F238E27FC236}">
                    <a16:creationId xmlns:a16="http://schemas.microsoft.com/office/drawing/2014/main" id="{22BE9447-856D-734E-873B-4BB1D8748A4B}"/>
                  </a:ext>
                </a:extLst>
              </p:cNvPr>
              <p:cNvSpPr/>
              <p:nvPr/>
            </p:nvSpPr>
            <p:spPr>
              <a:xfrm rot="16017027">
                <a:off x="6898878" y="1221030"/>
                <a:ext cx="389039" cy="38857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300" name="Freeform 29">
                <a:extLst>
                  <a:ext uri="{FF2B5EF4-FFF2-40B4-BE49-F238E27FC236}">
                    <a16:creationId xmlns:a16="http://schemas.microsoft.com/office/drawing/2014/main" id="{6DA6CCD9-2013-6B4D-8C23-F8AF3B83C693}"/>
                  </a:ext>
                </a:extLst>
              </p:cNvPr>
              <p:cNvSpPr/>
              <p:nvPr/>
            </p:nvSpPr>
            <p:spPr>
              <a:xfrm rot="16017027">
                <a:off x="7230183" y="942060"/>
                <a:ext cx="316371" cy="313831"/>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301" name="Freeform 30">
                <a:extLst>
                  <a:ext uri="{FF2B5EF4-FFF2-40B4-BE49-F238E27FC236}">
                    <a16:creationId xmlns:a16="http://schemas.microsoft.com/office/drawing/2014/main" id="{D2894BB9-4E2D-864F-9927-DC73513EA3AB}"/>
                  </a:ext>
                </a:extLst>
              </p:cNvPr>
              <p:cNvSpPr/>
              <p:nvPr/>
            </p:nvSpPr>
            <p:spPr>
              <a:xfrm rot="16017027">
                <a:off x="6767289" y="946513"/>
                <a:ext cx="469502" cy="190252"/>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73" name="Group 172">
              <a:extLst>
                <a:ext uri="{FF2B5EF4-FFF2-40B4-BE49-F238E27FC236}">
                  <a16:creationId xmlns:a16="http://schemas.microsoft.com/office/drawing/2014/main" id="{02622C44-2D87-7749-9744-2966D58DA70A}"/>
                </a:ext>
              </a:extLst>
            </p:cNvPr>
            <p:cNvGrpSpPr/>
            <p:nvPr/>
          </p:nvGrpSpPr>
          <p:grpSpPr>
            <a:xfrm>
              <a:off x="3185582" y="4180629"/>
              <a:ext cx="251254" cy="264460"/>
              <a:chOff x="884314" y="859084"/>
              <a:chExt cx="522876" cy="475575"/>
            </a:xfrm>
            <a:noFill/>
          </p:grpSpPr>
          <p:sp>
            <p:nvSpPr>
              <p:cNvPr id="296" name="Freeform 314">
                <a:extLst>
                  <a:ext uri="{FF2B5EF4-FFF2-40B4-BE49-F238E27FC236}">
                    <a16:creationId xmlns:a16="http://schemas.microsoft.com/office/drawing/2014/main" id="{BDC4F357-B1A0-F34D-A17C-4FF34CB7803E}"/>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97" name="Freeform 315">
                <a:extLst>
                  <a:ext uri="{FF2B5EF4-FFF2-40B4-BE49-F238E27FC236}">
                    <a16:creationId xmlns:a16="http://schemas.microsoft.com/office/drawing/2014/main" id="{B9B34D22-C4B1-0E4E-B01A-0112D17C141D}"/>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74" name="Group 173">
              <a:extLst>
                <a:ext uri="{FF2B5EF4-FFF2-40B4-BE49-F238E27FC236}">
                  <a16:creationId xmlns:a16="http://schemas.microsoft.com/office/drawing/2014/main" id="{3263AF0A-25CD-4443-A40E-66846B784924}"/>
                </a:ext>
              </a:extLst>
            </p:cNvPr>
            <p:cNvGrpSpPr/>
            <p:nvPr/>
          </p:nvGrpSpPr>
          <p:grpSpPr>
            <a:xfrm>
              <a:off x="4605338" y="1296959"/>
              <a:ext cx="251254" cy="264460"/>
              <a:chOff x="884314" y="859084"/>
              <a:chExt cx="522876" cy="475575"/>
            </a:xfrm>
            <a:noFill/>
          </p:grpSpPr>
          <p:sp>
            <p:nvSpPr>
              <p:cNvPr id="294" name="Freeform 317">
                <a:extLst>
                  <a:ext uri="{FF2B5EF4-FFF2-40B4-BE49-F238E27FC236}">
                    <a16:creationId xmlns:a16="http://schemas.microsoft.com/office/drawing/2014/main" id="{64FC4D54-8322-034C-9912-10E2E1ED1452}"/>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95" name="Freeform 318">
                <a:extLst>
                  <a:ext uri="{FF2B5EF4-FFF2-40B4-BE49-F238E27FC236}">
                    <a16:creationId xmlns:a16="http://schemas.microsoft.com/office/drawing/2014/main" id="{69E7B01B-2ABB-074B-894D-0C9B1E26C7D3}"/>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75" name="Group 174">
              <a:extLst>
                <a:ext uri="{FF2B5EF4-FFF2-40B4-BE49-F238E27FC236}">
                  <a16:creationId xmlns:a16="http://schemas.microsoft.com/office/drawing/2014/main" id="{BC1BAE0D-E963-7749-AE1A-0AA315832505}"/>
                </a:ext>
              </a:extLst>
            </p:cNvPr>
            <p:cNvGrpSpPr/>
            <p:nvPr/>
          </p:nvGrpSpPr>
          <p:grpSpPr>
            <a:xfrm>
              <a:off x="3664876" y="5113443"/>
              <a:ext cx="251254" cy="264460"/>
              <a:chOff x="884314" y="859084"/>
              <a:chExt cx="522876" cy="475575"/>
            </a:xfrm>
            <a:noFill/>
          </p:grpSpPr>
          <p:sp>
            <p:nvSpPr>
              <p:cNvPr id="292" name="Freeform 340">
                <a:extLst>
                  <a:ext uri="{FF2B5EF4-FFF2-40B4-BE49-F238E27FC236}">
                    <a16:creationId xmlns:a16="http://schemas.microsoft.com/office/drawing/2014/main" id="{45DC46E2-6905-0245-81CB-24CDD27D8855}"/>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93" name="Freeform 341">
                <a:extLst>
                  <a:ext uri="{FF2B5EF4-FFF2-40B4-BE49-F238E27FC236}">
                    <a16:creationId xmlns:a16="http://schemas.microsoft.com/office/drawing/2014/main" id="{13E0BD34-E0C3-1749-A3A6-E816C62DC87A}"/>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76" name="Group 175">
              <a:extLst>
                <a:ext uri="{FF2B5EF4-FFF2-40B4-BE49-F238E27FC236}">
                  <a16:creationId xmlns:a16="http://schemas.microsoft.com/office/drawing/2014/main" id="{687A4350-F409-3C49-BDDD-1D54B799EA0B}"/>
                </a:ext>
              </a:extLst>
            </p:cNvPr>
            <p:cNvGrpSpPr/>
            <p:nvPr/>
          </p:nvGrpSpPr>
          <p:grpSpPr>
            <a:xfrm>
              <a:off x="3971163" y="2516924"/>
              <a:ext cx="251254" cy="264460"/>
              <a:chOff x="884314" y="859084"/>
              <a:chExt cx="522876" cy="475575"/>
            </a:xfrm>
            <a:noFill/>
          </p:grpSpPr>
          <p:sp>
            <p:nvSpPr>
              <p:cNvPr id="290" name="Freeform 343">
                <a:extLst>
                  <a:ext uri="{FF2B5EF4-FFF2-40B4-BE49-F238E27FC236}">
                    <a16:creationId xmlns:a16="http://schemas.microsoft.com/office/drawing/2014/main" id="{9184C3D0-8AC2-7143-ABFE-ACE0E4B3FD65}"/>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91" name="Freeform 344">
                <a:extLst>
                  <a:ext uri="{FF2B5EF4-FFF2-40B4-BE49-F238E27FC236}">
                    <a16:creationId xmlns:a16="http://schemas.microsoft.com/office/drawing/2014/main" id="{DC3837F7-5E8F-214E-BDA0-5050E40AD7FA}"/>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77" name="Group 176">
              <a:extLst>
                <a:ext uri="{FF2B5EF4-FFF2-40B4-BE49-F238E27FC236}">
                  <a16:creationId xmlns:a16="http://schemas.microsoft.com/office/drawing/2014/main" id="{08CD3413-EF68-8646-A116-E1FCC60AE58E}"/>
                </a:ext>
              </a:extLst>
            </p:cNvPr>
            <p:cNvGrpSpPr/>
            <p:nvPr/>
          </p:nvGrpSpPr>
          <p:grpSpPr>
            <a:xfrm>
              <a:off x="4556729" y="2394433"/>
              <a:ext cx="251254" cy="264460"/>
              <a:chOff x="884314" y="859084"/>
              <a:chExt cx="522876" cy="475575"/>
            </a:xfrm>
            <a:noFill/>
          </p:grpSpPr>
          <p:sp>
            <p:nvSpPr>
              <p:cNvPr id="288" name="Freeform 346">
                <a:extLst>
                  <a:ext uri="{FF2B5EF4-FFF2-40B4-BE49-F238E27FC236}">
                    <a16:creationId xmlns:a16="http://schemas.microsoft.com/office/drawing/2014/main" id="{10BC6F3A-91EB-7B4E-9F3D-464FB2921A96}"/>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89" name="Freeform 347">
                <a:extLst>
                  <a:ext uri="{FF2B5EF4-FFF2-40B4-BE49-F238E27FC236}">
                    <a16:creationId xmlns:a16="http://schemas.microsoft.com/office/drawing/2014/main" id="{470B3765-D41C-914C-9E89-9AFC70E624B5}"/>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78" name="Group 177">
              <a:extLst>
                <a:ext uri="{FF2B5EF4-FFF2-40B4-BE49-F238E27FC236}">
                  <a16:creationId xmlns:a16="http://schemas.microsoft.com/office/drawing/2014/main" id="{91706547-ABBC-1A42-8D5B-5778C8F3D11C}"/>
                </a:ext>
              </a:extLst>
            </p:cNvPr>
            <p:cNvGrpSpPr/>
            <p:nvPr/>
          </p:nvGrpSpPr>
          <p:grpSpPr>
            <a:xfrm>
              <a:off x="3639079" y="5980664"/>
              <a:ext cx="251254" cy="264460"/>
              <a:chOff x="884314" y="859084"/>
              <a:chExt cx="522876" cy="475575"/>
            </a:xfrm>
            <a:noFill/>
          </p:grpSpPr>
          <p:sp>
            <p:nvSpPr>
              <p:cNvPr id="286" name="Freeform 349">
                <a:extLst>
                  <a:ext uri="{FF2B5EF4-FFF2-40B4-BE49-F238E27FC236}">
                    <a16:creationId xmlns:a16="http://schemas.microsoft.com/office/drawing/2014/main" id="{9ABA5B49-6A0C-AB4E-B2DA-EF2376705C1A}"/>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87" name="Freeform 350">
                <a:extLst>
                  <a:ext uri="{FF2B5EF4-FFF2-40B4-BE49-F238E27FC236}">
                    <a16:creationId xmlns:a16="http://schemas.microsoft.com/office/drawing/2014/main" id="{6E92426E-4BCD-8646-A104-CEC3E1D98DD7}"/>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79" name="Group 178">
              <a:extLst>
                <a:ext uri="{FF2B5EF4-FFF2-40B4-BE49-F238E27FC236}">
                  <a16:creationId xmlns:a16="http://schemas.microsoft.com/office/drawing/2014/main" id="{5590B065-8EB4-144D-BCEF-CD9B9C504AB5}"/>
                </a:ext>
              </a:extLst>
            </p:cNvPr>
            <p:cNvGrpSpPr/>
            <p:nvPr/>
          </p:nvGrpSpPr>
          <p:grpSpPr>
            <a:xfrm>
              <a:off x="3890333" y="1841074"/>
              <a:ext cx="251254" cy="264460"/>
              <a:chOff x="884314" y="859084"/>
              <a:chExt cx="522876" cy="475575"/>
            </a:xfrm>
            <a:noFill/>
          </p:grpSpPr>
          <p:sp>
            <p:nvSpPr>
              <p:cNvPr id="284" name="Freeform 352">
                <a:extLst>
                  <a:ext uri="{FF2B5EF4-FFF2-40B4-BE49-F238E27FC236}">
                    <a16:creationId xmlns:a16="http://schemas.microsoft.com/office/drawing/2014/main" id="{5D3ABBDD-9C41-AC46-8C7A-2AB93897B460}"/>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85" name="Freeform 353">
                <a:extLst>
                  <a:ext uri="{FF2B5EF4-FFF2-40B4-BE49-F238E27FC236}">
                    <a16:creationId xmlns:a16="http://schemas.microsoft.com/office/drawing/2014/main" id="{ADFA7976-8783-DE47-B1F6-CAE61F707D14}"/>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80" name="Group 179">
              <a:extLst>
                <a:ext uri="{FF2B5EF4-FFF2-40B4-BE49-F238E27FC236}">
                  <a16:creationId xmlns:a16="http://schemas.microsoft.com/office/drawing/2014/main" id="{8DC91405-0FF4-A44D-87AF-311B289C8DFD}"/>
                </a:ext>
              </a:extLst>
            </p:cNvPr>
            <p:cNvGrpSpPr/>
            <p:nvPr/>
          </p:nvGrpSpPr>
          <p:grpSpPr>
            <a:xfrm>
              <a:off x="3545201" y="2671329"/>
              <a:ext cx="251254" cy="264460"/>
              <a:chOff x="884314" y="859084"/>
              <a:chExt cx="522876" cy="475575"/>
            </a:xfrm>
            <a:noFill/>
          </p:grpSpPr>
          <p:sp>
            <p:nvSpPr>
              <p:cNvPr id="282" name="Freeform 355">
                <a:extLst>
                  <a:ext uri="{FF2B5EF4-FFF2-40B4-BE49-F238E27FC236}">
                    <a16:creationId xmlns:a16="http://schemas.microsoft.com/office/drawing/2014/main" id="{B2B6CDD3-A508-E24E-B043-D1A46BAB556B}"/>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83" name="Freeform 356">
                <a:extLst>
                  <a:ext uri="{FF2B5EF4-FFF2-40B4-BE49-F238E27FC236}">
                    <a16:creationId xmlns:a16="http://schemas.microsoft.com/office/drawing/2014/main" id="{B22A4B08-0F2A-734F-8B66-8B567FB42B3E}"/>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81" name="Group 180">
              <a:extLst>
                <a:ext uri="{FF2B5EF4-FFF2-40B4-BE49-F238E27FC236}">
                  <a16:creationId xmlns:a16="http://schemas.microsoft.com/office/drawing/2014/main" id="{B1FB19EF-7322-9741-9F98-118039EE41E9}"/>
                </a:ext>
              </a:extLst>
            </p:cNvPr>
            <p:cNvGrpSpPr/>
            <p:nvPr/>
          </p:nvGrpSpPr>
          <p:grpSpPr>
            <a:xfrm>
              <a:off x="4149775" y="3281896"/>
              <a:ext cx="251254" cy="264460"/>
              <a:chOff x="884314" y="859084"/>
              <a:chExt cx="522876" cy="475575"/>
            </a:xfrm>
            <a:noFill/>
          </p:grpSpPr>
          <p:sp>
            <p:nvSpPr>
              <p:cNvPr id="280" name="Freeform 358">
                <a:extLst>
                  <a:ext uri="{FF2B5EF4-FFF2-40B4-BE49-F238E27FC236}">
                    <a16:creationId xmlns:a16="http://schemas.microsoft.com/office/drawing/2014/main" id="{75E64D60-97D3-7C4E-A8AE-03C9D3E1B592}"/>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81" name="Freeform 359">
                <a:extLst>
                  <a:ext uri="{FF2B5EF4-FFF2-40B4-BE49-F238E27FC236}">
                    <a16:creationId xmlns:a16="http://schemas.microsoft.com/office/drawing/2014/main" id="{E7AA9F7C-26EB-C645-8287-F482592325F6}"/>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82" name="Group 181">
              <a:extLst>
                <a:ext uri="{FF2B5EF4-FFF2-40B4-BE49-F238E27FC236}">
                  <a16:creationId xmlns:a16="http://schemas.microsoft.com/office/drawing/2014/main" id="{10473CFB-5058-504E-8A0C-F053C35ED949}"/>
                </a:ext>
              </a:extLst>
            </p:cNvPr>
            <p:cNvGrpSpPr/>
            <p:nvPr/>
          </p:nvGrpSpPr>
          <p:grpSpPr>
            <a:xfrm>
              <a:off x="4279484" y="5573275"/>
              <a:ext cx="251254" cy="264460"/>
              <a:chOff x="884314" y="859084"/>
              <a:chExt cx="522876" cy="475575"/>
            </a:xfrm>
            <a:noFill/>
          </p:grpSpPr>
          <p:sp>
            <p:nvSpPr>
              <p:cNvPr id="278" name="Freeform 361">
                <a:extLst>
                  <a:ext uri="{FF2B5EF4-FFF2-40B4-BE49-F238E27FC236}">
                    <a16:creationId xmlns:a16="http://schemas.microsoft.com/office/drawing/2014/main" id="{743E67B4-FF50-824F-878F-3F8C48444273}"/>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79" name="Freeform 362">
                <a:extLst>
                  <a:ext uri="{FF2B5EF4-FFF2-40B4-BE49-F238E27FC236}">
                    <a16:creationId xmlns:a16="http://schemas.microsoft.com/office/drawing/2014/main" id="{3C7DB6B8-9FE9-1E45-86FF-D948B28CC30D}"/>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83" name="Group 182">
              <a:extLst>
                <a:ext uri="{FF2B5EF4-FFF2-40B4-BE49-F238E27FC236}">
                  <a16:creationId xmlns:a16="http://schemas.microsoft.com/office/drawing/2014/main" id="{34CAF979-86CF-1345-87B1-6386676FAB1E}"/>
                </a:ext>
              </a:extLst>
            </p:cNvPr>
            <p:cNvGrpSpPr/>
            <p:nvPr/>
          </p:nvGrpSpPr>
          <p:grpSpPr>
            <a:xfrm>
              <a:off x="4059073" y="4603900"/>
              <a:ext cx="251254" cy="264460"/>
              <a:chOff x="884314" y="859084"/>
              <a:chExt cx="522876" cy="475575"/>
            </a:xfrm>
            <a:noFill/>
          </p:grpSpPr>
          <p:sp>
            <p:nvSpPr>
              <p:cNvPr id="276" name="Freeform 364">
                <a:extLst>
                  <a:ext uri="{FF2B5EF4-FFF2-40B4-BE49-F238E27FC236}">
                    <a16:creationId xmlns:a16="http://schemas.microsoft.com/office/drawing/2014/main" id="{7D300F00-F323-8445-A3CE-F15BF1E8C2A9}"/>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77" name="Freeform 365">
                <a:extLst>
                  <a:ext uri="{FF2B5EF4-FFF2-40B4-BE49-F238E27FC236}">
                    <a16:creationId xmlns:a16="http://schemas.microsoft.com/office/drawing/2014/main" id="{7A8F3713-4A1C-514A-81F8-CEA251D94192}"/>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84" name="Group 183">
              <a:extLst>
                <a:ext uri="{FF2B5EF4-FFF2-40B4-BE49-F238E27FC236}">
                  <a16:creationId xmlns:a16="http://schemas.microsoft.com/office/drawing/2014/main" id="{9648D2E5-129C-8C41-ADC5-BD4E9D29D5AF}"/>
                </a:ext>
              </a:extLst>
            </p:cNvPr>
            <p:cNvGrpSpPr/>
            <p:nvPr/>
          </p:nvGrpSpPr>
          <p:grpSpPr>
            <a:xfrm>
              <a:off x="4001020" y="6004851"/>
              <a:ext cx="251254" cy="264460"/>
              <a:chOff x="884314" y="859084"/>
              <a:chExt cx="522876" cy="475575"/>
            </a:xfrm>
            <a:noFill/>
          </p:grpSpPr>
          <p:sp>
            <p:nvSpPr>
              <p:cNvPr id="274" name="Freeform 367">
                <a:extLst>
                  <a:ext uri="{FF2B5EF4-FFF2-40B4-BE49-F238E27FC236}">
                    <a16:creationId xmlns:a16="http://schemas.microsoft.com/office/drawing/2014/main" id="{AB8B3A47-F7E7-A943-A22B-AC7D3D02838D}"/>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75" name="Freeform 368">
                <a:extLst>
                  <a:ext uri="{FF2B5EF4-FFF2-40B4-BE49-F238E27FC236}">
                    <a16:creationId xmlns:a16="http://schemas.microsoft.com/office/drawing/2014/main" id="{A7653707-1D1D-F643-894E-A51C99A70461}"/>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85" name="Group 184">
              <a:extLst>
                <a:ext uri="{FF2B5EF4-FFF2-40B4-BE49-F238E27FC236}">
                  <a16:creationId xmlns:a16="http://schemas.microsoft.com/office/drawing/2014/main" id="{2D0BB47A-4222-1C44-A98E-7AF3DE434D4C}"/>
                </a:ext>
              </a:extLst>
            </p:cNvPr>
            <p:cNvGrpSpPr/>
            <p:nvPr/>
          </p:nvGrpSpPr>
          <p:grpSpPr>
            <a:xfrm>
              <a:off x="4244663" y="2077166"/>
              <a:ext cx="251254" cy="264460"/>
              <a:chOff x="884314" y="859084"/>
              <a:chExt cx="522876" cy="475575"/>
            </a:xfrm>
            <a:noFill/>
          </p:grpSpPr>
          <p:sp>
            <p:nvSpPr>
              <p:cNvPr id="272" name="Freeform 370">
                <a:extLst>
                  <a:ext uri="{FF2B5EF4-FFF2-40B4-BE49-F238E27FC236}">
                    <a16:creationId xmlns:a16="http://schemas.microsoft.com/office/drawing/2014/main" id="{6511A655-5DAA-5C4C-A53F-CDE3AEAF96EA}"/>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73" name="Freeform 371">
                <a:extLst>
                  <a:ext uri="{FF2B5EF4-FFF2-40B4-BE49-F238E27FC236}">
                    <a16:creationId xmlns:a16="http://schemas.microsoft.com/office/drawing/2014/main" id="{82811EC7-D6ED-E446-BEE9-8C3D3E23074B}"/>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86" name="Group 185">
              <a:extLst>
                <a:ext uri="{FF2B5EF4-FFF2-40B4-BE49-F238E27FC236}">
                  <a16:creationId xmlns:a16="http://schemas.microsoft.com/office/drawing/2014/main" id="{56CEAB72-0F9D-1149-BDC3-F4EECC92CE5D}"/>
                </a:ext>
              </a:extLst>
            </p:cNvPr>
            <p:cNvGrpSpPr/>
            <p:nvPr/>
          </p:nvGrpSpPr>
          <p:grpSpPr>
            <a:xfrm>
              <a:off x="3798834" y="1144498"/>
              <a:ext cx="472839" cy="430065"/>
              <a:chOff x="3490195" y="489350"/>
              <a:chExt cx="720786" cy="655581"/>
            </a:xfrm>
            <a:noFill/>
          </p:grpSpPr>
          <p:sp>
            <p:nvSpPr>
              <p:cNvPr id="270" name="Freeform 373">
                <a:extLst>
                  <a:ext uri="{FF2B5EF4-FFF2-40B4-BE49-F238E27FC236}">
                    <a16:creationId xmlns:a16="http://schemas.microsoft.com/office/drawing/2014/main" id="{CB179EDE-7482-1947-8F40-2DD5C1E684D2}"/>
                  </a:ext>
                </a:extLst>
              </p:cNvPr>
              <p:cNvSpPr/>
              <p:nvPr/>
            </p:nvSpPr>
            <p:spPr>
              <a:xfrm>
                <a:off x="3490195" y="489350"/>
                <a:ext cx="720786" cy="655581"/>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rgbClr val="C00000"/>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71" name="Freeform 374">
                <a:extLst>
                  <a:ext uri="{FF2B5EF4-FFF2-40B4-BE49-F238E27FC236}">
                    <a16:creationId xmlns:a16="http://schemas.microsoft.com/office/drawing/2014/main" id="{8F427CDC-02EE-B745-AE48-A52595653826}"/>
                  </a:ext>
                </a:extLst>
              </p:cNvPr>
              <p:cNvSpPr/>
              <p:nvPr/>
            </p:nvSpPr>
            <p:spPr>
              <a:xfrm rot="16017027">
                <a:off x="3525407" y="692289"/>
                <a:ext cx="427221" cy="38857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sp>
          <p:nvSpPr>
            <p:cNvPr id="187" name="Freeform 375">
              <a:extLst>
                <a:ext uri="{FF2B5EF4-FFF2-40B4-BE49-F238E27FC236}">
                  <a16:creationId xmlns:a16="http://schemas.microsoft.com/office/drawing/2014/main" id="{B707C0F0-7A93-BC4B-A3E3-797B827B8CC0}"/>
                </a:ext>
              </a:extLst>
            </p:cNvPr>
            <p:cNvSpPr/>
            <p:nvPr/>
          </p:nvSpPr>
          <p:spPr>
            <a:xfrm rot="16017027">
              <a:off x="3771878" y="2150907"/>
              <a:ext cx="280260" cy="25490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88" name="Freeform 376">
              <a:extLst>
                <a:ext uri="{FF2B5EF4-FFF2-40B4-BE49-F238E27FC236}">
                  <a16:creationId xmlns:a16="http://schemas.microsoft.com/office/drawing/2014/main" id="{C071DB35-F454-424B-8FF1-73B22F9F09C4}"/>
                </a:ext>
              </a:extLst>
            </p:cNvPr>
            <p:cNvSpPr/>
            <p:nvPr/>
          </p:nvSpPr>
          <p:spPr>
            <a:xfrm rot="16017027">
              <a:off x="3486990" y="3433239"/>
              <a:ext cx="280260" cy="25490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89" name="Freeform 377">
              <a:extLst>
                <a:ext uri="{FF2B5EF4-FFF2-40B4-BE49-F238E27FC236}">
                  <a16:creationId xmlns:a16="http://schemas.microsoft.com/office/drawing/2014/main" id="{26B7C3F8-030C-1C4B-8480-A3F5D86DBF72}"/>
                </a:ext>
              </a:extLst>
            </p:cNvPr>
            <p:cNvSpPr/>
            <p:nvPr/>
          </p:nvSpPr>
          <p:spPr>
            <a:xfrm rot="16017027">
              <a:off x="4620498" y="5682399"/>
              <a:ext cx="280260" cy="25490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90" name="Freeform 378">
              <a:extLst>
                <a:ext uri="{FF2B5EF4-FFF2-40B4-BE49-F238E27FC236}">
                  <a16:creationId xmlns:a16="http://schemas.microsoft.com/office/drawing/2014/main" id="{42E45BBF-01F8-0B42-A027-5EDB9F578240}"/>
                </a:ext>
              </a:extLst>
            </p:cNvPr>
            <p:cNvSpPr/>
            <p:nvPr/>
          </p:nvSpPr>
          <p:spPr>
            <a:xfrm rot="16017027">
              <a:off x="4009645" y="4086589"/>
              <a:ext cx="280260" cy="25490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nvGrpSpPr>
            <p:cNvPr id="191" name="Group 190">
              <a:extLst>
                <a:ext uri="{FF2B5EF4-FFF2-40B4-BE49-F238E27FC236}">
                  <a16:creationId xmlns:a16="http://schemas.microsoft.com/office/drawing/2014/main" id="{A0B10C7F-0CAB-FB45-BF89-20ECBB771389}"/>
                </a:ext>
              </a:extLst>
            </p:cNvPr>
            <p:cNvGrpSpPr/>
            <p:nvPr/>
          </p:nvGrpSpPr>
          <p:grpSpPr>
            <a:xfrm>
              <a:off x="3254532" y="5606248"/>
              <a:ext cx="418472" cy="378243"/>
              <a:chOff x="4045611" y="2580161"/>
              <a:chExt cx="637911" cy="576584"/>
            </a:xfrm>
            <a:noFill/>
          </p:grpSpPr>
          <p:sp>
            <p:nvSpPr>
              <p:cNvPr id="268" name="Freeform 380">
                <a:extLst>
                  <a:ext uri="{FF2B5EF4-FFF2-40B4-BE49-F238E27FC236}">
                    <a16:creationId xmlns:a16="http://schemas.microsoft.com/office/drawing/2014/main" id="{5975EF67-4CDE-774C-BA0D-2792FDEC4BA5}"/>
                  </a:ext>
                </a:extLst>
              </p:cNvPr>
              <p:cNvSpPr/>
              <p:nvPr/>
            </p:nvSpPr>
            <p:spPr>
              <a:xfrm rot="17367766">
                <a:off x="4076275" y="2549497"/>
                <a:ext cx="576584" cy="637911"/>
              </a:xfrm>
              <a:custGeom>
                <a:avLst/>
                <a:gdLst>
                  <a:gd name="connsiteX0" fmla="*/ 67538 w 884344"/>
                  <a:gd name="connsiteY0" fmla="*/ 292608 h 978408"/>
                  <a:gd name="connsiteX1" fmla="*/ 67538 w 884344"/>
                  <a:gd name="connsiteY1" fmla="*/ 292608 h 978408"/>
                  <a:gd name="connsiteX2" fmla="*/ 140690 w 884344"/>
                  <a:gd name="connsiteY2" fmla="*/ 228600 h 978408"/>
                  <a:gd name="connsiteX3" fmla="*/ 177266 w 884344"/>
                  <a:gd name="connsiteY3" fmla="*/ 210312 h 978408"/>
                  <a:gd name="connsiteX4" fmla="*/ 204698 w 884344"/>
                  <a:gd name="connsiteY4" fmla="*/ 192024 h 978408"/>
                  <a:gd name="connsiteX5" fmla="*/ 241274 w 884344"/>
                  <a:gd name="connsiteY5" fmla="*/ 137160 h 978408"/>
                  <a:gd name="connsiteX6" fmla="*/ 259562 w 884344"/>
                  <a:gd name="connsiteY6" fmla="*/ 109728 h 978408"/>
                  <a:gd name="connsiteX7" fmla="*/ 277850 w 884344"/>
                  <a:gd name="connsiteY7" fmla="*/ 54864 h 978408"/>
                  <a:gd name="connsiteX8" fmla="*/ 305282 w 884344"/>
                  <a:gd name="connsiteY8" fmla="*/ 27432 h 978408"/>
                  <a:gd name="connsiteX9" fmla="*/ 332714 w 884344"/>
                  <a:gd name="connsiteY9" fmla="*/ 18288 h 978408"/>
                  <a:gd name="connsiteX10" fmla="*/ 360146 w 884344"/>
                  <a:gd name="connsiteY10" fmla="*/ 0 h 978408"/>
                  <a:gd name="connsiteX11" fmla="*/ 433298 w 884344"/>
                  <a:gd name="connsiteY11" fmla="*/ 27432 h 978408"/>
                  <a:gd name="connsiteX12" fmla="*/ 451586 w 884344"/>
                  <a:gd name="connsiteY12" fmla="*/ 54864 h 978408"/>
                  <a:gd name="connsiteX13" fmla="*/ 479018 w 884344"/>
                  <a:gd name="connsiteY13" fmla="*/ 73152 h 978408"/>
                  <a:gd name="connsiteX14" fmla="*/ 506450 w 884344"/>
                  <a:gd name="connsiteY14" fmla="*/ 100584 h 978408"/>
                  <a:gd name="connsiteX15" fmla="*/ 533882 w 884344"/>
                  <a:gd name="connsiteY15" fmla="*/ 118872 h 978408"/>
                  <a:gd name="connsiteX16" fmla="*/ 588746 w 884344"/>
                  <a:gd name="connsiteY16" fmla="*/ 173736 h 978408"/>
                  <a:gd name="connsiteX17" fmla="*/ 616178 w 884344"/>
                  <a:gd name="connsiteY17" fmla="*/ 201168 h 978408"/>
                  <a:gd name="connsiteX18" fmla="*/ 671042 w 884344"/>
                  <a:gd name="connsiteY18" fmla="*/ 219456 h 978408"/>
                  <a:gd name="connsiteX19" fmla="*/ 698474 w 884344"/>
                  <a:gd name="connsiteY19" fmla="*/ 228600 h 978408"/>
                  <a:gd name="connsiteX20" fmla="*/ 835634 w 884344"/>
                  <a:gd name="connsiteY20" fmla="*/ 246888 h 978408"/>
                  <a:gd name="connsiteX21" fmla="*/ 863066 w 884344"/>
                  <a:gd name="connsiteY21" fmla="*/ 265176 h 978408"/>
                  <a:gd name="connsiteX22" fmla="*/ 872210 w 884344"/>
                  <a:gd name="connsiteY22" fmla="*/ 356616 h 978408"/>
                  <a:gd name="connsiteX23" fmla="*/ 844778 w 884344"/>
                  <a:gd name="connsiteY23" fmla="*/ 374904 h 978408"/>
                  <a:gd name="connsiteX24" fmla="*/ 808202 w 884344"/>
                  <a:gd name="connsiteY24" fmla="*/ 411480 h 978408"/>
                  <a:gd name="connsiteX25" fmla="*/ 789914 w 884344"/>
                  <a:gd name="connsiteY25" fmla="*/ 438912 h 978408"/>
                  <a:gd name="connsiteX26" fmla="*/ 762482 w 884344"/>
                  <a:gd name="connsiteY26" fmla="*/ 457200 h 978408"/>
                  <a:gd name="connsiteX27" fmla="*/ 735050 w 884344"/>
                  <a:gd name="connsiteY27" fmla="*/ 521208 h 978408"/>
                  <a:gd name="connsiteX28" fmla="*/ 762482 w 884344"/>
                  <a:gd name="connsiteY28" fmla="*/ 640080 h 978408"/>
                  <a:gd name="connsiteX29" fmla="*/ 771626 w 884344"/>
                  <a:gd name="connsiteY29" fmla="*/ 667512 h 978408"/>
                  <a:gd name="connsiteX30" fmla="*/ 808202 w 884344"/>
                  <a:gd name="connsiteY30" fmla="*/ 722376 h 978408"/>
                  <a:gd name="connsiteX31" fmla="*/ 826490 w 884344"/>
                  <a:gd name="connsiteY31" fmla="*/ 749808 h 978408"/>
                  <a:gd name="connsiteX32" fmla="*/ 817346 w 884344"/>
                  <a:gd name="connsiteY32" fmla="*/ 914400 h 978408"/>
                  <a:gd name="connsiteX33" fmla="*/ 799058 w 884344"/>
                  <a:gd name="connsiteY33" fmla="*/ 941832 h 978408"/>
                  <a:gd name="connsiteX34" fmla="*/ 744194 w 884344"/>
                  <a:gd name="connsiteY34" fmla="*/ 969264 h 978408"/>
                  <a:gd name="connsiteX35" fmla="*/ 707618 w 884344"/>
                  <a:gd name="connsiteY35" fmla="*/ 978408 h 978408"/>
                  <a:gd name="connsiteX36" fmla="*/ 543026 w 884344"/>
                  <a:gd name="connsiteY36" fmla="*/ 960120 h 978408"/>
                  <a:gd name="connsiteX37" fmla="*/ 497306 w 884344"/>
                  <a:gd name="connsiteY37" fmla="*/ 950976 h 978408"/>
                  <a:gd name="connsiteX38" fmla="*/ 451586 w 884344"/>
                  <a:gd name="connsiteY38" fmla="*/ 932688 h 978408"/>
                  <a:gd name="connsiteX39" fmla="*/ 369290 w 884344"/>
                  <a:gd name="connsiteY39" fmla="*/ 905256 h 978408"/>
                  <a:gd name="connsiteX40" fmla="*/ 341858 w 884344"/>
                  <a:gd name="connsiteY40" fmla="*/ 896112 h 978408"/>
                  <a:gd name="connsiteX41" fmla="*/ 314426 w 884344"/>
                  <a:gd name="connsiteY41" fmla="*/ 868680 h 978408"/>
                  <a:gd name="connsiteX42" fmla="*/ 195554 w 884344"/>
                  <a:gd name="connsiteY42" fmla="*/ 896112 h 978408"/>
                  <a:gd name="connsiteX43" fmla="*/ 104114 w 884344"/>
                  <a:gd name="connsiteY43" fmla="*/ 886968 h 978408"/>
                  <a:gd name="connsiteX44" fmla="*/ 76682 w 884344"/>
                  <a:gd name="connsiteY44" fmla="*/ 859536 h 978408"/>
                  <a:gd name="connsiteX45" fmla="*/ 40106 w 884344"/>
                  <a:gd name="connsiteY45" fmla="*/ 777240 h 978408"/>
                  <a:gd name="connsiteX46" fmla="*/ 21818 w 884344"/>
                  <a:gd name="connsiteY46" fmla="*/ 713232 h 978408"/>
                  <a:gd name="connsiteX47" fmla="*/ 12674 w 884344"/>
                  <a:gd name="connsiteY47" fmla="*/ 603504 h 978408"/>
                  <a:gd name="connsiteX48" fmla="*/ 12674 w 884344"/>
                  <a:gd name="connsiteY48" fmla="*/ 530352 h 978408"/>
                  <a:gd name="connsiteX49" fmla="*/ 40106 w 884344"/>
                  <a:gd name="connsiteY49" fmla="*/ 512064 h 978408"/>
                  <a:gd name="connsiteX50" fmla="*/ 94970 w 884344"/>
                  <a:gd name="connsiteY50" fmla="*/ 493776 h 978408"/>
                  <a:gd name="connsiteX51" fmla="*/ 67538 w 884344"/>
                  <a:gd name="connsiteY51" fmla="*/ 292608 h 97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84344" h="978408">
                    <a:moveTo>
                      <a:pt x="67538" y="292608"/>
                    </a:moveTo>
                    <a:lnTo>
                      <a:pt x="67538" y="292608"/>
                    </a:lnTo>
                    <a:cubicBezTo>
                      <a:pt x="91922" y="271272"/>
                      <a:pt x="114769" y="248040"/>
                      <a:pt x="140690" y="228600"/>
                    </a:cubicBezTo>
                    <a:cubicBezTo>
                      <a:pt x="151595" y="220421"/>
                      <a:pt x="165431" y="217075"/>
                      <a:pt x="177266" y="210312"/>
                    </a:cubicBezTo>
                    <a:cubicBezTo>
                      <a:pt x="186808" y="204860"/>
                      <a:pt x="195554" y="198120"/>
                      <a:pt x="204698" y="192024"/>
                    </a:cubicBezTo>
                    <a:lnTo>
                      <a:pt x="241274" y="137160"/>
                    </a:lnTo>
                    <a:cubicBezTo>
                      <a:pt x="247370" y="128016"/>
                      <a:pt x="256087" y="120154"/>
                      <a:pt x="259562" y="109728"/>
                    </a:cubicBezTo>
                    <a:cubicBezTo>
                      <a:pt x="265658" y="91440"/>
                      <a:pt x="264219" y="68495"/>
                      <a:pt x="277850" y="54864"/>
                    </a:cubicBezTo>
                    <a:cubicBezTo>
                      <a:pt x="286994" y="45720"/>
                      <a:pt x="294522" y="34605"/>
                      <a:pt x="305282" y="27432"/>
                    </a:cubicBezTo>
                    <a:cubicBezTo>
                      <a:pt x="313302" y="22085"/>
                      <a:pt x="324093" y="22599"/>
                      <a:pt x="332714" y="18288"/>
                    </a:cubicBezTo>
                    <a:cubicBezTo>
                      <a:pt x="342544" y="13373"/>
                      <a:pt x="351002" y="6096"/>
                      <a:pt x="360146" y="0"/>
                    </a:cubicBezTo>
                    <a:cubicBezTo>
                      <a:pt x="392858" y="6542"/>
                      <a:pt x="409753" y="3887"/>
                      <a:pt x="433298" y="27432"/>
                    </a:cubicBezTo>
                    <a:cubicBezTo>
                      <a:pt x="441069" y="35203"/>
                      <a:pt x="443815" y="47093"/>
                      <a:pt x="451586" y="54864"/>
                    </a:cubicBezTo>
                    <a:cubicBezTo>
                      <a:pt x="459357" y="62635"/>
                      <a:pt x="470575" y="66117"/>
                      <a:pt x="479018" y="73152"/>
                    </a:cubicBezTo>
                    <a:cubicBezTo>
                      <a:pt x="488952" y="81431"/>
                      <a:pt x="496516" y="92305"/>
                      <a:pt x="506450" y="100584"/>
                    </a:cubicBezTo>
                    <a:cubicBezTo>
                      <a:pt x="514893" y="107619"/>
                      <a:pt x="525668" y="111571"/>
                      <a:pt x="533882" y="118872"/>
                    </a:cubicBezTo>
                    <a:cubicBezTo>
                      <a:pt x="553212" y="136055"/>
                      <a:pt x="570458" y="155448"/>
                      <a:pt x="588746" y="173736"/>
                    </a:cubicBezTo>
                    <a:cubicBezTo>
                      <a:pt x="597890" y="182880"/>
                      <a:pt x="603910" y="197079"/>
                      <a:pt x="616178" y="201168"/>
                    </a:cubicBezTo>
                    <a:lnTo>
                      <a:pt x="671042" y="219456"/>
                    </a:lnTo>
                    <a:cubicBezTo>
                      <a:pt x="680186" y="222504"/>
                      <a:pt x="688910" y="227404"/>
                      <a:pt x="698474" y="228600"/>
                    </a:cubicBezTo>
                    <a:cubicBezTo>
                      <a:pt x="793012" y="240417"/>
                      <a:pt x="747299" y="234269"/>
                      <a:pt x="835634" y="246888"/>
                    </a:cubicBezTo>
                    <a:cubicBezTo>
                      <a:pt x="844778" y="252984"/>
                      <a:pt x="855295" y="257405"/>
                      <a:pt x="863066" y="265176"/>
                    </a:cubicBezTo>
                    <a:cubicBezTo>
                      <a:pt x="889989" y="292099"/>
                      <a:pt x="889419" y="317896"/>
                      <a:pt x="872210" y="356616"/>
                    </a:cubicBezTo>
                    <a:cubicBezTo>
                      <a:pt x="867747" y="366659"/>
                      <a:pt x="853922" y="368808"/>
                      <a:pt x="844778" y="374904"/>
                    </a:cubicBezTo>
                    <a:cubicBezTo>
                      <a:pt x="824827" y="434756"/>
                      <a:pt x="852537" y="376012"/>
                      <a:pt x="808202" y="411480"/>
                    </a:cubicBezTo>
                    <a:cubicBezTo>
                      <a:pt x="799620" y="418345"/>
                      <a:pt x="797685" y="431141"/>
                      <a:pt x="789914" y="438912"/>
                    </a:cubicBezTo>
                    <a:cubicBezTo>
                      <a:pt x="782143" y="446683"/>
                      <a:pt x="771626" y="451104"/>
                      <a:pt x="762482" y="457200"/>
                    </a:cubicBezTo>
                    <a:cubicBezTo>
                      <a:pt x="758911" y="464342"/>
                      <a:pt x="735050" y="507753"/>
                      <a:pt x="735050" y="521208"/>
                    </a:cubicBezTo>
                    <a:cubicBezTo>
                      <a:pt x="735050" y="652276"/>
                      <a:pt x="730875" y="576867"/>
                      <a:pt x="762482" y="640080"/>
                    </a:cubicBezTo>
                    <a:cubicBezTo>
                      <a:pt x="766793" y="648701"/>
                      <a:pt x="766945" y="659086"/>
                      <a:pt x="771626" y="667512"/>
                    </a:cubicBezTo>
                    <a:cubicBezTo>
                      <a:pt x="782300" y="686725"/>
                      <a:pt x="796010" y="704088"/>
                      <a:pt x="808202" y="722376"/>
                    </a:cubicBezTo>
                    <a:lnTo>
                      <a:pt x="826490" y="749808"/>
                    </a:lnTo>
                    <a:cubicBezTo>
                      <a:pt x="823442" y="804672"/>
                      <a:pt x="825117" y="860004"/>
                      <a:pt x="817346" y="914400"/>
                    </a:cubicBezTo>
                    <a:cubicBezTo>
                      <a:pt x="815792" y="925279"/>
                      <a:pt x="806829" y="934061"/>
                      <a:pt x="799058" y="941832"/>
                    </a:cubicBezTo>
                    <a:cubicBezTo>
                      <a:pt x="783028" y="957862"/>
                      <a:pt x="765018" y="963314"/>
                      <a:pt x="744194" y="969264"/>
                    </a:cubicBezTo>
                    <a:cubicBezTo>
                      <a:pt x="732110" y="972716"/>
                      <a:pt x="719810" y="975360"/>
                      <a:pt x="707618" y="978408"/>
                    </a:cubicBezTo>
                    <a:cubicBezTo>
                      <a:pt x="607149" y="970036"/>
                      <a:pt x="620083" y="974130"/>
                      <a:pt x="543026" y="960120"/>
                    </a:cubicBezTo>
                    <a:cubicBezTo>
                      <a:pt x="527735" y="957340"/>
                      <a:pt x="512192" y="955442"/>
                      <a:pt x="497306" y="950976"/>
                    </a:cubicBezTo>
                    <a:cubicBezTo>
                      <a:pt x="481584" y="946259"/>
                      <a:pt x="467012" y="938297"/>
                      <a:pt x="451586" y="932688"/>
                    </a:cubicBezTo>
                    <a:cubicBezTo>
                      <a:pt x="424411" y="922806"/>
                      <a:pt x="396722" y="914400"/>
                      <a:pt x="369290" y="905256"/>
                    </a:cubicBezTo>
                    <a:lnTo>
                      <a:pt x="341858" y="896112"/>
                    </a:lnTo>
                    <a:cubicBezTo>
                      <a:pt x="332714" y="886968"/>
                      <a:pt x="327319" y="869672"/>
                      <a:pt x="314426" y="868680"/>
                    </a:cubicBezTo>
                    <a:cubicBezTo>
                      <a:pt x="281636" y="866158"/>
                      <a:pt x="231357" y="884178"/>
                      <a:pt x="195554" y="896112"/>
                    </a:cubicBezTo>
                    <a:cubicBezTo>
                      <a:pt x="165074" y="893064"/>
                      <a:pt x="133391" y="895976"/>
                      <a:pt x="104114" y="886968"/>
                    </a:cubicBezTo>
                    <a:cubicBezTo>
                      <a:pt x="91754" y="883165"/>
                      <a:pt x="84961" y="869470"/>
                      <a:pt x="76682" y="859536"/>
                    </a:cubicBezTo>
                    <a:cubicBezTo>
                      <a:pt x="52531" y="830555"/>
                      <a:pt x="53397" y="817112"/>
                      <a:pt x="40106" y="777240"/>
                    </a:cubicBezTo>
                    <a:cubicBezTo>
                      <a:pt x="26988" y="737886"/>
                      <a:pt x="33300" y="759159"/>
                      <a:pt x="21818" y="713232"/>
                    </a:cubicBezTo>
                    <a:cubicBezTo>
                      <a:pt x="18770" y="676656"/>
                      <a:pt x="17525" y="639885"/>
                      <a:pt x="12674" y="603504"/>
                    </a:cubicBezTo>
                    <a:cubicBezTo>
                      <a:pt x="7859" y="567391"/>
                      <a:pt x="-13265" y="575746"/>
                      <a:pt x="12674" y="530352"/>
                    </a:cubicBezTo>
                    <a:cubicBezTo>
                      <a:pt x="18126" y="520810"/>
                      <a:pt x="30063" y="516527"/>
                      <a:pt x="40106" y="512064"/>
                    </a:cubicBezTo>
                    <a:cubicBezTo>
                      <a:pt x="57722" y="504235"/>
                      <a:pt x="94970" y="493776"/>
                      <a:pt x="94970" y="493776"/>
                    </a:cubicBezTo>
                    <a:cubicBezTo>
                      <a:pt x="106286" y="335357"/>
                      <a:pt x="72110" y="326136"/>
                      <a:pt x="67538" y="292608"/>
                    </a:cubicBezTo>
                    <a:close/>
                  </a:path>
                </a:pathLst>
              </a:custGeom>
              <a:solidFill>
                <a:srgbClr val="C00000"/>
              </a:solidFill>
              <a:ln w="9525">
                <a:solidFill>
                  <a:srgbClr val="285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69" name="Freeform 381">
                <a:extLst>
                  <a:ext uri="{FF2B5EF4-FFF2-40B4-BE49-F238E27FC236}">
                    <a16:creationId xmlns:a16="http://schemas.microsoft.com/office/drawing/2014/main" id="{E227E02C-09FA-BE4E-B100-02DACB91BD57}"/>
                  </a:ext>
                </a:extLst>
              </p:cNvPr>
              <p:cNvSpPr/>
              <p:nvPr/>
            </p:nvSpPr>
            <p:spPr>
              <a:xfrm rot="13066388">
                <a:off x="4195708" y="2785958"/>
                <a:ext cx="317489" cy="245029"/>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92" name="Group 191">
              <a:extLst>
                <a:ext uri="{FF2B5EF4-FFF2-40B4-BE49-F238E27FC236}">
                  <a16:creationId xmlns:a16="http://schemas.microsoft.com/office/drawing/2014/main" id="{7A159985-D100-874C-8382-9FD9F891EEE1}"/>
                </a:ext>
              </a:extLst>
            </p:cNvPr>
            <p:cNvGrpSpPr/>
            <p:nvPr/>
          </p:nvGrpSpPr>
          <p:grpSpPr>
            <a:xfrm>
              <a:off x="4407299" y="1776527"/>
              <a:ext cx="418472" cy="378243"/>
              <a:chOff x="4045611" y="2580161"/>
              <a:chExt cx="637911" cy="576584"/>
            </a:xfrm>
            <a:noFill/>
          </p:grpSpPr>
          <p:sp>
            <p:nvSpPr>
              <p:cNvPr id="266" name="Freeform 383">
                <a:extLst>
                  <a:ext uri="{FF2B5EF4-FFF2-40B4-BE49-F238E27FC236}">
                    <a16:creationId xmlns:a16="http://schemas.microsoft.com/office/drawing/2014/main" id="{18DB3D5B-78A4-D743-B7A9-6C43FC4A32E2}"/>
                  </a:ext>
                </a:extLst>
              </p:cNvPr>
              <p:cNvSpPr/>
              <p:nvPr/>
            </p:nvSpPr>
            <p:spPr>
              <a:xfrm rot="17367766">
                <a:off x="4076275" y="2549497"/>
                <a:ext cx="576584" cy="637911"/>
              </a:xfrm>
              <a:custGeom>
                <a:avLst/>
                <a:gdLst>
                  <a:gd name="connsiteX0" fmla="*/ 67538 w 884344"/>
                  <a:gd name="connsiteY0" fmla="*/ 292608 h 978408"/>
                  <a:gd name="connsiteX1" fmla="*/ 67538 w 884344"/>
                  <a:gd name="connsiteY1" fmla="*/ 292608 h 978408"/>
                  <a:gd name="connsiteX2" fmla="*/ 140690 w 884344"/>
                  <a:gd name="connsiteY2" fmla="*/ 228600 h 978408"/>
                  <a:gd name="connsiteX3" fmla="*/ 177266 w 884344"/>
                  <a:gd name="connsiteY3" fmla="*/ 210312 h 978408"/>
                  <a:gd name="connsiteX4" fmla="*/ 204698 w 884344"/>
                  <a:gd name="connsiteY4" fmla="*/ 192024 h 978408"/>
                  <a:gd name="connsiteX5" fmla="*/ 241274 w 884344"/>
                  <a:gd name="connsiteY5" fmla="*/ 137160 h 978408"/>
                  <a:gd name="connsiteX6" fmla="*/ 259562 w 884344"/>
                  <a:gd name="connsiteY6" fmla="*/ 109728 h 978408"/>
                  <a:gd name="connsiteX7" fmla="*/ 277850 w 884344"/>
                  <a:gd name="connsiteY7" fmla="*/ 54864 h 978408"/>
                  <a:gd name="connsiteX8" fmla="*/ 305282 w 884344"/>
                  <a:gd name="connsiteY8" fmla="*/ 27432 h 978408"/>
                  <a:gd name="connsiteX9" fmla="*/ 332714 w 884344"/>
                  <a:gd name="connsiteY9" fmla="*/ 18288 h 978408"/>
                  <a:gd name="connsiteX10" fmla="*/ 360146 w 884344"/>
                  <a:gd name="connsiteY10" fmla="*/ 0 h 978408"/>
                  <a:gd name="connsiteX11" fmla="*/ 433298 w 884344"/>
                  <a:gd name="connsiteY11" fmla="*/ 27432 h 978408"/>
                  <a:gd name="connsiteX12" fmla="*/ 451586 w 884344"/>
                  <a:gd name="connsiteY12" fmla="*/ 54864 h 978408"/>
                  <a:gd name="connsiteX13" fmla="*/ 479018 w 884344"/>
                  <a:gd name="connsiteY13" fmla="*/ 73152 h 978408"/>
                  <a:gd name="connsiteX14" fmla="*/ 506450 w 884344"/>
                  <a:gd name="connsiteY14" fmla="*/ 100584 h 978408"/>
                  <a:gd name="connsiteX15" fmla="*/ 533882 w 884344"/>
                  <a:gd name="connsiteY15" fmla="*/ 118872 h 978408"/>
                  <a:gd name="connsiteX16" fmla="*/ 588746 w 884344"/>
                  <a:gd name="connsiteY16" fmla="*/ 173736 h 978408"/>
                  <a:gd name="connsiteX17" fmla="*/ 616178 w 884344"/>
                  <a:gd name="connsiteY17" fmla="*/ 201168 h 978408"/>
                  <a:gd name="connsiteX18" fmla="*/ 671042 w 884344"/>
                  <a:gd name="connsiteY18" fmla="*/ 219456 h 978408"/>
                  <a:gd name="connsiteX19" fmla="*/ 698474 w 884344"/>
                  <a:gd name="connsiteY19" fmla="*/ 228600 h 978408"/>
                  <a:gd name="connsiteX20" fmla="*/ 835634 w 884344"/>
                  <a:gd name="connsiteY20" fmla="*/ 246888 h 978408"/>
                  <a:gd name="connsiteX21" fmla="*/ 863066 w 884344"/>
                  <a:gd name="connsiteY21" fmla="*/ 265176 h 978408"/>
                  <a:gd name="connsiteX22" fmla="*/ 872210 w 884344"/>
                  <a:gd name="connsiteY22" fmla="*/ 356616 h 978408"/>
                  <a:gd name="connsiteX23" fmla="*/ 844778 w 884344"/>
                  <a:gd name="connsiteY23" fmla="*/ 374904 h 978408"/>
                  <a:gd name="connsiteX24" fmla="*/ 808202 w 884344"/>
                  <a:gd name="connsiteY24" fmla="*/ 411480 h 978408"/>
                  <a:gd name="connsiteX25" fmla="*/ 789914 w 884344"/>
                  <a:gd name="connsiteY25" fmla="*/ 438912 h 978408"/>
                  <a:gd name="connsiteX26" fmla="*/ 762482 w 884344"/>
                  <a:gd name="connsiteY26" fmla="*/ 457200 h 978408"/>
                  <a:gd name="connsiteX27" fmla="*/ 735050 w 884344"/>
                  <a:gd name="connsiteY27" fmla="*/ 521208 h 978408"/>
                  <a:gd name="connsiteX28" fmla="*/ 762482 w 884344"/>
                  <a:gd name="connsiteY28" fmla="*/ 640080 h 978408"/>
                  <a:gd name="connsiteX29" fmla="*/ 771626 w 884344"/>
                  <a:gd name="connsiteY29" fmla="*/ 667512 h 978408"/>
                  <a:gd name="connsiteX30" fmla="*/ 808202 w 884344"/>
                  <a:gd name="connsiteY30" fmla="*/ 722376 h 978408"/>
                  <a:gd name="connsiteX31" fmla="*/ 826490 w 884344"/>
                  <a:gd name="connsiteY31" fmla="*/ 749808 h 978408"/>
                  <a:gd name="connsiteX32" fmla="*/ 817346 w 884344"/>
                  <a:gd name="connsiteY32" fmla="*/ 914400 h 978408"/>
                  <a:gd name="connsiteX33" fmla="*/ 799058 w 884344"/>
                  <a:gd name="connsiteY33" fmla="*/ 941832 h 978408"/>
                  <a:gd name="connsiteX34" fmla="*/ 744194 w 884344"/>
                  <a:gd name="connsiteY34" fmla="*/ 969264 h 978408"/>
                  <a:gd name="connsiteX35" fmla="*/ 707618 w 884344"/>
                  <a:gd name="connsiteY35" fmla="*/ 978408 h 978408"/>
                  <a:gd name="connsiteX36" fmla="*/ 543026 w 884344"/>
                  <a:gd name="connsiteY36" fmla="*/ 960120 h 978408"/>
                  <a:gd name="connsiteX37" fmla="*/ 497306 w 884344"/>
                  <a:gd name="connsiteY37" fmla="*/ 950976 h 978408"/>
                  <a:gd name="connsiteX38" fmla="*/ 451586 w 884344"/>
                  <a:gd name="connsiteY38" fmla="*/ 932688 h 978408"/>
                  <a:gd name="connsiteX39" fmla="*/ 369290 w 884344"/>
                  <a:gd name="connsiteY39" fmla="*/ 905256 h 978408"/>
                  <a:gd name="connsiteX40" fmla="*/ 341858 w 884344"/>
                  <a:gd name="connsiteY40" fmla="*/ 896112 h 978408"/>
                  <a:gd name="connsiteX41" fmla="*/ 314426 w 884344"/>
                  <a:gd name="connsiteY41" fmla="*/ 868680 h 978408"/>
                  <a:gd name="connsiteX42" fmla="*/ 195554 w 884344"/>
                  <a:gd name="connsiteY42" fmla="*/ 896112 h 978408"/>
                  <a:gd name="connsiteX43" fmla="*/ 104114 w 884344"/>
                  <a:gd name="connsiteY43" fmla="*/ 886968 h 978408"/>
                  <a:gd name="connsiteX44" fmla="*/ 76682 w 884344"/>
                  <a:gd name="connsiteY44" fmla="*/ 859536 h 978408"/>
                  <a:gd name="connsiteX45" fmla="*/ 40106 w 884344"/>
                  <a:gd name="connsiteY45" fmla="*/ 777240 h 978408"/>
                  <a:gd name="connsiteX46" fmla="*/ 21818 w 884344"/>
                  <a:gd name="connsiteY46" fmla="*/ 713232 h 978408"/>
                  <a:gd name="connsiteX47" fmla="*/ 12674 w 884344"/>
                  <a:gd name="connsiteY47" fmla="*/ 603504 h 978408"/>
                  <a:gd name="connsiteX48" fmla="*/ 12674 w 884344"/>
                  <a:gd name="connsiteY48" fmla="*/ 530352 h 978408"/>
                  <a:gd name="connsiteX49" fmla="*/ 40106 w 884344"/>
                  <a:gd name="connsiteY49" fmla="*/ 512064 h 978408"/>
                  <a:gd name="connsiteX50" fmla="*/ 94970 w 884344"/>
                  <a:gd name="connsiteY50" fmla="*/ 493776 h 978408"/>
                  <a:gd name="connsiteX51" fmla="*/ 67538 w 884344"/>
                  <a:gd name="connsiteY51" fmla="*/ 292608 h 97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84344" h="978408">
                    <a:moveTo>
                      <a:pt x="67538" y="292608"/>
                    </a:moveTo>
                    <a:lnTo>
                      <a:pt x="67538" y="292608"/>
                    </a:lnTo>
                    <a:cubicBezTo>
                      <a:pt x="91922" y="271272"/>
                      <a:pt x="114769" y="248040"/>
                      <a:pt x="140690" y="228600"/>
                    </a:cubicBezTo>
                    <a:cubicBezTo>
                      <a:pt x="151595" y="220421"/>
                      <a:pt x="165431" y="217075"/>
                      <a:pt x="177266" y="210312"/>
                    </a:cubicBezTo>
                    <a:cubicBezTo>
                      <a:pt x="186808" y="204860"/>
                      <a:pt x="195554" y="198120"/>
                      <a:pt x="204698" y="192024"/>
                    </a:cubicBezTo>
                    <a:lnTo>
                      <a:pt x="241274" y="137160"/>
                    </a:lnTo>
                    <a:cubicBezTo>
                      <a:pt x="247370" y="128016"/>
                      <a:pt x="256087" y="120154"/>
                      <a:pt x="259562" y="109728"/>
                    </a:cubicBezTo>
                    <a:cubicBezTo>
                      <a:pt x="265658" y="91440"/>
                      <a:pt x="264219" y="68495"/>
                      <a:pt x="277850" y="54864"/>
                    </a:cubicBezTo>
                    <a:cubicBezTo>
                      <a:pt x="286994" y="45720"/>
                      <a:pt x="294522" y="34605"/>
                      <a:pt x="305282" y="27432"/>
                    </a:cubicBezTo>
                    <a:cubicBezTo>
                      <a:pt x="313302" y="22085"/>
                      <a:pt x="324093" y="22599"/>
                      <a:pt x="332714" y="18288"/>
                    </a:cubicBezTo>
                    <a:cubicBezTo>
                      <a:pt x="342544" y="13373"/>
                      <a:pt x="351002" y="6096"/>
                      <a:pt x="360146" y="0"/>
                    </a:cubicBezTo>
                    <a:cubicBezTo>
                      <a:pt x="392858" y="6542"/>
                      <a:pt x="409753" y="3887"/>
                      <a:pt x="433298" y="27432"/>
                    </a:cubicBezTo>
                    <a:cubicBezTo>
                      <a:pt x="441069" y="35203"/>
                      <a:pt x="443815" y="47093"/>
                      <a:pt x="451586" y="54864"/>
                    </a:cubicBezTo>
                    <a:cubicBezTo>
                      <a:pt x="459357" y="62635"/>
                      <a:pt x="470575" y="66117"/>
                      <a:pt x="479018" y="73152"/>
                    </a:cubicBezTo>
                    <a:cubicBezTo>
                      <a:pt x="488952" y="81431"/>
                      <a:pt x="496516" y="92305"/>
                      <a:pt x="506450" y="100584"/>
                    </a:cubicBezTo>
                    <a:cubicBezTo>
                      <a:pt x="514893" y="107619"/>
                      <a:pt x="525668" y="111571"/>
                      <a:pt x="533882" y="118872"/>
                    </a:cubicBezTo>
                    <a:cubicBezTo>
                      <a:pt x="553212" y="136055"/>
                      <a:pt x="570458" y="155448"/>
                      <a:pt x="588746" y="173736"/>
                    </a:cubicBezTo>
                    <a:cubicBezTo>
                      <a:pt x="597890" y="182880"/>
                      <a:pt x="603910" y="197079"/>
                      <a:pt x="616178" y="201168"/>
                    </a:cubicBezTo>
                    <a:lnTo>
                      <a:pt x="671042" y="219456"/>
                    </a:lnTo>
                    <a:cubicBezTo>
                      <a:pt x="680186" y="222504"/>
                      <a:pt x="688910" y="227404"/>
                      <a:pt x="698474" y="228600"/>
                    </a:cubicBezTo>
                    <a:cubicBezTo>
                      <a:pt x="793012" y="240417"/>
                      <a:pt x="747299" y="234269"/>
                      <a:pt x="835634" y="246888"/>
                    </a:cubicBezTo>
                    <a:cubicBezTo>
                      <a:pt x="844778" y="252984"/>
                      <a:pt x="855295" y="257405"/>
                      <a:pt x="863066" y="265176"/>
                    </a:cubicBezTo>
                    <a:cubicBezTo>
                      <a:pt x="889989" y="292099"/>
                      <a:pt x="889419" y="317896"/>
                      <a:pt x="872210" y="356616"/>
                    </a:cubicBezTo>
                    <a:cubicBezTo>
                      <a:pt x="867747" y="366659"/>
                      <a:pt x="853922" y="368808"/>
                      <a:pt x="844778" y="374904"/>
                    </a:cubicBezTo>
                    <a:cubicBezTo>
                      <a:pt x="824827" y="434756"/>
                      <a:pt x="852537" y="376012"/>
                      <a:pt x="808202" y="411480"/>
                    </a:cubicBezTo>
                    <a:cubicBezTo>
                      <a:pt x="799620" y="418345"/>
                      <a:pt x="797685" y="431141"/>
                      <a:pt x="789914" y="438912"/>
                    </a:cubicBezTo>
                    <a:cubicBezTo>
                      <a:pt x="782143" y="446683"/>
                      <a:pt x="771626" y="451104"/>
                      <a:pt x="762482" y="457200"/>
                    </a:cubicBezTo>
                    <a:cubicBezTo>
                      <a:pt x="758911" y="464342"/>
                      <a:pt x="735050" y="507753"/>
                      <a:pt x="735050" y="521208"/>
                    </a:cubicBezTo>
                    <a:cubicBezTo>
                      <a:pt x="735050" y="652276"/>
                      <a:pt x="730875" y="576867"/>
                      <a:pt x="762482" y="640080"/>
                    </a:cubicBezTo>
                    <a:cubicBezTo>
                      <a:pt x="766793" y="648701"/>
                      <a:pt x="766945" y="659086"/>
                      <a:pt x="771626" y="667512"/>
                    </a:cubicBezTo>
                    <a:cubicBezTo>
                      <a:pt x="782300" y="686725"/>
                      <a:pt x="796010" y="704088"/>
                      <a:pt x="808202" y="722376"/>
                    </a:cubicBezTo>
                    <a:lnTo>
                      <a:pt x="826490" y="749808"/>
                    </a:lnTo>
                    <a:cubicBezTo>
                      <a:pt x="823442" y="804672"/>
                      <a:pt x="825117" y="860004"/>
                      <a:pt x="817346" y="914400"/>
                    </a:cubicBezTo>
                    <a:cubicBezTo>
                      <a:pt x="815792" y="925279"/>
                      <a:pt x="806829" y="934061"/>
                      <a:pt x="799058" y="941832"/>
                    </a:cubicBezTo>
                    <a:cubicBezTo>
                      <a:pt x="783028" y="957862"/>
                      <a:pt x="765018" y="963314"/>
                      <a:pt x="744194" y="969264"/>
                    </a:cubicBezTo>
                    <a:cubicBezTo>
                      <a:pt x="732110" y="972716"/>
                      <a:pt x="719810" y="975360"/>
                      <a:pt x="707618" y="978408"/>
                    </a:cubicBezTo>
                    <a:cubicBezTo>
                      <a:pt x="607149" y="970036"/>
                      <a:pt x="620083" y="974130"/>
                      <a:pt x="543026" y="960120"/>
                    </a:cubicBezTo>
                    <a:cubicBezTo>
                      <a:pt x="527735" y="957340"/>
                      <a:pt x="512192" y="955442"/>
                      <a:pt x="497306" y="950976"/>
                    </a:cubicBezTo>
                    <a:cubicBezTo>
                      <a:pt x="481584" y="946259"/>
                      <a:pt x="467012" y="938297"/>
                      <a:pt x="451586" y="932688"/>
                    </a:cubicBezTo>
                    <a:cubicBezTo>
                      <a:pt x="424411" y="922806"/>
                      <a:pt x="396722" y="914400"/>
                      <a:pt x="369290" y="905256"/>
                    </a:cubicBezTo>
                    <a:lnTo>
                      <a:pt x="341858" y="896112"/>
                    </a:lnTo>
                    <a:cubicBezTo>
                      <a:pt x="332714" y="886968"/>
                      <a:pt x="327319" y="869672"/>
                      <a:pt x="314426" y="868680"/>
                    </a:cubicBezTo>
                    <a:cubicBezTo>
                      <a:pt x="281636" y="866158"/>
                      <a:pt x="231357" y="884178"/>
                      <a:pt x="195554" y="896112"/>
                    </a:cubicBezTo>
                    <a:cubicBezTo>
                      <a:pt x="165074" y="893064"/>
                      <a:pt x="133391" y="895976"/>
                      <a:pt x="104114" y="886968"/>
                    </a:cubicBezTo>
                    <a:cubicBezTo>
                      <a:pt x="91754" y="883165"/>
                      <a:pt x="84961" y="869470"/>
                      <a:pt x="76682" y="859536"/>
                    </a:cubicBezTo>
                    <a:cubicBezTo>
                      <a:pt x="52531" y="830555"/>
                      <a:pt x="53397" y="817112"/>
                      <a:pt x="40106" y="777240"/>
                    </a:cubicBezTo>
                    <a:cubicBezTo>
                      <a:pt x="26988" y="737886"/>
                      <a:pt x="33300" y="759159"/>
                      <a:pt x="21818" y="713232"/>
                    </a:cubicBezTo>
                    <a:cubicBezTo>
                      <a:pt x="18770" y="676656"/>
                      <a:pt x="17525" y="639885"/>
                      <a:pt x="12674" y="603504"/>
                    </a:cubicBezTo>
                    <a:cubicBezTo>
                      <a:pt x="7859" y="567391"/>
                      <a:pt x="-13265" y="575746"/>
                      <a:pt x="12674" y="530352"/>
                    </a:cubicBezTo>
                    <a:cubicBezTo>
                      <a:pt x="18126" y="520810"/>
                      <a:pt x="30063" y="516527"/>
                      <a:pt x="40106" y="512064"/>
                    </a:cubicBezTo>
                    <a:cubicBezTo>
                      <a:pt x="57722" y="504235"/>
                      <a:pt x="94970" y="493776"/>
                      <a:pt x="94970" y="493776"/>
                    </a:cubicBezTo>
                    <a:cubicBezTo>
                      <a:pt x="106286" y="335357"/>
                      <a:pt x="72110" y="326136"/>
                      <a:pt x="67538" y="292608"/>
                    </a:cubicBezTo>
                    <a:close/>
                  </a:path>
                </a:pathLst>
              </a:custGeom>
              <a:solidFill>
                <a:srgbClr val="C00000"/>
              </a:solidFill>
              <a:ln w="9525">
                <a:solidFill>
                  <a:srgbClr val="285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67" name="Freeform 384">
                <a:extLst>
                  <a:ext uri="{FF2B5EF4-FFF2-40B4-BE49-F238E27FC236}">
                    <a16:creationId xmlns:a16="http://schemas.microsoft.com/office/drawing/2014/main" id="{99C95F97-E217-D74C-B124-73F49A80D8A2}"/>
                  </a:ext>
                </a:extLst>
              </p:cNvPr>
              <p:cNvSpPr/>
              <p:nvPr/>
            </p:nvSpPr>
            <p:spPr>
              <a:xfrm rot="13066388">
                <a:off x="4195708" y="2785958"/>
                <a:ext cx="317489" cy="245029"/>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93" name="Group 192">
              <a:extLst>
                <a:ext uri="{FF2B5EF4-FFF2-40B4-BE49-F238E27FC236}">
                  <a16:creationId xmlns:a16="http://schemas.microsoft.com/office/drawing/2014/main" id="{60325274-C706-6445-907F-27C8E647C986}"/>
                </a:ext>
              </a:extLst>
            </p:cNvPr>
            <p:cNvGrpSpPr/>
            <p:nvPr/>
          </p:nvGrpSpPr>
          <p:grpSpPr>
            <a:xfrm>
              <a:off x="3633003" y="1623104"/>
              <a:ext cx="251254" cy="264460"/>
              <a:chOff x="884314" y="859084"/>
              <a:chExt cx="522876" cy="475575"/>
            </a:xfrm>
            <a:noFill/>
          </p:grpSpPr>
          <p:sp>
            <p:nvSpPr>
              <p:cNvPr id="264" name="Freeform 386">
                <a:extLst>
                  <a:ext uri="{FF2B5EF4-FFF2-40B4-BE49-F238E27FC236}">
                    <a16:creationId xmlns:a16="http://schemas.microsoft.com/office/drawing/2014/main" id="{47675EE3-B4E6-9E4A-84CD-126502C5A1E3}"/>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65" name="Freeform 387">
                <a:extLst>
                  <a:ext uri="{FF2B5EF4-FFF2-40B4-BE49-F238E27FC236}">
                    <a16:creationId xmlns:a16="http://schemas.microsoft.com/office/drawing/2014/main" id="{5A4FDECE-7BFE-A14F-A182-A9E19FBB588D}"/>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94" name="Group 193">
              <a:extLst>
                <a:ext uri="{FF2B5EF4-FFF2-40B4-BE49-F238E27FC236}">
                  <a16:creationId xmlns:a16="http://schemas.microsoft.com/office/drawing/2014/main" id="{6AEB27B4-B304-9443-A5D4-115A142A8497}"/>
                </a:ext>
              </a:extLst>
            </p:cNvPr>
            <p:cNvGrpSpPr/>
            <p:nvPr/>
          </p:nvGrpSpPr>
          <p:grpSpPr>
            <a:xfrm>
              <a:off x="3635376" y="4136753"/>
              <a:ext cx="251254" cy="264460"/>
              <a:chOff x="884314" y="859084"/>
              <a:chExt cx="522876" cy="475575"/>
            </a:xfrm>
            <a:noFill/>
          </p:grpSpPr>
          <p:sp>
            <p:nvSpPr>
              <p:cNvPr id="262" name="Freeform 389">
                <a:extLst>
                  <a:ext uri="{FF2B5EF4-FFF2-40B4-BE49-F238E27FC236}">
                    <a16:creationId xmlns:a16="http://schemas.microsoft.com/office/drawing/2014/main" id="{D67441EC-2901-FF46-8454-F0C691E8D850}"/>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63" name="Freeform 390">
                <a:extLst>
                  <a:ext uri="{FF2B5EF4-FFF2-40B4-BE49-F238E27FC236}">
                    <a16:creationId xmlns:a16="http://schemas.microsoft.com/office/drawing/2014/main" id="{9363D78D-029B-0D4F-8464-40C2802D5C7D}"/>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95" name="Group 194">
              <a:extLst>
                <a:ext uri="{FF2B5EF4-FFF2-40B4-BE49-F238E27FC236}">
                  <a16:creationId xmlns:a16="http://schemas.microsoft.com/office/drawing/2014/main" id="{190E9012-FA34-A348-81C7-07F70EF4B2B8}"/>
                </a:ext>
              </a:extLst>
            </p:cNvPr>
            <p:cNvGrpSpPr/>
            <p:nvPr/>
          </p:nvGrpSpPr>
          <p:grpSpPr>
            <a:xfrm>
              <a:off x="3221185" y="3561094"/>
              <a:ext cx="251254" cy="264460"/>
              <a:chOff x="884314" y="859084"/>
              <a:chExt cx="522876" cy="475575"/>
            </a:xfrm>
            <a:noFill/>
          </p:grpSpPr>
          <p:sp>
            <p:nvSpPr>
              <p:cNvPr id="260" name="Freeform 392">
                <a:extLst>
                  <a:ext uri="{FF2B5EF4-FFF2-40B4-BE49-F238E27FC236}">
                    <a16:creationId xmlns:a16="http://schemas.microsoft.com/office/drawing/2014/main" id="{8CBA1F9D-9025-9D46-B748-F3328BAE6C1F}"/>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61" name="Freeform 393">
                <a:extLst>
                  <a:ext uri="{FF2B5EF4-FFF2-40B4-BE49-F238E27FC236}">
                    <a16:creationId xmlns:a16="http://schemas.microsoft.com/office/drawing/2014/main" id="{D4957F09-5CE8-5E41-8FEF-8DF5B7E08B64}"/>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96" name="Group 195">
              <a:extLst>
                <a:ext uri="{FF2B5EF4-FFF2-40B4-BE49-F238E27FC236}">
                  <a16:creationId xmlns:a16="http://schemas.microsoft.com/office/drawing/2014/main" id="{71ED10AC-C68F-4B4C-AA84-A669C25E4AD2}"/>
                </a:ext>
              </a:extLst>
            </p:cNvPr>
            <p:cNvGrpSpPr/>
            <p:nvPr/>
          </p:nvGrpSpPr>
          <p:grpSpPr>
            <a:xfrm>
              <a:off x="3820704" y="3214756"/>
              <a:ext cx="251254" cy="264460"/>
              <a:chOff x="884314" y="859084"/>
              <a:chExt cx="522876" cy="475575"/>
            </a:xfrm>
            <a:noFill/>
          </p:grpSpPr>
          <p:sp>
            <p:nvSpPr>
              <p:cNvPr id="258" name="Freeform 395">
                <a:extLst>
                  <a:ext uri="{FF2B5EF4-FFF2-40B4-BE49-F238E27FC236}">
                    <a16:creationId xmlns:a16="http://schemas.microsoft.com/office/drawing/2014/main" id="{65D12DFC-691A-2C46-9DB3-6CFEF7A21746}"/>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59" name="Freeform 396">
                <a:extLst>
                  <a:ext uri="{FF2B5EF4-FFF2-40B4-BE49-F238E27FC236}">
                    <a16:creationId xmlns:a16="http://schemas.microsoft.com/office/drawing/2014/main" id="{9CC5B4A7-66E8-884C-A11E-96B7CDC15FBB}"/>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97" name="Group 196">
              <a:extLst>
                <a:ext uri="{FF2B5EF4-FFF2-40B4-BE49-F238E27FC236}">
                  <a16:creationId xmlns:a16="http://schemas.microsoft.com/office/drawing/2014/main" id="{0DA768E0-B55D-944F-9046-51A1F52BB04F}"/>
                </a:ext>
              </a:extLst>
            </p:cNvPr>
            <p:cNvGrpSpPr/>
            <p:nvPr/>
          </p:nvGrpSpPr>
          <p:grpSpPr>
            <a:xfrm>
              <a:off x="4506352" y="2944941"/>
              <a:ext cx="251254" cy="264460"/>
              <a:chOff x="884314" y="859084"/>
              <a:chExt cx="522876" cy="475575"/>
            </a:xfrm>
            <a:noFill/>
          </p:grpSpPr>
          <p:sp>
            <p:nvSpPr>
              <p:cNvPr id="256" name="Freeform 398">
                <a:extLst>
                  <a:ext uri="{FF2B5EF4-FFF2-40B4-BE49-F238E27FC236}">
                    <a16:creationId xmlns:a16="http://schemas.microsoft.com/office/drawing/2014/main" id="{7B28C605-9724-0A49-9C9A-9B451366117E}"/>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57" name="Freeform 399">
                <a:extLst>
                  <a:ext uri="{FF2B5EF4-FFF2-40B4-BE49-F238E27FC236}">
                    <a16:creationId xmlns:a16="http://schemas.microsoft.com/office/drawing/2014/main" id="{3494870F-6F3C-F646-93D5-E3EAFE18C87D}"/>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98" name="Group 197">
              <a:extLst>
                <a:ext uri="{FF2B5EF4-FFF2-40B4-BE49-F238E27FC236}">
                  <a16:creationId xmlns:a16="http://schemas.microsoft.com/office/drawing/2014/main" id="{BD73C660-5254-6645-AC52-8F4E7AD62022}"/>
                </a:ext>
              </a:extLst>
            </p:cNvPr>
            <p:cNvGrpSpPr/>
            <p:nvPr/>
          </p:nvGrpSpPr>
          <p:grpSpPr>
            <a:xfrm>
              <a:off x="3460851" y="3872293"/>
              <a:ext cx="251254" cy="264460"/>
              <a:chOff x="884314" y="859084"/>
              <a:chExt cx="522876" cy="475575"/>
            </a:xfrm>
            <a:noFill/>
          </p:grpSpPr>
          <p:sp>
            <p:nvSpPr>
              <p:cNvPr id="254" name="Freeform 401">
                <a:extLst>
                  <a:ext uri="{FF2B5EF4-FFF2-40B4-BE49-F238E27FC236}">
                    <a16:creationId xmlns:a16="http://schemas.microsoft.com/office/drawing/2014/main" id="{408BB1A8-1EE3-1544-B6A9-6DA082495989}"/>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55" name="Freeform 402">
                <a:extLst>
                  <a:ext uri="{FF2B5EF4-FFF2-40B4-BE49-F238E27FC236}">
                    <a16:creationId xmlns:a16="http://schemas.microsoft.com/office/drawing/2014/main" id="{95D35EC1-7BD7-9C48-8D73-1BECE7F97C94}"/>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99" name="Group 198">
              <a:extLst>
                <a:ext uri="{FF2B5EF4-FFF2-40B4-BE49-F238E27FC236}">
                  <a16:creationId xmlns:a16="http://schemas.microsoft.com/office/drawing/2014/main" id="{E33AF9A8-C135-CA41-B1F3-37E8E2AA6AAB}"/>
                </a:ext>
              </a:extLst>
            </p:cNvPr>
            <p:cNvGrpSpPr/>
            <p:nvPr/>
          </p:nvGrpSpPr>
          <p:grpSpPr>
            <a:xfrm>
              <a:off x="4561102" y="3872293"/>
              <a:ext cx="251254" cy="264460"/>
              <a:chOff x="884314" y="859084"/>
              <a:chExt cx="522876" cy="475575"/>
            </a:xfrm>
            <a:noFill/>
          </p:grpSpPr>
          <p:sp>
            <p:nvSpPr>
              <p:cNvPr id="252" name="Freeform 404">
                <a:extLst>
                  <a:ext uri="{FF2B5EF4-FFF2-40B4-BE49-F238E27FC236}">
                    <a16:creationId xmlns:a16="http://schemas.microsoft.com/office/drawing/2014/main" id="{507012AC-41DD-6A49-A8F8-81ACF5C48B14}"/>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53" name="Freeform 405">
                <a:extLst>
                  <a:ext uri="{FF2B5EF4-FFF2-40B4-BE49-F238E27FC236}">
                    <a16:creationId xmlns:a16="http://schemas.microsoft.com/office/drawing/2014/main" id="{F6223EEA-B089-AF43-98AC-5C2649472E8A}"/>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200" name="Group 199">
              <a:extLst>
                <a:ext uri="{FF2B5EF4-FFF2-40B4-BE49-F238E27FC236}">
                  <a16:creationId xmlns:a16="http://schemas.microsoft.com/office/drawing/2014/main" id="{EF01FBEF-CD46-C543-AE25-CE40025BEB01}"/>
                </a:ext>
              </a:extLst>
            </p:cNvPr>
            <p:cNvGrpSpPr/>
            <p:nvPr/>
          </p:nvGrpSpPr>
          <p:grpSpPr>
            <a:xfrm>
              <a:off x="3214077" y="3149666"/>
              <a:ext cx="251254" cy="264460"/>
              <a:chOff x="884314" y="859084"/>
              <a:chExt cx="522876" cy="475575"/>
            </a:xfrm>
            <a:noFill/>
          </p:grpSpPr>
          <p:sp>
            <p:nvSpPr>
              <p:cNvPr id="250" name="Freeform 407">
                <a:extLst>
                  <a:ext uri="{FF2B5EF4-FFF2-40B4-BE49-F238E27FC236}">
                    <a16:creationId xmlns:a16="http://schemas.microsoft.com/office/drawing/2014/main" id="{486138B9-C8D4-2D47-BDAD-493BD3DBBAB5}"/>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51" name="Freeform 408">
                <a:extLst>
                  <a:ext uri="{FF2B5EF4-FFF2-40B4-BE49-F238E27FC236}">
                    <a16:creationId xmlns:a16="http://schemas.microsoft.com/office/drawing/2014/main" id="{CFCC241F-195A-904D-96F8-B5FEA33E8D50}"/>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201" name="Group 200">
              <a:extLst>
                <a:ext uri="{FF2B5EF4-FFF2-40B4-BE49-F238E27FC236}">
                  <a16:creationId xmlns:a16="http://schemas.microsoft.com/office/drawing/2014/main" id="{80CB4F41-84CB-9241-B061-D3BBE238FE5C}"/>
                </a:ext>
              </a:extLst>
            </p:cNvPr>
            <p:cNvGrpSpPr/>
            <p:nvPr/>
          </p:nvGrpSpPr>
          <p:grpSpPr>
            <a:xfrm>
              <a:off x="4459788" y="5220037"/>
              <a:ext cx="251254" cy="264460"/>
              <a:chOff x="884314" y="859084"/>
              <a:chExt cx="522876" cy="475575"/>
            </a:xfrm>
            <a:noFill/>
          </p:grpSpPr>
          <p:sp>
            <p:nvSpPr>
              <p:cNvPr id="248" name="Freeform 410">
                <a:extLst>
                  <a:ext uri="{FF2B5EF4-FFF2-40B4-BE49-F238E27FC236}">
                    <a16:creationId xmlns:a16="http://schemas.microsoft.com/office/drawing/2014/main" id="{B03838C1-9326-AE4D-A39C-384DB087D147}"/>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49" name="Freeform 411">
                <a:extLst>
                  <a:ext uri="{FF2B5EF4-FFF2-40B4-BE49-F238E27FC236}">
                    <a16:creationId xmlns:a16="http://schemas.microsoft.com/office/drawing/2014/main" id="{95CE4CC2-AD03-FA49-A88B-E969188DAB4D}"/>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202" name="Group 201">
              <a:extLst>
                <a:ext uri="{FF2B5EF4-FFF2-40B4-BE49-F238E27FC236}">
                  <a16:creationId xmlns:a16="http://schemas.microsoft.com/office/drawing/2014/main" id="{0775E3A1-8670-D343-BBA4-08B675B87830}"/>
                </a:ext>
              </a:extLst>
            </p:cNvPr>
            <p:cNvGrpSpPr/>
            <p:nvPr/>
          </p:nvGrpSpPr>
          <p:grpSpPr>
            <a:xfrm>
              <a:off x="3807819" y="3670195"/>
              <a:ext cx="251254" cy="264460"/>
              <a:chOff x="884314" y="859084"/>
              <a:chExt cx="522876" cy="475575"/>
            </a:xfrm>
            <a:noFill/>
          </p:grpSpPr>
          <p:sp>
            <p:nvSpPr>
              <p:cNvPr id="246" name="Freeform 416">
                <a:extLst>
                  <a:ext uri="{FF2B5EF4-FFF2-40B4-BE49-F238E27FC236}">
                    <a16:creationId xmlns:a16="http://schemas.microsoft.com/office/drawing/2014/main" id="{CEE232AF-608A-F64E-81D7-779448578353}"/>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47" name="Freeform 417">
                <a:extLst>
                  <a:ext uri="{FF2B5EF4-FFF2-40B4-BE49-F238E27FC236}">
                    <a16:creationId xmlns:a16="http://schemas.microsoft.com/office/drawing/2014/main" id="{68FA1491-A56B-A54E-A0E4-3C5C5C2075D4}"/>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203" name="Group 202">
              <a:extLst>
                <a:ext uri="{FF2B5EF4-FFF2-40B4-BE49-F238E27FC236}">
                  <a16:creationId xmlns:a16="http://schemas.microsoft.com/office/drawing/2014/main" id="{3AF2C1F1-DBD0-0C4F-AF23-651760267A63}"/>
                </a:ext>
              </a:extLst>
            </p:cNvPr>
            <p:cNvGrpSpPr/>
            <p:nvPr/>
          </p:nvGrpSpPr>
          <p:grpSpPr>
            <a:xfrm>
              <a:off x="4023349" y="5150792"/>
              <a:ext cx="251254" cy="264460"/>
              <a:chOff x="884314" y="859084"/>
              <a:chExt cx="522876" cy="475575"/>
            </a:xfrm>
            <a:noFill/>
          </p:grpSpPr>
          <p:sp>
            <p:nvSpPr>
              <p:cNvPr id="244" name="Freeform 419">
                <a:extLst>
                  <a:ext uri="{FF2B5EF4-FFF2-40B4-BE49-F238E27FC236}">
                    <a16:creationId xmlns:a16="http://schemas.microsoft.com/office/drawing/2014/main" id="{039F00B9-E1F0-D941-A3FA-42C817896C92}"/>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45" name="Freeform 420">
                <a:extLst>
                  <a:ext uri="{FF2B5EF4-FFF2-40B4-BE49-F238E27FC236}">
                    <a16:creationId xmlns:a16="http://schemas.microsoft.com/office/drawing/2014/main" id="{47C3C20C-9A40-1343-ACFB-8FFA61199CAA}"/>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204" name="Group 203">
              <a:extLst>
                <a:ext uri="{FF2B5EF4-FFF2-40B4-BE49-F238E27FC236}">
                  <a16:creationId xmlns:a16="http://schemas.microsoft.com/office/drawing/2014/main" id="{88AABAF7-D1EA-BA4E-B5CA-462494766AD5}"/>
                </a:ext>
              </a:extLst>
            </p:cNvPr>
            <p:cNvGrpSpPr/>
            <p:nvPr/>
          </p:nvGrpSpPr>
          <p:grpSpPr>
            <a:xfrm>
              <a:off x="4516110" y="6004851"/>
              <a:ext cx="251254" cy="264460"/>
              <a:chOff x="884314" y="859084"/>
              <a:chExt cx="522876" cy="475575"/>
            </a:xfrm>
            <a:noFill/>
          </p:grpSpPr>
          <p:sp>
            <p:nvSpPr>
              <p:cNvPr id="242" name="Freeform 422">
                <a:extLst>
                  <a:ext uri="{FF2B5EF4-FFF2-40B4-BE49-F238E27FC236}">
                    <a16:creationId xmlns:a16="http://schemas.microsoft.com/office/drawing/2014/main" id="{84D1EA31-D095-C94C-9255-8E9BD8E67395}"/>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43" name="Freeform 423">
                <a:extLst>
                  <a:ext uri="{FF2B5EF4-FFF2-40B4-BE49-F238E27FC236}">
                    <a16:creationId xmlns:a16="http://schemas.microsoft.com/office/drawing/2014/main" id="{4DCC40E0-3285-EB45-B39F-B3CBF3FF29A7}"/>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205" name="Group 204">
              <a:extLst>
                <a:ext uri="{FF2B5EF4-FFF2-40B4-BE49-F238E27FC236}">
                  <a16:creationId xmlns:a16="http://schemas.microsoft.com/office/drawing/2014/main" id="{7F4D50F7-8AEC-C24C-8D07-FC1E0841781C}"/>
                </a:ext>
              </a:extLst>
            </p:cNvPr>
            <p:cNvGrpSpPr/>
            <p:nvPr/>
          </p:nvGrpSpPr>
          <p:grpSpPr>
            <a:xfrm>
              <a:off x="3745319" y="4711665"/>
              <a:ext cx="251254" cy="264460"/>
              <a:chOff x="884314" y="859084"/>
              <a:chExt cx="522876" cy="475575"/>
            </a:xfrm>
            <a:noFill/>
          </p:grpSpPr>
          <p:sp>
            <p:nvSpPr>
              <p:cNvPr id="240" name="Freeform 425">
                <a:extLst>
                  <a:ext uri="{FF2B5EF4-FFF2-40B4-BE49-F238E27FC236}">
                    <a16:creationId xmlns:a16="http://schemas.microsoft.com/office/drawing/2014/main" id="{BAF324A4-2AA0-D04D-A1A4-FC4C66D03229}"/>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41" name="Freeform 426">
                <a:extLst>
                  <a:ext uri="{FF2B5EF4-FFF2-40B4-BE49-F238E27FC236}">
                    <a16:creationId xmlns:a16="http://schemas.microsoft.com/office/drawing/2014/main" id="{A1CBCC53-BADE-FD4F-A90B-18462208B3E3}"/>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206" name="Group 205">
              <a:extLst>
                <a:ext uri="{FF2B5EF4-FFF2-40B4-BE49-F238E27FC236}">
                  <a16:creationId xmlns:a16="http://schemas.microsoft.com/office/drawing/2014/main" id="{01B0D5B9-4148-1F40-8929-92EA11C15401}"/>
                </a:ext>
              </a:extLst>
            </p:cNvPr>
            <p:cNvGrpSpPr/>
            <p:nvPr/>
          </p:nvGrpSpPr>
          <p:grpSpPr>
            <a:xfrm>
              <a:off x="3232203" y="5089509"/>
              <a:ext cx="251254" cy="264460"/>
              <a:chOff x="884314" y="859084"/>
              <a:chExt cx="522876" cy="475575"/>
            </a:xfrm>
            <a:noFill/>
          </p:grpSpPr>
          <p:sp>
            <p:nvSpPr>
              <p:cNvPr id="238" name="Freeform 428">
                <a:extLst>
                  <a:ext uri="{FF2B5EF4-FFF2-40B4-BE49-F238E27FC236}">
                    <a16:creationId xmlns:a16="http://schemas.microsoft.com/office/drawing/2014/main" id="{A9183FB6-02D8-214F-818E-744EAB06C3EE}"/>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39" name="Freeform 429">
                <a:extLst>
                  <a:ext uri="{FF2B5EF4-FFF2-40B4-BE49-F238E27FC236}">
                    <a16:creationId xmlns:a16="http://schemas.microsoft.com/office/drawing/2014/main" id="{3139FDD6-3494-5D40-BC4E-48E4979AC234}"/>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207" name="Group 206">
              <a:extLst>
                <a:ext uri="{FF2B5EF4-FFF2-40B4-BE49-F238E27FC236}">
                  <a16:creationId xmlns:a16="http://schemas.microsoft.com/office/drawing/2014/main" id="{7576FF81-D162-7345-B693-471D5B8D253D}"/>
                </a:ext>
              </a:extLst>
            </p:cNvPr>
            <p:cNvGrpSpPr/>
            <p:nvPr/>
          </p:nvGrpSpPr>
          <p:grpSpPr>
            <a:xfrm>
              <a:off x="3536308" y="4466778"/>
              <a:ext cx="251254" cy="264460"/>
              <a:chOff x="884314" y="859084"/>
              <a:chExt cx="522876" cy="475575"/>
            </a:xfrm>
            <a:noFill/>
          </p:grpSpPr>
          <p:sp>
            <p:nvSpPr>
              <p:cNvPr id="236" name="Freeform 431">
                <a:extLst>
                  <a:ext uri="{FF2B5EF4-FFF2-40B4-BE49-F238E27FC236}">
                    <a16:creationId xmlns:a16="http://schemas.microsoft.com/office/drawing/2014/main" id="{38B29F89-8F78-D64B-89B4-76C54D42053D}"/>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37" name="Freeform 432">
                <a:extLst>
                  <a:ext uri="{FF2B5EF4-FFF2-40B4-BE49-F238E27FC236}">
                    <a16:creationId xmlns:a16="http://schemas.microsoft.com/office/drawing/2014/main" id="{CB2E356A-3F44-4D40-94DB-20957CD69189}"/>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208" name="Group 207">
              <a:extLst>
                <a:ext uri="{FF2B5EF4-FFF2-40B4-BE49-F238E27FC236}">
                  <a16:creationId xmlns:a16="http://schemas.microsoft.com/office/drawing/2014/main" id="{91F6EB1A-10EA-7D49-96C9-720CC0A51302}"/>
                </a:ext>
              </a:extLst>
            </p:cNvPr>
            <p:cNvGrpSpPr/>
            <p:nvPr/>
          </p:nvGrpSpPr>
          <p:grpSpPr>
            <a:xfrm>
              <a:off x="4463542" y="4286699"/>
              <a:ext cx="251254" cy="264460"/>
              <a:chOff x="884314" y="859084"/>
              <a:chExt cx="522876" cy="475575"/>
            </a:xfrm>
            <a:noFill/>
          </p:grpSpPr>
          <p:sp>
            <p:nvSpPr>
              <p:cNvPr id="234" name="Freeform 434">
                <a:extLst>
                  <a:ext uri="{FF2B5EF4-FFF2-40B4-BE49-F238E27FC236}">
                    <a16:creationId xmlns:a16="http://schemas.microsoft.com/office/drawing/2014/main" id="{03686322-C782-BB4D-AEFA-E243BE548660}"/>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35" name="Freeform 435">
                <a:extLst>
                  <a:ext uri="{FF2B5EF4-FFF2-40B4-BE49-F238E27FC236}">
                    <a16:creationId xmlns:a16="http://schemas.microsoft.com/office/drawing/2014/main" id="{4D7456ED-76DA-4C45-9B10-C2CE42E821A6}"/>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209" name="Group 208">
              <a:extLst>
                <a:ext uri="{FF2B5EF4-FFF2-40B4-BE49-F238E27FC236}">
                  <a16:creationId xmlns:a16="http://schemas.microsoft.com/office/drawing/2014/main" id="{B93B03A7-B29F-BB46-AD33-6F30FBA1BA57}"/>
                </a:ext>
              </a:extLst>
            </p:cNvPr>
            <p:cNvGrpSpPr/>
            <p:nvPr/>
          </p:nvGrpSpPr>
          <p:grpSpPr>
            <a:xfrm>
              <a:off x="3182036" y="6088270"/>
              <a:ext cx="251254" cy="264460"/>
              <a:chOff x="884314" y="859084"/>
              <a:chExt cx="522876" cy="475575"/>
            </a:xfrm>
            <a:noFill/>
          </p:grpSpPr>
          <p:sp>
            <p:nvSpPr>
              <p:cNvPr id="232" name="Freeform 437">
                <a:extLst>
                  <a:ext uri="{FF2B5EF4-FFF2-40B4-BE49-F238E27FC236}">
                    <a16:creationId xmlns:a16="http://schemas.microsoft.com/office/drawing/2014/main" id="{AF5A54C7-D761-4945-88DC-EB17EBBF67C9}"/>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33" name="Freeform 438">
                <a:extLst>
                  <a:ext uri="{FF2B5EF4-FFF2-40B4-BE49-F238E27FC236}">
                    <a16:creationId xmlns:a16="http://schemas.microsoft.com/office/drawing/2014/main" id="{4DA28645-B71B-B740-89B6-DDE5B4B37274}"/>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210" name="Group 209">
              <a:extLst>
                <a:ext uri="{FF2B5EF4-FFF2-40B4-BE49-F238E27FC236}">
                  <a16:creationId xmlns:a16="http://schemas.microsoft.com/office/drawing/2014/main" id="{A8215571-DE27-A943-8453-3DE8505B7A5E}"/>
                </a:ext>
              </a:extLst>
            </p:cNvPr>
            <p:cNvGrpSpPr/>
            <p:nvPr/>
          </p:nvGrpSpPr>
          <p:grpSpPr>
            <a:xfrm>
              <a:off x="4167645" y="3652218"/>
              <a:ext cx="251254" cy="264460"/>
              <a:chOff x="884314" y="859084"/>
              <a:chExt cx="522876" cy="475575"/>
            </a:xfrm>
            <a:noFill/>
          </p:grpSpPr>
          <p:sp>
            <p:nvSpPr>
              <p:cNvPr id="230" name="Freeform 440">
                <a:extLst>
                  <a:ext uri="{FF2B5EF4-FFF2-40B4-BE49-F238E27FC236}">
                    <a16:creationId xmlns:a16="http://schemas.microsoft.com/office/drawing/2014/main" id="{EFC7A54B-C681-9648-8A66-ABAF82D098FE}"/>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31" name="Freeform 441">
                <a:extLst>
                  <a:ext uri="{FF2B5EF4-FFF2-40B4-BE49-F238E27FC236}">
                    <a16:creationId xmlns:a16="http://schemas.microsoft.com/office/drawing/2014/main" id="{80C7E02F-96DE-D343-BE7C-C64270B8581B}"/>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211" name="Group 210">
              <a:extLst>
                <a:ext uri="{FF2B5EF4-FFF2-40B4-BE49-F238E27FC236}">
                  <a16:creationId xmlns:a16="http://schemas.microsoft.com/office/drawing/2014/main" id="{046779CC-433B-7D4E-AA30-13A13902235D}"/>
                </a:ext>
              </a:extLst>
            </p:cNvPr>
            <p:cNvGrpSpPr/>
            <p:nvPr/>
          </p:nvGrpSpPr>
          <p:grpSpPr>
            <a:xfrm>
              <a:off x="3681020" y="796113"/>
              <a:ext cx="251254" cy="264460"/>
              <a:chOff x="884314" y="859084"/>
              <a:chExt cx="522876" cy="475575"/>
            </a:xfrm>
            <a:noFill/>
          </p:grpSpPr>
          <p:sp>
            <p:nvSpPr>
              <p:cNvPr id="228" name="Freeform 443">
                <a:extLst>
                  <a:ext uri="{FF2B5EF4-FFF2-40B4-BE49-F238E27FC236}">
                    <a16:creationId xmlns:a16="http://schemas.microsoft.com/office/drawing/2014/main" id="{A8868629-4267-5940-8BA7-5C9FEE0A0FA0}"/>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29" name="Freeform 444">
                <a:extLst>
                  <a:ext uri="{FF2B5EF4-FFF2-40B4-BE49-F238E27FC236}">
                    <a16:creationId xmlns:a16="http://schemas.microsoft.com/office/drawing/2014/main" id="{630217DE-FED5-DF4D-9FF5-918E6D2695BD}"/>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212" name="Group 211">
              <a:extLst>
                <a:ext uri="{FF2B5EF4-FFF2-40B4-BE49-F238E27FC236}">
                  <a16:creationId xmlns:a16="http://schemas.microsoft.com/office/drawing/2014/main" id="{8EAD12A2-BA02-2646-AB69-380D7EE62621}"/>
                </a:ext>
              </a:extLst>
            </p:cNvPr>
            <p:cNvGrpSpPr/>
            <p:nvPr/>
          </p:nvGrpSpPr>
          <p:grpSpPr>
            <a:xfrm>
              <a:off x="3524188" y="3036842"/>
              <a:ext cx="251254" cy="264460"/>
              <a:chOff x="884314" y="859084"/>
              <a:chExt cx="522876" cy="475575"/>
            </a:xfrm>
            <a:noFill/>
          </p:grpSpPr>
          <p:sp>
            <p:nvSpPr>
              <p:cNvPr id="226" name="Freeform 446">
                <a:extLst>
                  <a:ext uri="{FF2B5EF4-FFF2-40B4-BE49-F238E27FC236}">
                    <a16:creationId xmlns:a16="http://schemas.microsoft.com/office/drawing/2014/main" id="{B1F51BAE-DA25-C340-A151-74071E5DA1EB}"/>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27" name="Freeform 447">
                <a:extLst>
                  <a:ext uri="{FF2B5EF4-FFF2-40B4-BE49-F238E27FC236}">
                    <a16:creationId xmlns:a16="http://schemas.microsoft.com/office/drawing/2014/main" id="{19EC2300-D99B-764F-9690-F04DD5A176FF}"/>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213" name="Group 212">
              <a:extLst>
                <a:ext uri="{FF2B5EF4-FFF2-40B4-BE49-F238E27FC236}">
                  <a16:creationId xmlns:a16="http://schemas.microsoft.com/office/drawing/2014/main" id="{EE1E0143-97E2-EA44-AD41-F82A205984CC}"/>
                </a:ext>
              </a:extLst>
            </p:cNvPr>
            <p:cNvGrpSpPr/>
            <p:nvPr/>
          </p:nvGrpSpPr>
          <p:grpSpPr>
            <a:xfrm>
              <a:off x="3890333" y="5510026"/>
              <a:ext cx="251254" cy="264460"/>
              <a:chOff x="884314" y="859084"/>
              <a:chExt cx="522876" cy="475575"/>
            </a:xfrm>
            <a:noFill/>
          </p:grpSpPr>
          <p:sp>
            <p:nvSpPr>
              <p:cNvPr id="224" name="Freeform 449">
                <a:extLst>
                  <a:ext uri="{FF2B5EF4-FFF2-40B4-BE49-F238E27FC236}">
                    <a16:creationId xmlns:a16="http://schemas.microsoft.com/office/drawing/2014/main" id="{CE3D3D49-3826-3142-B4AC-B968FBEDFD47}"/>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25" name="Freeform 450">
                <a:extLst>
                  <a:ext uri="{FF2B5EF4-FFF2-40B4-BE49-F238E27FC236}">
                    <a16:creationId xmlns:a16="http://schemas.microsoft.com/office/drawing/2014/main" id="{090938BB-7262-A546-B438-F62BD08B8ADC}"/>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214" name="Group 213">
              <a:extLst>
                <a:ext uri="{FF2B5EF4-FFF2-40B4-BE49-F238E27FC236}">
                  <a16:creationId xmlns:a16="http://schemas.microsoft.com/office/drawing/2014/main" id="{A6F66D68-92F0-5B4C-B7BA-A4DE8BE984DE}"/>
                </a:ext>
              </a:extLst>
            </p:cNvPr>
            <p:cNvGrpSpPr/>
            <p:nvPr/>
          </p:nvGrpSpPr>
          <p:grpSpPr>
            <a:xfrm>
              <a:off x="3230645" y="1509407"/>
              <a:ext cx="251254" cy="264460"/>
              <a:chOff x="884314" y="859084"/>
              <a:chExt cx="522876" cy="475575"/>
            </a:xfrm>
            <a:noFill/>
          </p:grpSpPr>
          <p:sp>
            <p:nvSpPr>
              <p:cNvPr id="222" name="Freeform 452">
                <a:extLst>
                  <a:ext uri="{FF2B5EF4-FFF2-40B4-BE49-F238E27FC236}">
                    <a16:creationId xmlns:a16="http://schemas.microsoft.com/office/drawing/2014/main" id="{F8DBC04E-05C2-AC4E-AE31-004321C1740C}"/>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23" name="Freeform 453">
                <a:extLst>
                  <a:ext uri="{FF2B5EF4-FFF2-40B4-BE49-F238E27FC236}">
                    <a16:creationId xmlns:a16="http://schemas.microsoft.com/office/drawing/2014/main" id="{EEEA3A56-02D9-EF4A-ABA2-3EB876A708D7}"/>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215" name="Group 214">
              <a:extLst>
                <a:ext uri="{FF2B5EF4-FFF2-40B4-BE49-F238E27FC236}">
                  <a16:creationId xmlns:a16="http://schemas.microsoft.com/office/drawing/2014/main" id="{7A275F25-7932-E84F-853C-E2E3617B44DF}"/>
                </a:ext>
              </a:extLst>
            </p:cNvPr>
            <p:cNvGrpSpPr/>
            <p:nvPr/>
          </p:nvGrpSpPr>
          <p:grpSpPr>
            <a:xfrm>
              <a:off x="4096790" y="2848061"/>
              <a:ext cx="251254" cy="264460"/>
              <a:chOff x="884314" y="859084"/>
              <a:chExt cx="522876" cy="475575"/>
            </a:xfrm>
            <a:noFill/>
          </p:grpSpPr>
          <p:sp>
            <p:nvSpPr>
              <p:cNvPr id="220" name="Freeform 455">
                <a:extLst>
                  <a:ext uri="{FF2B5EF4-FFF2-40B4-BE49-F238E27FC236}">
                    <a16:creationId xmlns:a16="http://schemas.microsoft.com/office/drawing/2014/main" id="{7F018D01-172D-3B4A-B26B-3B23C8DDAA51}"/>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21" name="Freeform 456">
                <a:extLst>
                  <a:ext uri="{FF2B5EF4-FFF2-40B4-BE49-F238E27FC236}">
                    <a16:creationId xmlns:a16="http://schemas.microsoft.com/office/drawing/2014/main" id="{927B87AD-044E-634C-A007-C3611FB91DD0}"/>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216" name="Group 215">
              <a:extLst>
                <a:ext uri="{FF2B5EF4-FFF2-40B4-BE49-F238E27FC236}">
                  <a16:creationId xmlns:a16="http://schemas.microsoft.com/office/drawing/2014/main" id="{BD65708F-1BD1-544B-996D-B300B4537B36}"/>
                </a:ext>
              </a:extLst>
            </p:cNvPr>
            <p:cNvGrpSpPr/>
            <p:nvPr/>
          </p:nvGrpSpPr>
          <p:grpSpPr>
            <a:xfrm>
              <a:off x="4418899" y="976918"/>
              <a:ext cx="251254" cy="264460"/>
              <a:chOff x="884314" y="859084"/>
              <a:chExt cx="522876" cy="475575"/>
            </a:xfrm>
            <a:noFill/>
          </p:grpSpPr>
          <p:sp>
            <p:nvSpPr>
              <p:cNvPr id="218" name="Freeform 458">
                <a:extLst>
                  <a:ext uri="{FF2B5EF4-FFF2-40B4-BE49-F238E27FC236}">
                    <a16:creationId xmlns:a16="http://schemas.microsoft.com/office/drawing/2014/main" id="{D19CE6B5-737C-8843-BBDB-34BAA7B4192D}"/>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219" name="Freeform 459">
                <a:extLst>
                  <a:ext uri="{FF2B5EF4-FFF2-40B4-BE49-F238E27FC236}">
                    <a16:creationId xmlns:a16="http://schemas.microsoft.com/office/drawing/2014/main" id="{66104D5F-ACC3-0441-B067-DC9FECEC902C}"/>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sp>
          <p:nvSpPr>
            <p:cNvPr id="217" name="Rectangle 216">
              <a:extLst>
                <a:ext uri="{FF2B5EF4-FFF2-40B4-BE49-F238E27FC236}">
                  <a16:creationId xmlns:a16="http://schemas.microsoft.com/office/drawing/2014/main" id="{F40B4838-A084-AA45-9CC5-79856B558F9E}"/>
                </a:ext>
              </a:extLst>
            </p:cNvPr>
            <p:cNvSpPr>
              <a:spLocks noChangeAspect="1"/>
            </p:cNvSpPr>
            <p:nvPr/>
          </p:nvSpPr>
          <p:spPr>
            <a:xfrm>
              <a:off x="3117915" y="688913"/>
              <a:ext cx="1865580" cy="5712571"/>
            </a:xfrm>
            <a:prstGeom prst="rect">
              <a:avLst/>
            </a:prstGeom>
            <a:noFill/>
            <a:ln>
              <a:solidFill>
                <a:srgbClr val="285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pic>
        <p:nvPicPr>
          <p:cNvPr id="308" name="Picture 307">
            <a:extLst>
              <a:ext uri="{FF2B5EF4-FFF2-40B4-BE49-F238E27FC236}">
                <a16:creationId xmlns:a16="http://schemas.microsoft.com/office/drawing/2014/main" id="{190FE61C-D2C1-104F-8826-A253A6683CC8}"/>
              </a:ext>
            </a:extLst>
          </p:cNvPr>
          <p:cNvPicPr>
            <a:picLocks noChangeAspect="1"/>
          </p:cNvPicPr>
          <p:nvPr/>
        </p:nvPicPr>
        <p:blipFill>
          <a:blip r:embed="rId6"/>
          <a:stretch>
            <a:fillRect/>
          </a:stretch>
        </p:blipFill>
        <p:spPr>
          <a:xfrm>
            <a:off x="6589435" y="2550726"/>
            <a:ext cx="778403" cy="567083"/>
          </a:xfrm>
          <a:prstGeom prst="rect">
            <a:avLst/>
          </a:prstGeom>
          <a:ln>
            <a:noFill/>
          </a:ln>
        </p:spPr>
      </p:pic>
      <p:sp>
        <p:nvSpPr>
          <p:cNvPr id="309" name="TextBox 308">
            <a:extLst>
              <a:ext uri="{FF2B5EF4-FFF2-40B4-BE49-F238E27FC236}">
                <a16:creationId xmlns:a16="http://schemas.microsoft.com/office/drawing/2014/main" id="{35FEBEFA-4615-7C4D-888E-0FCFBD17090C}"/>
              </a:ext>
            </a:extLst>
          </p:cNvPr>
          <p:cNvSpPr txBox="1"/>
          <p:nvPr/>
        </p:nvSpPr>
        <p:spPr>
          <a:xfrm>
            <a:off x="6390843" y="1892870"/>
            <a:ext cx="2125098" cy="276999"/>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ea typeface="+mn-ea"/>
                <a:cs typeface="+mn-cs"/>
              </a:rPr>
              <a:t>Stain Cells</a:t>
            </a:r>
          </a:p>
        </p:txBody>
      </p:sp>
      <p:sp>
        <p:nvSpPr>
          <p:cNvPr id="310" name="TextBox 309">
            <a:extLst>
              <a:ext uri="{FF2B5EF4-FFF2-40B4-BE49-F238E27FC236}">
                <a16:creationId xmlns:a16="http://schemas.microsoft.com/office/drawing/2014/main" id="{C946054D-D30E-8845-9008-69C5F642A4A3}"/>
              </a:ext>
            </a:extLst>
          </p:cNvPr>
          <p:cNvSpPr txBox="1"/>
          <p:nvPr/>
        </p:nvSpPr>
        <p:spPr>
          <a:xfrm>
            <a:off x="6400800" y="5184111"/>
            <a:ext cx="2077041" cy="600164"/>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41B4D"/>
                </a:solidFill>
                <a:effectLst/>
                <a:uLnTx/>
                <a:uFillTx/>
                <a:ea typeface="+mn-ea"/>
                <a:cs typeface="+mn-cs"/>
              </a:rPr>
              <a:t>Slides differentially stained with molecular markers unique to WBCs &amp; CTCs</a:t>
            </a:r>
          </a:p>
        </p:txBody>
      </p:sp>
      <p:sp>
        <p:nvSpPr>
          <p:cNvPr id="311" name="Oval 310">
            <a:extLst>
              <a:ext uri="{FF2B5EF4-FFF2-40B4-BE49-F238E27FC236}">
                <a16:creationId xmlns:a16="http://schemas.microsoft.com/office/drawing/2014/main" id="{A7E4941D-49DD-8A45-B94F-A97359BDF68A}"/>
              </a:ext>
            </a:extLst>
          </p:cNvPr>
          <p:cNvSpPr/>
          <p:nvPr/>
        </p:nvSpPr>
        <p:spPr>
          <a:xfrm>
            <a:off x="7464574" y="2290847"/>
            <a:ext cx="511030" cy="515478"/>
          </a:xfrm>
          <a:prstGeom prst="ellipse">
            <a:avLst/>
          </a:prstGeom>
          <a:solidFill>
            <a:schemeClr val="tx2">
              <a:lumMod val="20000"/>
              <a:lumOff val="80000"/>
            </a:schemeClr>
          </a:solidFill>
          <a:ln w="44450"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a:ln>
                  <a:noFill/>
                </a:ln>
                <a:solidFill>
                  <a:srgbClr val="141B4D"/>
                </a:solidFill>
                <a:effectLst/>
                <a:uLnTx/>
                <a:uFillTx/>
                <a:ea typeface="+mn-ea"/>
                <a:cs typeface="+mn-cs"/>
              </a:rPr>
              <a:t>WBC</a:t>
            </a:r>
          </a:p>
        </p:txBody>
      </p:sp>
      <p:sp>
        <p:nvSpPr>
          <p:cNvPr id="312" name="Oval 311">
            <a:extLst>
              <a:ext uri="{FF2B5EF4-FFF2-40B4-BE49-F238E27FC236}">
                <a16:creationId xmlns:a16="http://schemas.microsoft.com/office/drawing/2014/main" id="{7CA66BEC-BA82-124F-A18E-4E9E908E5726}"/>
              </a:ext>
            </a:extLst>
          </p:cNvPr>
          <p:cNvSpPr/>
          <p:nvPr/>
        </p:nvSpPr>
        <p:spPr>
          <a:xfrm>
            <a:off x="7855083" y="2793515"/>
            <a:ext cx="511030" cy="504933"/>
          </a:xfrm>
          <a:prstGeom prst="ellipse">
            <a:avLst/>
          </a:prstGeom>
          <a:solidFill>
            <a:schemeClr val="bg1"/>
          </a:solid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141B4D"/>
                </a:solidFill>
                <a:effectLst/>
                <a:uLnTx/>
                <a:uFillTx/>
                <a:ea typeface="+mn-ea"/>
                <a:cs typeface="+mn-cs"/>
              </a:rPr>
              <a:t>CTC</a:t>
            </a:r>
          </a:p>
        </p:txBody>
      </p:sp>
      <p:grpSp>
        <p:nvGrpSpPr>
          <p:cNvPr id="313" name="Group 312">
            <a:extLst>
              <a:ext uri="{FF2B5EF4-FFF2-40B4-BE49-F238E27FC236}">
                <a16:creationId xmlns:a16="http://schemas.microsoft.com/office/drawing/2014/main" id="{E8C6C7D5-8B87-5448-ADE8-CE9887D56A65}"/>
              </a:ext>
            </a:extLst>
          </p:cNvPr>
          <p:cNvGrpSpPr/>
          <p:nvPr/>
        </p:nvGrpSpPr>
        <p:grpSpPr>
          <a:xfrm>
            <a:off x="457200" y="304800"/>
            <a:ext cx="11125200" cy="967112"/>
            <a:chOff x="511925" y="4808612"/>
            <a:chExt cx="11125200" cy="967112"/>
          </a:xfrm>
        </p:grpSpPr>
        <p:sp>
          <p:nvSpPr>
            <p:cNvPr id="314" name="object 21">
              <a:extLst>
                <a:ext uri="{FF2B5EF4-FFF2-40B4-BE49-F238E27FC236}">
                  <a16:creationId xmlns:a16="http://schemas.microsoft.com/office/drawing/2014/main" id="{48F00843-E3F6-D843-91F6-43E6DCEBF5B7}"/>
                </a:ext>
              </a:extLst>
            </p:cNvPr>
            <p:cNvSpPr/>
            <p:nvPr/>
          </p:nvSpPr>
          <p:spPr>
            <a:xfrm>
              <a:off x="511925" y="4808612"/>
              <a:ext cx="11125200" cy="967112"/>
            </a:xfrm>
            <a:custGeom>
              <a:avLst/>
              <a:gdLst/>
              <a:ahLst/>
              <a:cxnLst/>
              <a:rect l="l" t="t" r="r" b="b"/>
              <a:pathLst>
                <a:path w="10214610" h="1015364">
                  <a:moveTo>
                    <a:pt x="0" y="39779"/>
                  </a:moveTo>
                  <a:lnTo>
                    <a:pt x="3126" y="24295"/>
                  </a:lnTo>
                  <a:lnTo>
                    <a:pt x="11650" y="11651"/>
                  </a:lnTo>
                  <a:lnTo>
                    <a:pt x="24295" y="3126"/>
                  </a:lnTo>
                  <a:lnTo>
                    <a:pt x="39778" y="0"/>
                  </a:lnTo>
                  <a:lnTo>
                    <a:pt x="10174664" y="0"/>
                  </a:lnTo>
                  <a:lnTo>
                    <a:pt x="10190147" y="3126"/>
                  </a:lnTo>
                  <a:lnTo>
                    <a:pt x="10202792" y="11651"/>
                  </a:lnTo>
                  <a:lnTo>
                    <a:pt x="10211317" y="24295"/>
                  </a:lnTo>
                  <a:lnTo>
                    <a:pt x="10214443" y="39779"/>
                  </a:lnTo>
                  <a:lnTo>
                    <a:pt x="10214443" y="975497"/>
                  </a:lnTo>
                  <a:lnTo>
                    <a:pt x="10211317" y="990981"/>
                  </a:lnTo>
                  <a:lnTo>
                    <a:pt x="10202792" y="1003625"/>
                  </a:lnTo>
                  <a:lnTo>
                    <a:pt x="10190147" y="1012150"/>
                  </a:lnTo>
                  <a:lnTo>
                    <a:pt x="10174664" y="1015277"/>
                  </a:lnTo>
                  <a:lnTo>
                    <a:pt x="39778" y="1015277"/>
                  </a:lnTo>
                  <a:lnTo>
                    <a:pt x="24295" y="1012150"/>
                  </a:lnTo>
                  <a:lnTo>
                    <a:pt x="11650" y="1003625"/>
                  </a:lnTo>
                  <a:lnTo>
                    <a:pt x="3126" y="990981"/>
                  </a:lnTo>
                  <a:lnTo>
                    <a:pt x="0" y="975497"/>
                  </a:lnTo>
                  <a:lnTo>
                    <a:pt x="0" y="39779"/>
                  </a:lnTo>
                  <a:close/>
                </a:path>
              </a:pathLst>
            </a:custGeom>
            <a:solidFill>
              <a:schemeClr val="tx2">
                <a:lumMod val="60000"/>
                <a:lumOff val="40000"/>
              </a:schemeClr>
            </a:solidFill>
            <a:ln w="3175">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b="0" i="0" u="none" strike="noStrike" kern="1200" cap="none" spc="0" normalizeH="0" baseline="0" noProof="0">
                <a:ln>
                  <a:noFill/>
                </a:ln>
                <a:solidFill>
                  <a:srgbClr val="141A4C"/>
                </a:solidFill>
                <a:effectLst/>
                <a:uLnTx/>
                <a:uFillTx/>
                <a:ea typeface="+mn-ea"/>
                <a:cs typeface="+mn-cs"/>
              </a:endParaRPr>
            </a:p>
          </p:txBody>
        </p:sp>
        <p:sp>
          <p:nvSpPr>
            <p:cNvPr id="315" name="object 22">
              <a:extLst>
                <a:ext uri="{FF2B5EF4-FFF2-40B4-BE49-F238E27FC236}">
                  <a16:creationId xmlns:a16="http://schemas.microsoft.com/office/drawing/2014/main" id="{B241DE9E-26C8-AF48-9219-6DA928F22FB8}"/>
                </a:ext>
              </a:extLst>
            </p:cNvPr>
            <p:cNvSpPr txBox="1"/>
            <p:nvPr/>
          </p:nvSpPr>
          <p:spPr>
            <a:xfrm>
              <a:off x="2190570" y="4846955"/>
              <a:ext cx="3615690" cy="795020"/>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3200" b="1" i="0" u="none" strike="noStrike" kern="1200" cap="none" spc="0" normalizeH="0" baseline="0" noProof="0">
                  <a:ln>
                    <a:noFill/>
                  </a:ln>
                  <a:solidFill>
                    <a:srgbClr val="2C2A28"/>
                  </a:solidFill>
                  <a:effectLst/>
                  <a:uLnTx/>
                  <a:uFillTx/>
                  <a:ea typeface="+mn-ea"/>
                  <a:cs typeface="Trebuchet MS"/>
                </a:rPr>
                <a:t>1 </a:t>
              </a:r>
              <a:r>
                <a:rPr kumimoji="0" sz="3200" b="1" i="0" u="none" strike="noStrike" kern="1200" cap="none" spc="-5" normalizeH="0" baseline="0" noProof="0">
                  <a:ln>
                    <a:noFill/>
                  </a:ln>
                  <a:solidFill>
                    <a:srgbClr val="2C2A28"/>
                  </a:solidFill>
                  <a:effectLst/>
                  <a:uLnTx/>
                  <a:uFillTx/>
                  <a:ea typeface="+mn-ea"/>
                  <a:cs typeface="Trebuchet MS"/>
                </a:rPr>
                <a:t>in10 Million</a:t>
              </a:r>
              <a:r>
                <a:rPr kumimoji="0" sz="3200" b="1" i="0" u="none" strike="noStrike" kern="1200" cap="none" spc="-95" normalizeH="0" baseline="0" noProof="0">
                  <a:ln>
                    <a:noFill/>
                  </a:ln>
                  <a:solidFill>
                    <a:srgbClr val="2C2A28"/>
                  </a:solidFill>
                  <a:effectLst/>
                  <a:uLnTx/>
                  <a:uFillTx/>
                  <a:ea typeface="+mn-ea"/>
                  <a:cs typeface="Trebuchet MS"/>
                </a:rPr>
                <a:t> </a:t>
              </a:r>
              <a:r>
                <a:rPr kumimoji="0" sz="3200" b="1" i="0" u="none" strike="noStrike" kern="1200" cap="none" spc="-5" normalizeH="0" baseline="0" noProof="0">
                  <a:ln>
                    <a:noFill/>
                  </a:ln>
                  <a:solidFill>
                    <a:srgbClr val="2C2A28"/>
                  </a:solidFill>
                  <a:effectLst/>
                  <a:uLnTx/>
                  <a:uFillTx/>
                  <a:ea typeface="+mn-ea"/>
                  <a:cs typeface="Trebuchet MS"/>
                </a:rPr>
                <a:t>Cells</a:t>
              </a:r>
              <a:endParaRPr kumimoji="0" sz="3200" b="0" i="0" u="none" strike="noStrike" kern="1200" cap="none" spc="0" normalizeH="0" baseline="0" noProof="0">
                <a:ln>
                  <a:noFill/>
                </a:ln>
                <a:solidFill>
                  <a:srgbClr val="2C2A28"/>
                </a:solidFill>
                <a:effectLst/>
                <a:uLnTx/>
                <a:uFillTx/>
                <a:ea typeface="+mn-ea"/>
                <a:cs typeface="Trebuchet MS"/>
              </a:endParaRPr>
            </a:p>
            <a:p>
              <a:pPr marL="0" marR="0" lvl="0" indent="0" algn="ctr" defTabSz="914400" rtl="0" eaLnBrk="1" fontAlgn="auto" latinLnBrk="0" hangingPunct="1">
                <a:lnSpc>
                  <a:spcPct val="100000"/>
                </a:lnSpc>
                <a:spcBef>
                  <a:spcPts val="55"/>
                </a:spcBef>
                <a:spcAft>
                  <a:spcPts val="0"/>
                </a:spcAft>
                <a:buClrTx/>
                <a:buSzTx/>
                <a:buFontTx/>
                <a:buNone/>
                <a:tabLst/>
                <a:defRPr/>
              </a:pPr>
              <a:r>
                <a:rPr kumimoji="0" b="0" i="0" u="none" strike="noStrike" kern="1200" cap="none" spc="-10" normalizeH="0" baseline="0" noProof="0">
                  <a:ln>
                    <a:noFill/>
                  </a:ln>
                  <a:solidFill>
                    <a:srgbClr val="2C2A28"/>
                  </a:solidFill>
                  <a:effectLst/>
                  <a:uLnTx/>
                  <a:uFillTx/>
                  <a:ea typeface="+mn-ea"/>
                  <a:cs typeface="Trebuchet MS"/>
                </a:rPr>
                <a:t>Best </a:t>
              </a:r>
              <a:r>
                <a:rPr kumimoji="0" b="0" i="0" u="none" strike="noStrike" kern="1200" cap="none" spc="-5" normalizeH="0" baseline="0" noProof="0">
                  <a:ln>
                    <a:noFill/>
                  </a:ln>
                  <a:solidFill>
                    <a:srgbClr val="2C2A28"/>
                  </a:solidFill>
                  <a:effectLst/>
                  <a:uLnTx/>
                  <a:uFillTx/>
                  <a:ea typeface="+mn-ea"/>
                  <a:cs typeface="Trebuchet MS"/>
                </a:rPr>
                <a:t>in class </a:t>
              </a:r>
              <a:r>
                <a:rPr kumimoji="0" b="0" i="0" u="none" strike="noStrike" kern="1200" cap="none" spc="-10" normalizeH="0" baseline="0" noProof="0">
                  <a:ln>
                    <a:noFill/>
                  </a:ln>
                  <a:solidFill>
                    <a:srgbClr val="2C2A28"/>
                  </a:solidFill>
                  <a:effectLst/>
                  <a:uLnTx/>
                  <a:uFillTx/>
                  <a:ea typeface="+mn-ea"/>
                  <a:cs typeface="Trebuchet MS"/>
                </a:rPr>
                <a:t>limit </a:t>
              </a:r>
              <a:r>
                <a:rPr kumimoji="0" b="0" i="0" u="none" strike="noStrike" kern="1200" cap="none" spc="-5" normalizeH="0" baseline="0" noProof="0">
                  <a:ln>
                    <a:noFill/>
                  </a:ln>
                  <a:solidFill>
                    <a:srgbClr val="2C2A28"/>
                  </a:solidFill>
                  <a:effectLst/>
                  <a:uLnTx/>
                  <a:uFillTx/>
                  <a:ea typeface="+mn-ea"/>
                  <a:cs typeface="Trebuchet MS"/>
                </a:rPr>
                <a:t>of</a:t>
              </a:r>
              <a:r>
                <a:rPr kumimoji="0" b="0" i="0" u="none" strike="noStrike" kern="1200" cap="none" spc="-25" normalizeH="0" baseline="0" noProof="0">
                  <a:ln>
                    <a:noFill/>
                  </a:ln>
                  <a:solidFill>
                    <a:srgbClr val="2C2A28"/>
                  </a:solidFill>
                  <a:effectLst/>
                  <a:uLnTx/>
                  <a:uFillTx/>
                  <a:ea typeface="+mn-ea"/>
                  <a:cs typeface="Trebuchet MS"/>
                </a:rPr>
                <a:t> </a:t>
              </a:r>
              <a:r>
                <a:rPr kumimoji="0" b="0" i="0" u="none" strike="noStrike" kern="1200" cap="none" spc="-10" normalizeH="0" baseline="0" noProof="0">
                  <a:ln>
                    <a:noFill/>
                  </a:ln>
                  <a:solidFill>
                    <a:srgbClr val="2C2A28"/>
                  </a:solidFill>
                  <a:effectLst/>
                  <a:uLnTx/>
                  <a:uFillTx/>
                  <a:ea typeface="+mn-ea"/>
                  <a:cs typeface="Trebuchet MS"/>
                </a:rPr>
                <a:t>detection</a:t>
              </a:r>
              <a:endParaRPr kumimoji="0" b="0" i="0" u="none" strike="noStrike" kern="1200" cap="none" spc="0" normalizeH="0" baseline="0" noProof="0">
                <a:ln>
                  <a:noFill/>
                </a:ln>
                <a:solidFill>
                  <a:srgbClr val="2C2A28"/>
                </a:solidFill>
                <a:effectLst/>
                <a:uLnTx/>
                <a:uFillTx/>
                <a:ea typeface="+mn-ea"/>
                <a:cs typeface="Trebuchet MS"/>
              </a:endParaRPr>
            </a:p>
          </p:txBody>
        </p:sp>
        <p:grpSp>
          <p:nvGrpSpPr>
            <p:cNvPr id="316" name="Group 315">
              <a:extLst>
                <a:ext uri="{FF2B5EF4-FFF2-40B4-BE49-F238E27FC236}">
                  <a16:creationId xmlns:a16="http://schemas.microsoft.com/office/drawing/2014/main" id="{E53B9C7A-44F4-CB4A-BC31-AABC1A29ABE2}"/>
                </a:ext>
              </a:extLst>
            </p:cNvPr>
            <p:cNvGrpSpPr>
              <a:grpSpLocks noChangeAspect="1"/>
            </p:cNvGrpSpPr>
            <p:nvPr/>
          </p:nvGrpSpPr>
          <p:grpSpPr>
            <a:xfrm>
              <a:off x="1124110" y="4903600"/>
              <a:ext cx="835065" cy="740237"/>
              <a:chOff x="4143132" y="3621914"/>
              <a:chExt cx="796929" cy="706432"/>
            </a:xfrm>
          </p:grpSpPr>
          <p:pic>
            <p:nvPicPr>
              <p:cNvPr id="318" name="Graphic 317">
                <a:extLst>
                  <a:ext uri="{FF2B5EF4-FFF2-40B4-BE49-F238E27FC236}">
                    <a16:creationId xmlns:a16="http://schemas.microsoft.com/office/drawing/2014/main" id="{3A67D8F0-8985-7340-B0F2-647F61EAD0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699649">
                <a:off x="4143132" y="3621914"/>
                <a:ext cx="173777" cy="202740"/>
              </a:xfrm>
              <a:prstGeom prst="rect">
                <a:avLst/>
              </a:prstGeom>
            </p:spPr>
          </p:pic>
          <p:pic>
            <p:nvPicPr>
              <p:cNvPr id="319" name="Graphic 318">
                <a:extLst>
                  <a:ext uri="{FF2B5EF4-FFF2-40B4-BE49-F238E27FC236}">
                    <a16:creationId xmlns:a16="http://schemas.microsoft.com/office/drawing/2014/main" id="{89D3125D-ECCB-5245-A82D-0ABF08456B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900000">
                <a:off x="4699266" y="4071379"/>
                <a:ext cx="173777" cy="202740"/>
              </a:xfrm>
              <a:prstGeom prst="rect">
                <a:avLst/>
              </a:prstGeom>
            </p:spPr>
          </p:pic>
          <p:pic>
            <p:nvPicPr>
              <p:cNvPr id="320" name="Graphic 319">
                <a:extLst>
                  <a:ext uri="{FF2B5EF4-FFF2-40B4-BE49-F238E27FC236}">
                    <a16:creationId xmlns:a16="http://schemas.microsoft.com/office/drawing/2014/main" id="{FD4B8929-4CE6-0C4D-879E-D66D0AA702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6092657">
                <a:off x="4751802" y="3742325"/>
                <a:ext cx="173777" cy="202740"/>
              </a:xfrm>
              <a:prstGeom prst="rect">
                <a:avLst/>
              </a:prstGeom>
            </p:spPr>
          </p:pic>
          <p:pic>
            <p:nvPicPr>
              <p:cNvPr id="321" name="Graphic 320">
                <a:extLst>
                  <a:ext uri="{FF2B5EF4-FFF2-40B4-BE49-F238E27FC236}">
                    <a16:creationId xmlns:a16="http://schemas.microsoft.com/office/drawing/2014/main" id="{DE4145F9-8031-DE42-B601-9A5BA33671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4904645">
                <a:off x="4211148" y="4140088"/>
                <a:ext cx="173777" cy="202740"/>
              </a:xfrm>
              <a:prstGeom prst="rect">
                <a:avLst/>
              </a:prstGeom>
            </p:spPr>
          </p:pic>
          <p:sp>
            <p:nvSpPr>
              <p:cNvPr id="322" name="Oval 321">
                <a:extLst>
                  <a:ext uri="{FF2B5EF4-FFF2-40B4-BE49-F238E27FC236}">
                    <a16:creationId xmlns:a16="http://schemas.microsoft.com/office/drawing/2014/main" id="{C20BE5F6-3B80-9E4C-A1F0-2E351AE089B0}"/>
                  </a:ext>
                </a:extLst>
              </p:cNvPr>
              <p:cNvSpPr/>
              <p:nvPr/>
            </p:nvSpPr>
            <p:spPr>
              <a:xfrm>
                <a:off x="4246511" y="3695600"/>
                <a:ext cx="498859" cy="49885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mn-ea"/>
                  <a:cs typeface="+mn-cs"/>
                </a:endParaRPr>
              </a:p>
            </p:txBody>
          </p:sp>
          <p:sp>
            <p:nvSpPr>
              <p:cNvPr id="323" name="Oval 322">
                <a:extLst>
                  <a:ext uri="{FF2B5EF4-FFF2-40B4-BE49-F238E27FC236}">
                    <a16:creationId xmlns:a16="http://schemas.microsoft.com/office/drawing/2014/main" id="{2E7A385E-FCA6-1249-9074-A1CC1B3B9343}"/>
                  </a:ext>
                </a:extLst>
              </p:cNvPr>
              <p:cNvSpPr/>
              <p:nvPr/>
            </p:nvSpPr>
            <p:spPr>
              <a:xfrm>
                <a:off x="4399450" y="3847083"/>
                <a:ext cx="204061" cy="20406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mn-ea"/>
                  <a:cs typeface="+mn-cs"/>
                </a:endParaRPr>
              </a:p>
            </p:txBody>
          </p:sp>
        </p:grpSp>
        <p:pic>
          <p:nvPicPr>
            <p:cNvPr id="317" name="Picture 316" descr="Y:\Meghana\Composite2.jpg">
              <a:extLst>
                <a:ext uri="{FF2B5EF4-FFF2-40B4-BE49-F238E27FC236}">
                  <a16:creationId xmlns:a16="http://schemas.microsoft.com/office/drawing/2014/main" id="{457F9289-5DD5-F545-91D6-BB39D2723D6A}"/>
                </a:ext>
              </a:extLst>
            </p:cNvPr>
            <p:cNvPicPr>
              <a:picLocks noChangeAspect="1" noChangeArrowheads="1"/>
            </p:cNvPicPr>
            <p:nvPr/>
          </p:nvPicPr>
          <p:blipFill rotWithShape="1">
            <a:blip r:embed="rId9" cstate="print">
              <a:alphaModFix/>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a:ext>
              </a:extLst>
            </a:blip>
            <a:srcRect l="1520" b="4997"/>
            <a:stretch/>
          </p:blipFill>
          <p:spPr bwMode="auto">
            <a:xfrm>
              <a:off x="6221713" y="4876800"/>
              <a:ext cx="2497350" cy="793502"/>
            </a:xfrm>
            <a:prstGeom prst="rect">
              <a:avLst/>
            </a:prstGeom>
            <a:noFill/>
            <a:ln w="12700">
              <a:noFill/>
            </a:ln>
            <a:extLst>
              <a:ext uri="{909E8E84-426E-40dd-AFC4-6F175D3DCCD1}">
                <a14:hiddenFill xmlns:a14="http://schemas.microsoft.com/office/drawing/2010/main" xmlns="">
                  <a:solidFill>
                    <a:srgbClr val="FFFFFF"/>
                  </a:solidFill>
                </a14:hiddenFill>
              </a:ext>
            </a:extLst>
          </p:spPr>
        </p:pic>
      </p:grpSp>
      <p:grpSp>
        <p:nvGrpSpPr>
          <p:cNvPr id="324" name="Group 323">
            <a:extLst>
              <a:ext uri="{FF2B5EF4-FFF2-40B4-BE49-F238E27FC236}">
                <a16:creationId xmlns:a16="http://schemas.microsoft.com/office/drawing/2014/main" id="{F6F37740-A6BA-4843-A13D-E9250F634B84}"/>
              </a:ext>
            </a:extLst>
          </p:cNvPr>
          <p:cNvGrpSpPr/>
          <p:nvPr/>
        </p:nvGrpSpPr>
        <p:grpSpPr>
          <a:xfrm>
            <a:off x="708751" y="1828801"/>
            <a:ext cx="2433436" cy="4109810"/>
            <a:chOff x="990600" y="1066800"/>
            <a:chExt cx="2196949" cy="3432175"/>
          </a:xfrm>
        </p:grpSpPr>
        <p:sp>
          <p:nvSpPr>
            <p:cNvPr id="325" name="object 3">
              <a:extLst>
                <a:ext uri="{FF2B5EF4-FFF2-40B4-BE49-F238E27FC236}">
                  <a16:creationId xmlns:a16="http://schemas.microsoft.com/office/drawing/2014/main" id="{B5A6BF61-C32C-C241-BF14-7CAC4BB06A1C}"/>
                </a:ext>
              </a:extLst>
            </p:cNvPr>
            <p:cNvSpPr/>
            <p:nvPr/>
          </p:nvSpPr>
          <p:spPr>
            <a:xfrm>
              <a:off x="990601" y="1066800"/>
              <a:ext cx="1988820" cy="3432175"/>
            </a:xfrm>
            <a:custGeom>
              <a:avLst/>
              <a:gdLst/>
              <a:ahLst/>
              <a:cxnLst/>
              <a:rect l="l" t="t" r="r" b="b"/>
              <a:pathLst>
                <a:path w="1988820" h="3432175">
                  <a:moveTo>
                    <a:pt x="1910479" y="0"/>
                  </a:moveTo>
                  <a:lnTo>
                    <a:pt x="77905" y="0"/>
                  </a:lnTo>
                  <a:lnTo>
                    <a:pt x="47581" y="6122"/>
                  </a:lnTo>
                  <a:lnTo>
                    <a:pt x="22818" y="22818"/>
                  </a:lnTo>
                  <a:lnTo>
                    <a:pt x="6122" y="47582"/>
                  </a:lnTo>
                  <a:lnTo>
                    <a:pt x="0" y="77906"/>
                  </a:lnTo>
                  <a:lnTo>
                    <a:pt x="0" y="3353741"/>
                  </a:lnTo>
                  <a:lnTo>
                    <a:pt x="6122" y="3384065"/>
                  </a:lnTo>
                  <a:lnTo>
                    <a:pt x="22818" y="3408828"/>
                  </a:lnTo>
                  <a:lnTo>
                    <a:pt x="47581" y="3425524"/>
                  </a:lnTo>
                  <a:lnTo>
                    <a:pt x="77905" y="3431646"/>
                  </a:lnTo>
                  <a:lnTo>
                    <a:pt x="1910479" y="3431646"/>
                  </a:lnTo>
                  <a:lnTo>
                    <a:pt x="1940804" y="3425524"/>
                  </a:lnTo>
                  <a:lnTo>
                    <a:pt x="1965567" y="3408828"/>
                  </a:lnTo>
                  <a:lnTo>
                    <a:pt x="1982263" y="3384065"/>
                  </a:lnTo>
                  <a:lnTo>
                    <a:pt x="1988385" y="3353741"/>
                  </a:lnTo>
                  <a:lnTo>
                    <a:pt x="1988385" y="77906"/>
                  </a:lnTo>
                  <a:lnTo>
                    <a:pt x="1982263" y="47582"/>
                  </a:lnTo>
                  <a:lnTo>
                    <a:pt x="1965567" y="22818"/>
                  </a:lnTo>
                  <a:lnTo>
                    <a:pt x="1940804" y="6122"/>
                  </a:lnTo>
                  <a:lnTo>
                    <a:pt x="191047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41A4C"/>
                </a:solidFill>
                <a:effectLst/>
                <a:uLnTx/>
                <a:uFillTx/>
                <a:ea typeface="+mn-ea"/>
                <a:cs typeface="+mn-cs"/>
              </a:endParaRPr>
            </a:p>
          </p:txBody>
        </p:sp>
        <p:sp>
          <p:nvSpPr>
            <p:cNvPr id="326" name="object 4">
              <a:extLst>
                <a:ext uri="{FF2B5EF4-FFF2-40B4-BE49-F238E27FC236}">
                  <a16:creationId xmlns:a16="http://schemas.microsoft.com/office/drawing/2014/main" id="{01B0CBA2-6537-3848-8035-1DD58F8D173B}"/>
                </a:ext>
              </a:extLst>
            </p:cNvPr>
            <p:cNvSpPr/>
            <p:nvPr/>
          </p:nvSpPr>
          <p:spPr>
            <a:xfrm>
              <a:off x="990600" y="1066800"/>
              <a:ext cx="2196949" cy="3432175"/>
            </a:xfrm>
            <a:custGeom>
              <a:avLst/>
              <a:gdLst/>
              <a:ahLst/>
              <a:cxnLst/>
              <a:rect l="l" t="t" r="r" b="b"/>
              <a:pathLst>
                <a:path w="1988820" h="3432175">
                  <a:moveTo>
                    <a:pt x="0" y="77906"/>
                  </a:moveTo>
                  <a:lnTo>
                    <a:pt x="6122" y="47581"/>
                  </a:lnTo>
                  <a:lnTo>
                    <a:pt x="22818" y="22818"/>
                  </a:lnTo>
                  <a:lnTo>
                    <a:pt x="47581" y="6122"/>
                  </a:lnTo>
                  <a:lnTo>
                    <a:pt x="77906" y="0"/>
                  </a:lnTo>
                  <a:lnTo>
                    <a:pt x="1910480" y="0"/>
                  </a:lnTo>
                  <a:lnTo>
                    <a:pt x="1940804" y="6122"/>
                  </a:lnTo>
                  <a:lnTo>
                    <a:pt x="1965567" y="22818"/>
                  </a:lnTo>
                  <a:lnTo>
                    <a:pt x="1982263" y="47581"/>
                  </a:lnTo>
                  <a:lnTo>
                    <a:pt x="1988386" y="77906"/>
                  </a:lnTo>
                  <a:lnTo>
                    <a:pt x="1988386" y="3353741"/>
                  </a:lnTo>
                  <a:lnTo>
                    <a:pt x="1982263" y="3384065"/>
                  </a:lnTo>
                  <a:lnTo>
                    <a:pt x="1965567" y="3408828"/>
                  </a:lnTo>
                  <a:lnTo>
                    <a:pt x="1940804" y="3425524"/>
                  </a:lnTo>
                  <a:lnTo>
                    <a:pt x="1910480" y="3431647"/>
                  </a:lnTo>
                  <a:lnTo>
                    <a:pt x="77906" y="3431647"/>
                  </a:lnTo>
                  <a:lnTo>
                    <a:pt x="47581" y="3425524"/>
                  </a:lnTo>
                  <a:lnTo>
                    <a:pt x="22818" y="3408828"/>
                  </a:lnTo>
                  <a:lnTo>
                    <a:pt x="6122" y="3384065"/>
                  </a:lnTo>
                  <a:lnTo>
                    <a:pt x="0" y="3353741"/>
                  </a:lnTo>
                  <a:lnTo>
                    <a:pt x="0" y="77906"/>
                  </a:lnTo>
                  <a:close/>
                </a:path>
              </a:pathLst>
            </a:custGeom>
            <a:solidFill>
              <a:schemeClr val="tx1"/>
            </a:solidFill>
            <a:ln w="3175">
              <a:solidFill>
                <a:srgbClr val="141B4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41A4C"/>
                </a:solidFill>
                <a:effectLst/>
                <a:uLnTx/>
                <a:uFillTx/>
                <a:ea typeface="+mn-ea"/>
                <a:cs typeface="+mn-cs"/>
              </a:endParaRPr>
            </a:p>
          </p:txBody>
        </p:sp>
        <p:sp>
          <p:nvSpPr>
            <p:cNvPr id="327" name="object 5">
              <a:extLst>
                <a:ext uri="{FF2B5EF4-FFF2-40B4-BE49-F238E27FC236}">
                  <a16:creationId xmlns:a16="http://schemas.microsoft.com/office/drawing/2014/main" id="{3BA22325-C8E7-4243-82DE-FCFB0028D067}"/>
                </a:ext>
              </a:extLst>
            </p:cNvPr>
            <p:cNvSpPr txBox="1"/>
            <p:nvPr/>
          </p:nvSpPr>
          <p:spPr>
            <a:xfrm>
              <a:off x="1053761" y="2151827"/>
              <a:ext cx="2007364" cy="421957"/>
            </a:xfrm>
            <a:prstGeom prst="rect">
              <a:avLst/>
            </a:prstGeom>
          </p:spPr>
          <p:txBody>
            <a:bodyPr vert="horz" wrap="square" lIns="0" tIns="12700" rIns="0" bIns="0" rtlCol="0">
              <a:spAutoFit/>
            </a:bodyPr>
            <a:lstStyle/>
            <a:p>
              <a:pPr marL="40640" marR="5080" lvl="0" indent="-28575" algn="ctr"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20" normalizeH="0" baseline="0" noProof="0">
                  <a:ln>
                    <a:noFill/>
                  </a:ln>
                  <a:solidFill>
                    <a:srgbClr val="FFFFFF"/>
                  </a:solidFill>
                  <a:effectLst/>
                  <a:uLnTx/>
                  <a:uFillTx/>
                  <a:ea typeface="+mn-ea"/>
                  <a:cs typeface="Trebuchet MS"/>
                </a:rPr>
                <a:t>Rare Cell Detection Platform</a:t>
              </a:r>
              <a:endParaRPr kumimoji="0" sz="1600" b="0" i="0" u="none" strike="noStrike" kern="1200" cap="none" spc="0" normalizeH="0" baseline="0" noProof="0">
                <a:ln>
                  <a:noFill/>
                </a:ln>
                <a:solidFill>
                  <a:srgbClr val="FFFFFF"/>
                </a:solidFill>
                <a:effectLst/>
                <a:uLnTx/>
                <a:uFillTx/>
                <a:ea typeface="+mn-ea"/>
                <a:cs typeface="Trebuchet MS"/>
              </a:endParaRPr>
            </a:p>
          </p:txBody>
        </p:sp>
        <p:sp>
          <p:nvSpPr>
            <p:cNvPr id="328" name="object 41">
              <a:extLst>
                <a:ext uri="{FF2B5EF4-FFF2-40B4-BE49-F238E27FC236}">
                  <a16:creationId xmlns:a16="http://schemas.microsoft.com/office/drawing/2014/main" id="{8D499FAB-F559-E94B-8B1B-03DB7B95BA74}"/>
                </a:ext>
              </a:extLst>
            </p:cNvPr>
            <p:cNvSpPr/>
            <p:nvPr/>
          </p:nvSpPr>
          <p:spPr>
            <a:xfrm>
              <a:off x="1810031" y="1350270"/>
              <a:ext cx="673117" cy="648774"/>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41A4C"/>
                </a:solidFill>
                <a:effectLst/>
                <a:uLnTx/>
                <a:uFillTx/>
                <a:ea typeface="+mn-ea"/>
                <a:cs typeface="+mn-cs"/>
              </a:endParaRPr>
            </a:p>
          </p:txBody>
        </p:sp>
        <p:pic>
          <p:nvPicPr>
            <p:cNvPr id="329" name="Picture 328">
              <a:extLst>
                <a:ext uri="{FF2B5EF4-FFF2-40B4-BE49-F238E27FC236}">
                  <a16:creationId xmlns:a16="http://schemas.microsoft.com/office/drawing/2014/main" id="{410538AE-4E92-9440-B5C6-CA9804A5A193}"/>
                </a:ext>
              </a:extLst>
            </p:cNvPr>
            <p:cNvPicPr>
              <a:picLocks noChangeAspect="1"/>
            </p:cNvPicPr>
            <p:nvPr/>
          </p:nvPicPr>
          <p:blipFill>
            <a:blip r:embed="rId12"/>
            <a:stretch>
              <a:fillRect/>
            </a:stretch>
          </p:blipFill>
          <p:spPr>
            <a:xfrm>
              <a:off x="1089541" y="3908838"/>
              <a:ext cx="2007365" cy="439111"/>
            </a:xfrm>
            <a:prstGeom prst="rect">
              <a:avLst/>
            </a:prstGeom>
          </p:spPr>
        </p:pic>
        <p:sp>
          <p:nvSpPr>
            <p:cNvPr id="330" name="Rectangle 329">
              <a:extLst>
                <a:ext uri="{FF2B5EF4-FFF2-40B4-BE49-F238E27FC236}">
                  <a16:creationId xmlns:a16="http://schemas.microsoft.com/office/drawing/2014/main" id="{527D282D-10B6-4D48-80D6-897B2E3F7309}"/>
                </a:ext>
              </a:extLst>
            </p:cNvPr>
            <p:cNvSpPr/>
            <p:nvPr/>
          </p:nvSpPr>
          <p:spPr>
            <a:xfrm>
              <a:off x="1086962" y="2746014"/>
              <a:ext cx="1979266" cy="1017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pic>
          <p:nvPicPr>
            <p:cNvPr id="331" name="Picture 330">
              <a:extLst>
                <a:ext uri="{FF2B5EF4-FFF2-40B4-BE49-F238E27FC236}">
                  <a16:creationId xmlns:a16="http://schemas.microsoft.com/office/drawing/2014/main" id="{5515887C-A7D4-9B42-8E56-3FD392D3EFF9}"/>
                </a:ext>
              </a:extLst>
            </p:cNvPr>
            <p:cNvPicPr>
              <a:picLocks noChangeAspect="1"/>
            </p:cNvPicPr>
            <p:nvPr/>
          </p:nvPicPr>
          <p:blipFill>
            <a:blip r:embed="rId13"/>
            <a:stretch>
              <a:fillRect/>
            </a:stretch>
          </p:blipFill>
          <p:spPr>
            <a:xfrm>
              <a:off x="2196030" y="2895600"/>
              <a:ext cx="781716" cy="770988"/>
            </a:xfrm>
            <a:prstGeom prst="rect">
              <a:avLst/>
            </a:prstGeom>
          </p:spPr>
        </p:pic>
        <p:pic>
          <p:nvPicPr>
            <p:cNvPr id="332" name="Picture 331">
              <a:extLst>
                <a:ext uri="{FF2B5EF4-FFF2-40B4-BE49-F238E27FC236}">
                  <a16:creationId xmlns:a16="http://schemas.microsoft.com/office/drawing/2014/main" id="{68F3DC53-D509-DD46-82A4-72BEAC80DCF4}"/>
                </a:ext>
              </a:extLst>
            </p:cNvPr>
            <p:cNvPicPr>
              <a:picLocks noChangeAspect="1"/>
            </p:cNvPicPr>
            <p:nvPr/>
          </p:nvPicPr>
          <p:blipFill>
            <a:blip r:embed="rId14"/>
            <a:stretch>
              <a:fillRect/>
            </a:stretch>
          </p:blipFill>
          <p:spPr>
            <a:xfrm>
              <a:off x="1156270" y="2959856"/>
              <a:ext cx="879989" cy="611740"/>
            </a:xfrm>
            <a:prstGeom prst="rect">
              <a:avLst/>
            </a:prstGeom>
          </p:spPr>
        </p:pic>
      </p:grpSp>
      <p:sp>
        <p:nvSpPr>
          <p:cNvPr id="333" name="Rectangle 332">
            <a:extLst>
              <a:ext uri="{FF2B5EF4-FFF2-40B4-BE49-F238E27FC236}">
                <a16:creationId xmlns:a16="http://schemas.microsoft.com/office/drawing/2014/main" id="{1A001126-FF70-044A-8A57-BECCC9E996C9}"/>
              </a:ext>
            </a:extLst>
          </p:cNvPr>
          <p:cNvSpPr/>
          <p:nvPr/>
        </p:nvSpPr>
        <p:spPr>
          <a:xfrm>
            <a:off x="8650576" y="570763"/>
            <a:ext cx="2850172"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a:ln>
                  <a:noFill/>
                </a:ln>
                <a:solidFill>
                  <a:srgbClr val="141B4D"/>
                </a:solidFill>
                <a:effectLst/>
                <a:uLnTx/>
                <a:uFillTx/>
                <a:ea typeface="+mj-ea"/>
              </a:rPr>
              <a:t>No Cell Left Behind</a:t>
            </a:r>
            <a:r>
              <a:rPr kumimoji="0" lang="en-US" b="1" i="1" u="none" strike="noStrike" kern="0" cap="none" spc="0" normalizeH="0" baseline="30000" noProof="0">
                <a:ln>
                  <a:noFill/>
                </a:ln>
                <a:solidFill>
                  <a:srgbClr val="141B4D"/>
                </a:solidFill>
                <a:effectLst/>
                <a:uLnTx/>
                <a:uFillTx/>
                <a:ea typeface="+mj-ea"/>
              </a:rPr>
              <a:t>®</a:t>
            </a:r>
            <a:endParaRPr kumimoji="0" lang="en-US" sz="2000" b="0" i="0" u="none" strike="noStrike" kern="0" cap="none" spc="0" normalizeH="0" baseline="0" noProof="0">
              <a:ln>
                <a:noFill/>
              </a:ln>
              <a:solidFill>
                <a:sysClr val="windowText" lastClr="000000"/>
              </a:solidFill>
              <a:effectLst/>
              <a:uLnTx/>
              <a:uFillTx/>
            </a:endParaRPr>
          </a:p>
        </p:txBody>
      </p:sp>
      <p:sp>
        <p:nvSpPr>
          <p:cNvPr id="334" name="Rectangle 333">
            <a:extLst>
              <a:ext uri="{FF2B5EF4-FFF2-40B4-BE49-F238E27FC236}">
                <a16:creationId xmlns:a16="http://schemas.microsoft.com/office/drawing/2014/main" id="{954E1F93-A961-3B48-AE43-95ACC337D598}"/>
              </a:ext>
            </a:extLst>
          </p:cNvPr>
          <p:cNvSpPr/>
          <p:nvPr/>
        </p:nvSpPr>
        <p:spPr>
          <a:xfrm>
            <a:off x="424014" y="1291679"/>
            <a:ext cx="11963400" cy="400110"/>
          </a:xfrm>
          <a:prstGeom prst="rect">
            <a:avLst/>
          </a:prstGeom>
        </p:spPr>
        <p:txBody>
          <a:bodyPr wrap="square">
            <a:spAutoFit/>
          </a:bodyPr>
          <a:lstStyle/>
          <a:p>
            <a:r>
              <a:rPr lang="en-US" sz="2000" i="1" dirty="0">
                <a:solidFill>
                  <a:schemeClr val="tx2"/>
                </a:solidFill>
                <a:ea typeface="+mj-ea"/>
                <a:cs typeface="+mj-cs"/>
              </a:rPr>
              <a:t>Contextual &amp; comprehensive analysis: spatial, morphological, cellular and genomic information</a:t>
            </a:r>
            <a:endParaRPr lang="en-US" sz="2000" dirty="0">
              <a:solidFill>
                <a:schemeClr val="tx2"/>
              </a:solidFill>
            </a:endParaRPr>
          </a:p>
        </p:txBody>
      </p:sp>
      <p:grpSp>
        <p:nvGrpSpPr>
          <p:cNvPr id="335" name="Group 334">
            <a:extLst>
              <a:ext uri="{FF2B5EF4-FFF2-40B4-BE49-F238E27FC236}">
                <a16:creationId xmlns:a16="http://schemas.microsoft.com/office/drawing/2014/main" id="{2C8317C4-CC67-9E41-959C-BC76E5B5CFBC}"/>
              </a:ext>
            </a:extLst>
          </p:cNvPr>
          <p:cNvGrpSpPr/>
          <p:nvPr/>
        </p:nvGrpSpPr>
        <p:grpSpPr>
          <a:xfrm>
            <a:off x="8862321" y="1833502"/>
            <a:ext cx="2262881" cy="4107895"/>
            <a:chOff x="8862321" y="2003403"/>
            <a:chExt cx="2262881" cy="4107895"/>
          </a:xfrm>
        </p:grpSpPr>
        <p:sp>
          <p:nvSpPr>
            <p:cNvPr id="336" name="Content Placeholder 32">
              <a:extLst>
                <a:ext uri="{FF2B5EF4-FFF2-40B4-BE49-F238E27FC236}">
                  <a16:creationId xmlns:a16="http://schemas.microsoft.com/office/drawing/2014/main" id="{D5F29A7B-A96A-8A4E-B69A-8FF8F0499C1C}"/>
                </a:ext>
              </a:extLst>
            </p:cNvPr>
            <p:cNvSpPr txBox="1">
              <a:spLocks/>
            </p:cNvSpPr>
            <p:nvPr/>
          </p:nvSpPr>
          <p:spPr>
            <a:xfrm>
              <a:off x="8880373" y="2330580"/>
              <a:ext cx="2214924" cy="3780718"/>
            </a:xfrm>
            <a:prstGeom prst="rect">
              <a:avLst/>
            </a:prstGeom>
            <a:ln w="44450">
              <a:solidFill>
                <a:schemeClr val="accent2"/>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285A55"/>
                </a:solidFill>
                <a:effectLst/>
                <a:uLnTx/>
                <a:uFillTx/>
                <a:ea typeface="+mn-ea"/>
                <a:cs typeface="+mn-cs"/>
              </a:endParaRPr>
            </a:p>
          </p:txBody>
        </p:sp>
        <p:sp>
          <p:nvSpPr>
            <p:cNvPr id="337" name="Rectangle 336">
              <a:extLst>
                <a:ext uri="{FF2B5EF4-FFF2-40B4-BE49-F238E27FC236}">
                  <a16:creationId xmlns:a16="http://schemas.microsoft.com/office/drawing/2014/main" id="{83976C12-8575-C84C-8B35-0B7B635BB7D0}"/>
                </a:ext>
              </a:extLst>
            </p:cNvPr>
            <p:cNvSpPr/>
            <p:nvPr/>
          </p:nvSpPr>
          <p:spPr>
            <a:xfrm>
              <a:off x="8862321" y="2003403"/>
              <a:ext cx="2246676" cy="356939"/>
            </a:xfrm>
            <a:prstGeom prst="rect">
              <a:avLst/>
            </a:prstGeom>
            <a:solidFill>
              <a:schemeClr val="tx2"/>
            </a:solidFill>
            <a:ln w="9525" cap="flat" cmpd="sng" algn="ctr">
              <a:solidFill>
                <a:schemeClr val="tx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100" b="1" err="1">
                <a:solidFill>
                  <a:schemeClr val="tx1"/>
                </a:solidFill>
              </a:endParaRPr>
            </a:p>
          </p:txBody>
        </p:sp>
        <p:grpSp>
          <p:nvGrpSpPr>
            <p:cNvPr id="338" name="Group 337">
              <a:extLst>
                <a:ext uri="{FF2B5EF4-FFF2-40B4-BE49-F238E27FC236}">
                  <a16:creationId xmlns:a16="http://schemas.microsoft.com/office/drawing/2014/main" id="{4F570153-0E12-4B4B-AD5E-BB51FB64B03D}"/>
                </a:ext>
              </a:extLst>
            </p:cNvPr>
            <p:cNvGrpSpPr>
              <a:grpSpLocks noChangeAspect="1"/>
            </p:cNvGrpSpPr>
            <p:nvPr/>
          </p:nvGrpSpPr>
          <p:grpSpPr>
            <a:xfrm>
              <a:off x="9652410" y="3454145"/>
              <a:ext cx="739573" cy="1764480"/>
              <a:chOff x="7984377" y="2441792"/>
              <a:chExt cx="918675" cy="2743200"/>
            </a:xfrm>
          </p:grpSpPr>
          <p:grpSp>
            <p:nvGrpSpPr>
              <p:cNvPr id="346" name="Group 345">
                <a:extLst>
                  <a:ext uri="{FF2B5EF4-FFF2-40B4-BE49-F238E27FC236}">
                    <a16:creationId xmlns:a16="http://schemas.microsoft.com/office/drawing/2014/main" id="{2F38D119-719F-7148-AD64-E265348113EB}"/>
                  </a:ext>
                </a:extLst>
              </p:cNvPr>
              <p:cNvGrpSpPr>
                <a:grpSpLocks noChangeAspect="1"/>
              </p:cNvGrpSpPr>
              <p:nvPr/>
            </p:nvGrpSpPr>
            <p:grpSpPr>
              <a:xfrm rot="14400000">
                <a:off x="8612193" y="3593534"/>
                <a:ext cx="290133" cy="291585"/>
                <a:chOff x="8207018" y="2150346"/>
                <a:chExt cx="418251" cy="420345"/>
              </a:xfrm>
            </p:grpSpPr>
            <p:grpSp>
              <p:nvGrpSpPr>
                <p:cNvPr id="1208" name="Group 1207">
                  <a:extLst>
                    <a:ext uri="{FF2B5EF4-FFF2-40B4-BE49-F238E27FC236}">
                      <a16:creationId xmlns:a16="http://schemas.microsoft.com/office/drawing/2014/main" id="{C030C6FA-64EB-BE46-BA7A-69D57753A67D}"/>
                    </a:ext>
                  </a:extLst>
                </p:cNvPr>
                <p:cNvGrpSpPr/>
                <p:nvPr/>
              </p:nvGrpSpPr>
              <p:grpSpPr>
                <a:xfrm>
                  <a:off x="8549799" y="2182164"/>
                  <a:ext cx="75470" cy="267789"/>
                  <a:chOff x="8337080" y="2178223"/>
                  <a:chExt cx="75470" cy="372392"/>
                </a:xfrm>
              </p:grpSpPr>
              <p:cxnSp>
                <p:nvCxnSpPr>
                  <p:cNvPr id="1219" name="Straight Connector 1218">
                    <a:extLst>
                      <a:ext uri="{FF2B5EF4-FFF2-40B4-BE49-F238E27FC236}">
                        <a16:creationId xmlns:a16="http://schemas.microsoft.com/office/drawing/2014/main" id="{226A8458-1690-E945-BF5F-4B27C535BA1C}"/>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220" name="Straight Connector 1219">
                    <a:extLst>
                      <a:ext uri="{FF2B5EF4-FFF2-40B4-BE49-F238E27FC236}">
                        <a16:creationId xmlns:a16="http://schemas.microsoft.com/office/drawing/2014/main" id="{65490116-4077-8944-AB66-A39889C3F302}"/>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221" name="Straight Connector 1220">
                    <a:extLst>
                      <a:ext uri="{FF2B5EF4-FFF2-40B4-BE49-F238E27FC236}">
                        <a16:creationId xmlns:a16="http://schemas.microsoft.com/office/drawing/2014/main" id="{16015102-21C8-E141-A8E0-CBB9CDAA445B}"/>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1209" name="Group 1208">
                  <a:extLst>
                    <a:ext uri="{FF2B5EF4-FFF2-40B4-BE49-F238E27FC236}">
                      <a16:creationId xmlns:a16="http://schemas.microsoft.com/office/drawing/2014/main" id="{55E648DD-D980-3647-9030-C26F27E37A73}"/>
                    </a:ext>
                  </a:extLst>
                </p:cNvPr>
                <p:cNvGrpSpPr/>
                <p:nvPr/>
              </p:nvGrpSpPr>
              <p:grpSpPr>
                <a:xfrm rot="16200000">
                  <a:off x="8344003" y="2399061"/>
                  <a:ext cx="75470" cy="267789"/>
                  <a:chOff x="8337080" y="2178223"/>
                  <a:chExt cx="75470" cy="372392"/>
                </a:xfrm>
              </p:grpSpPr>
              <p:cxnSp>
                <p:nvCxnSpPr>
                  <p:cNvPr id="1216" name="Straight Connector 1215">
                    <a:extLst>
                      <a:ext uri="{FF2B5EF4-FFF2-40B4-BE49-F238E27FC236}">
                        <a16:creationId xmlns:a16="http://schemas.microsoft.com/office/drawing/2014/main" id="{F5EBCBD3-2D83-894B-A37A-5B41910F5330}"/>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217" name="Straight Connector 1216">
                    <a:extLst>
                      <a:ext uri="{FF2B5EF4-FFF2-40B4-BE49-F238E27FC236}">
                        <a16:creationId xmlns:a16="http://schemas.microsoft.com/office/drawing/2014/main" id="{1FF8CC04-ABAE-4C42-9051-851DBED3C3AA}"/>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218" name="Straight Connector 1217">
                    <a:extLst>
                      <a:ext uri="{FF2B5EF4-FFF2-40B4-BE49-F238E27FC236}">
                        <a16:creationId xmlns:a16="http://schemas.microsoft.com/office/drawing/2014/main" id="{7E3833A5-846F-1D4F-B184-D267AF25EF80}"/>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1210" name="Group 1209">
                  <a:extLst>
                    <a:ext uri="{FF2B5EF4-FFF2-40B4-BE49-F238E27FC236}">
                      <a16:creationId xmlns:a16="http://schemas.microsoft.com/office/drawing/2014/main" id="{EEEE61A8-8CBD-6341-A51C-D429B24EFD33}"/>
                    </a:ext>
                  </a:extLst>
                </p:cNvPr>
                <p:cNvGrpSpPr/>
                <p:nvPr/>
              </p:nvGrpSpPr>
              <p:grpSpPr>
                <a:xfrm rot="2991511">
                  <a:off x="8318306" y="2222976"/>
                  <a:ext cx="75470" cy="185792"/>
                  <a:chOff x="8337080" y="2178223"/>
                  <a:chExt cx="75470" cy="372392"/>
                </a:xfrm>
              </p:grpSpPr>
              <p:cxnSp>
                <p:nvCxnSpPr>
                  <p:cNvPr id="1213" name="Straight Connector 1212">
                    <a:extLst>
                      <a:ext uri="{FF2B5EF4-FFF2-40B4-BE49-F238E27FC236}">
                        <a16:creationId xmlns:a16="http://schemas.microsoft.com/office/drawing/2014/main" id="{5F55BA67-A901-754B-9B68-4CDA27991A7A}"/>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214" name="Straight Connector 1213">
                    <a:extLst>
                      <a:ext uri="{FF2B5EF4-FFF2-40B4-BE49-F238E27FC236}">
                        <a16:creationId xmlns:a16="http://schemas.microsoft.com/office/drawing/2014/main" id="{248FBEBA-0159-B74C-A67A-6B70A24F3163}"/>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215" name="Straight Connector 1214">
                    <a:extLst>
                      <a:ext uri="{FF2B5EF4-FFF2-40B4-BE49-F238E27FC236}">
                        <a16:creationId xmlns:a16="http://schemas.microsoft.com/office/drawing/2014/main" id="{D985998E-7EFB-F04A-A254-D2A572DE6230}"/>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1211" name="Oval 1210">
                  <a:extLst>
                    <a:ext uri="{FF2B5EF4-FFF2-40B4-BE49-F238E27FC236}">
                      <a16:creationId xmlns:a16="http://schemas.microsoft.com/office/drawing/2014/main" id="{054072F1-140D-3B4F-A5D5-32FD5B0D77E8}"/>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212" name="Oval 1211">
                  <a:extLst>
                    <a:ext uri="{FF2B5EF4-FFF2-40B4-BE49-F238E27FC236}">
                      <a16:creationId xmlns:a16="http://schemas.microsoft.com/office/drawing/2014/main" id="{DD800576-B619-0C48-BEC3-F6D34FA44E64}"/>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47" name="Group 346">
                <a:extLst>
                  <a:ext uri="{FF2B5EF4-FFF2-40B4-BE49-F238E27FC236}">
                    <a16:creationId xmlns:a16="http://schemas.microsoft.com/office/drawing/2014/main" id="{E750634E-CC2B-BE4B-A0DE-48B3C26A934D}"/>
                  </a:ext>
                </a:extLst>
              </p:cNvPr>
              <p:cNvGrpSpPr>
                <a:grpSpLocks noChangeAspect="1"/>
              </p:cNvGrpSpPr>
              <p:nvPr/>
            </p:nvGrpSpPr>
            <p:grpSpPr>
              <a:xfrm>
                <a:off x="7984377" y="3076154"/>
                <a:ext cx="343405" cy="428737"/>
                <a:chOff x="8207018" y="2150346"/>
                <a:chExt cx="418251" cy="420345"/>
              </a:xfrm>
            </p:grpSpPr>
            <p:grpSp>
              <p:nvGrpSpPr>
                <p:cNvPr id="1194" name="Group 1193">
                  <a:extLst>
                    <a:ext uri="{FF2B5EF4-FFF2-40B4-BE49-F238E27FC236}">
                      <a16:creationId xmlns:a16="http://schemas.microsoft.com/office/drawing/2014/main" id="{0289BE4F-73D0-7048-8E05-9B3602917E05}"/>
                    </a:ext>
                  </a:extLst>
                </p:cNvPr>
                <p:cNvGrpSpPr/>
                <p:nvPr/>
              </p:nvGrpSpPr>
              <p:grpSpPr>
                <a:xfrm>
                  <a:off x="8549799" y="2182164"/>
                  <a:ext cx="75470" cy="267789"/>
                  <a:chOff x="8337080" y="2178223"/>
                  <a:chExt cx="75470" cy="372392"/>
                </a:xfrm>
              </p:grpSpPr>
              <p:cxnSp>
                <p:nvCxnSpPr>
                  <p:cNvPr id="1205" name="Straight Connector 1204">
                    <a:extLst>
                      <a:ext uri="{FF2B5EF4-FFF2-40B4-BE49-F238E27FC236}">
                        <a16:creationId xmlns:a16="http://schemas.microsoft.com/office/drawing/2014/main" id="{15EE041E-74CE-034C-81F4-82860D106BE9}"/>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206" name="Straight Connector 1205">
                    <a:extLst>
                      <a:ext uri="{FF2B5EF4-FFF2-40B4-BE49-F238E27FC236}">
                        <a16:creationId xmlns:a16="http://schemas.microsoft.com/office/drawing/2014/main" id="{27F9E796-530F-0746-88B5-EECBD80FBCCF}"/>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207" name="Straight Connector 1206">
                    <a:extLst>
                      <a:ext uri="{FF2B5EF4-FFF2-40B4-BE49-F238E27FC236}">
                        <a16:creationId xmlns:a16="http://schemas.microsoft.com/office/drawing/2014/main" id="{E4FA9FDE-F688-1B40-A411-A1880C0638AE}"/>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1195" name="Group 1194">
                  <a:extLst>
                    <a:ext uri="{FF2B5EF4-FFF2-40B4-BE49-F238E27FC236}">
                      <a16:creationId xmlns:a16="http://schemas.microsoft.com/office/drawing/2014/main" id="{6820D850-F7C9-2C47-89BA-8A77720FF4EB}"/>
                    </a:ext>
                  </a:extLst>
                </p:cNvPr>
                <p:cNvGrpSpPr/>
                <p:nvPr/>
              </p:nvGrpSpPr>
              <p:grpSpPr>
                <a:xfrm rot="16200000">
                  <a:off x="8344003" y="2399061"/>
                  <a:ext cx="75470" cy="267789"/>
                  <a:chOff x="8337080" y="2178223"/>
                  <a:chExt cx="75470" cy="372392"/>
                </a:xfrm>
              </p:grpSpPr>
              <p:cxnSp>
                <p:nvCxnSpPr>
                  <p:cNvPr id="1202" name="Straight Connector 1201">
                    <a:extLst>
                      <a:ext uri="{FF2B5EF4-FFF2-40B4-BE49-F238E27FC236}">
                        <a16:creationId xmlns:a16="http://schemas.microsoft.com/office/drawing/2014/main" id="{54E920B6-EF68-6D42-BD0F-267A99C7ED1E}"/>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203" name="Straight Connector 1202">
                    <a:extLst>
                      <a:ext uri="{FF2B5EF4-FFF2-40B4-BE49-F238E27FC236}">
                        <a16:creationId xmlns:a16="http://schemas.microsoft.com/office/drawing/2014/main" id="{7100338E-0172-BE41-B37E-6724CF6CE621}"/>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204" name="Straight Connector 1203">
                    <a:extLst>
                      <a:ext uri="{FF2B5EF4-FFF2-40B4-BE49-F238E27FC236}">
                        <a16:creationId xmlns:a16="http://schemas.microsoft.com/office/drawing/2014/main" id="{BF2A8574-79EC-6B4C-8248-54D2573CAC96}"/>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1196" name="Group 1195">
                  <a:extLst>
                    <a:ext uri="{FF2B5EF4-FFF2-40B4-BE49-F238E27FC236}">
                      <a16:creationId xmlns:a16="http://schemas.microsoft.com/office/drawing/2014/main" id="{716A8873-4466-A44D-B6A4-8A3E05D9376C}"/>
                    </a:ext>
                  </a:extLst>
                </p:cNvPr>
                <p:cNvGrpSpPr/>
                <p:nvPr/>
              </p:nvGrpSpPr>
              <p:grpSpPr>
                <a:xfrm rot="2991511">
                  <a:off x="8318306" y="2222976"/>
                  <a:ext cx="75470" cy="185792"/>
                  <a:chOff x="8337080" y="2178223"/>
                  <a:chExt cx="75470" cy="372392"/>
                </a:xfrm>
              </p:grpSpPr>
              <p:cxnSp>
                <p:nvCxnSpPr>
                  <p:cNvPr id="1199" name="Straight Connector 1198">
                    <a:extLst>
                      <a:ext uri="{FF2B5EF4-FFF2-40B4-BE49-F238E27FC236}">
                        <a16:creationId xmlns:a16="http://schemas.microsoft.com/office/drawing/2014/main" id="{25460B2B-3CE2-FA43-B6DD-273DAE4D8F32}"/>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200" name="Straight Connector 1199">
                    <a:extLst>
                      <a:ext uri="{FF2B5EF4-FFF2-40B4-BE49-F238E27FC236}">
                        <a16:creationId xmlns:a16="http://schemas.microsoft.com/office/drawing/2014/main" id="{DE2D5012-CEB8-5342-9FA6-1ED05A37013A}"/>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201" name="Straight Connector 1200">
                    <a:extLst>
                      <a:ext uri="{FF2B5EF4-FFF2-40B4-BE49-F238E27FC236}">
                        <a16:creationId xmlns:a16="http://schemas.microsoft.com/office/drawing/2014/main" id="{23BBAE22-3615-E649-A391-FBFEFDE8D3EC}"/>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1197" name="Oval 1196">
                  <a:extLst>
                    <a:ext uri="{FF2B5EF4-FFF2-40B4-BE49-F238E27FC236}">
                      <a16:creationId xmlns:a16="http://schemas.microsoft.com/office/drawing/2014/main" id="{14887C1F-A769-404E-9001-437EEF3A917C}"/>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98" name="Oval 1197">
                  <a:extLst>
                    <a:ext uri="{FF2B5EF4-FFF2-40B4-BE49-F238E27FC236}">
                      <a16:creationId xmlns:a16="http://schemas.microsoft.com/office/drawing/2014/main" id="{B61C5669-2AB1-AF42-A210-AF2553776F3D}"/>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48" name="Group 347">
                <a:extLst>
                  <a:ext uri="{FF2B5EF4-FFF2-40B4-BE49-F238E27FC236}">
                    <a16:creationId xmlns:a16="http://schemas.microsoft.com/office/drawing/2014/main" id="{7B2D8D59-DA0F-0744-A371-63B8BB732B43}"/>
                  </a:ext>
                </a:extLst>
              </p:cNvPr>
              <p:cNvGrpSpPr/>
              <p:nvPr/>
            </p:nvGrpSpPr>
            <p:grpSpPr>
              <a:xfrm>
                <a:off x="7994267" y="2441792"/>
                <a:ext cx="886384" cy="2714187"/>
                <a:chOff x="3117914" y="688912"/>
                <a:chExt cx="1865580" cy="5712571"/>
              </a:xfrm>
            </p:grpSpPr>
            <p:sp>
              <p:nvSpPr>
                <p:cNvPr id="1054" name="Freeform 6">
                  <a:extLst>
                    <a:ext uri="{FF2B5EF4-FFF2-40B4-BE49-F238E27FC236}">
                      <a16:creationId xmlns:a16="http://schemas.microsoft.com/office/drawing/2014/main" id="{EB07A977-9F86-044A-8DF5-CB1F0951EACF}"/>
                    </a:ext>
                  </a:extLst>
                </p:cNvPr>
                <p:cNvSpPr/>
                <p:nvPr/>
              </p:nvSpPr>
              <p:spPr>
                <a:xfrm rot="16017027">
                  <a:off x="3197583" y="4653638"/>
                  <a:ext cx="280260" cy="25490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nvGrpSpPr>
                <p:cNvPr id="1055" name="Group 1054">
                  <a:extLst>
                    <a:ext uri="{FF2B5EF4-FFF2-40B4-BE49-F238E27FC236}">
                      <a16:creationId xmlns:a16="http://schemas.microsoft.com/office/drawing/2014/main" id="{1C229D09-E011-6C47-8D4A-696FC0DFAC59}"/>
                    </a:ext>
                  </a:extLst>
                </p:cNvPr>
                <p:cNvGrpSpPr/>
                <p:nvPr/>
              </p:nvGrpSpPr>
              <p:grpSpPr>
                <a:xfrm>
                  <a:off x="3194396" y="1012268"/>
                  <a:ext cx="251254" cy="264460"/>
                  <a:chOff x="884314" y="859084"/>
                  <a:chExt cx="522876" cy="475575"/>
                </a:xfrm>
                <a:noFill/>
              </p:grpSpPr>
              <p:sp>
                <p:nvSpPr>
                  <p:cNvPr id="1192" name="Freeform 63">
                    <a:extLst>
                      <a:ext uri="{FF2B5EF4-FFF2-40B4-BE49-F238E27FC236}">
                        <a16:creationId xmlns:a16="http://schemas.microsoft.com/office/drawing/2014/main" id="{4EF805A4-39B9-D34E-A119-7621ADD360CE}"/>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93" name="Freeform 64">
                    <a:extLst>
                      <a:ext uri="{FF2B5EF4-FFF2-40B4-BE49-F238E27FC236}">
                        <a16:creationId xmlns:a16="http://schemas.microsoft.com/office/drawing/2014/main" id="{515EF6C2-6FA4-0740-9187-CAF4454CDF25}"/>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56" name="Group 1055">
                  <a:extLst>
                    <a:ext uri="{FF2B5EF4-FFF2-40B4-BE49-F238E27FC236}">
                      <a16:creationId xmlns:a16="http://schemas.microsoft.com/office/drawing/2014/main" id="{49045814-F5E9-EE46-9857-4FA9E1847073}"/>
                    </a:ext>
                  </a:extLst>
                </p:cNvPr>
                <p:cNvGrpSpPr/>
                <p:nvPr/>
              </p:nvGrpSpPr>
              <p:grpSpPr>
                <a:xfrm>
                  <a:off x="4451922" y="3281896"/>
                  <a:ext cx="472839" cy="430065"/>
                  <a:chOff x="3490195" y="489350"/>
                  <a:chExt cx="720786" cy="655581"/>
                </a:xfrm>
                <a:noFill/>
              </p:grpSpPr>
              <p:sp>
                <p:nvSpPr>
                  <p:cNvPr id="1190" name="Freeform 59">
                    <a:extLst>
                      <a:ext uri="{FF2B5EF4-FFF2-40B4-BE49-F238E27FC236}">
                        <a16:creationId xmlns:a16="http://schemas.microsoft.com/office/drawing/2014/main" id="{8987A431-E623-DA4B-AFC1-D73C985F3B9A}"/>
                      </a:ext>
                    </a:extLst>
                  </p:cNvPr>
                  <p:cNvSpPr/>
                  <p:nvPr/>
                </p:nvSpPr>
                <p:spPr>
                  <a:xfrm>
                    <a:off x="3490195" y="489350"/>
                    <a:ext cx="720786" cy="655581"/>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rgbClr val="C00000"/>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91" name="Freeform 60">
                    <a:extLst>
                      <a:ext uri="{FF2B5EF4-FFF2-40B4-BE49-F238E27FC236}">
                        <a16:creationId xmlns:a16="http://schemas.microsoft.com/office/drawing/2014/main" id="{C0591BD9-8A42-934A-952E-77CD3E274457}"/>
                      </a:ext>
                    </a:extLst>
                  </p:cNvPr>
                  <p:cNvSpPr/>
                  <p:nvPr/>
                </p:nvSpPr>
                <p:spPr>
                  <a:xfrm rot="16017027">
                    <a:off x="3525407" y="692289"/>
                    <a:ext cx="427221" cy="38857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57" name="Group 1056">
                  <a:extLst>
                    <a:ext uri="{FF2B5EF4-FFF2-40B4-BE49-F238E27FC236}">
                      <a16:creationId xmlns:a16="http://schemas.microsoft.com/office/drawing/2014/main" id="{BEAB31BF-2264-7C48-B359-AC6A3AB00A5C}"/>
                    </a:ext>
                  </a:extLst>
                </p:cNvPr>
                <p:cNvGrpSpPr/>
                <p:nvPr/>
              </p:nvGrpSpPr>
              <p:grpSpPr>
                <a:xfrm>
                  <a:off x="4379933" y="4718256"/>
                  <a:ext cx="418472" cy="378243"/>
                  <a:chOff x="4045611" y="2580161"/>
                  <a:chExt cx="637911" cy="576584"/>
                </a:xfrm>
                <a:noFill/>
              </p:grpSpPr>
              <p:sp>
                <p:nvSpPr>
                  <p:cNvPr id="1188" name="Freeform 43">
                    <a:extLst>
                      <a:ext uri="{FF2B5EF4-FFF2-40B4-BE49-F238E27FC236}">
                        <a16:creationId xmlns:a16="http://schemas.microsoft.com/office/drawing/2014/main" id="{CDBFF68E-5C77-614A-9934-67C499F396A8}"/>
                      </a:ext>
                    </a:extLst>
                  </p:cNvPr>
                  <p:cNvSpPr/>
                  <p:nvPr/>
                </p:nvSpPr>
                <p:spPr>
                  <a:xfrm rot="17367766">
                    <a:off x="4076275" y="2549497"/>
                    <a:ext cx="576584" cy="637911"/>
                  </a:xfrm>
                  <a:custGeom>
                    <a:avLst/>
                    <a:gdLst>
                      <a:gd name="connsiteX0" fmla="*/ 67538 w 884344"/>
                      <a:gd name="connsiteY0" fmla="*/ 292608 h 978408"/>
                      <a:gd name="connsiteX1" fmla="*/ 67538 w 884344"/>
                      <a:gd name="connsiteY1" fmla="*/ 292608 h 978408"/>
                      <a:gd name="connsiteX2" fmla="*/ 140690 w 884344"/>
                      <a:gd name="connsiteY2" fmla="*/ 228600 h 978408"/>
                      <a:gd name="connsiteX3" fmla="*/ 177266 w 884344"/>
                      <a:gd name="connsiteY3" fmla="*/ 210312 h 978408"/>
                      <a:gd name="connsiteX4" fmla="*/ 204698 w 884344"/>
                      <a:gd name="connsiteY4" fmla="*/ 192024 h 978408"/>
                      <a:gd name="connsiteX5" fmla="*/ 241274 w 884344"/>
                      <a:gd name="connsiteY5" fmla="*/ 137160 h 978408"/>
                      <a:gd name="connsiteX6" fmla="*/ 259562 w 884344"/>
                      <a:gd name="connsiteY6" fmla="*/ 109728 h 978408"/>
                      <a:gd name="connsiteX7" fmla="*/ 277850 w 884344"/>
                      <a:gd name="connsiteY7" fmla="*/ 54864 h 978408"/>
                      <a:gd name="connsiteX8" fmla="*/ 305282 w 884344"/>
                      <a:gd name="connsiteY8" fmla="*/ 27432 h 978408"/>
                      <a:gd name="connsiteX9" fmla="*/ 332714 w 884344"/>
                      <a:gd name="connsiteY9" fmla="*/ 18288 h 978408"/>
                      <a:gd name="connsiteX10" fmla="*/ 360146 w 884344"/>
                      <a:gd name="connsiteY10" fmla="*/ 0 h 978408"/>
                      <a:gd name="connsiteX11" fmla="*/ 433298 w 884344"/>
                      <a:gd name="connsiteY11" fmla="*/ 27432 h 978408"/>
                      <a:gd name="connsiteX12" fmla="*/ 451586 w 884344"/>
                      <a:gd name="connsiteY12" fmla="*/ 54864 h 978408"/>
                      <a:gd name="connsiteX13" fmla="*/ 479018 w 884344"/>
                      <a:gd name="connsiteY13" fmla="*/ 73152 h 978408"/>
                      <a:gd name="connsiteX14" fmla="*/ 506450 w 884344"/>
                      <a:gd name="connsiteY14" fmla="*/ 100584 h 978408"/>
                      <a:gd name="connsiteX15" fmla="*/ 533882 w 884344"/>
                      <a:gd name="connsiteY15" fmla="*/ 118872 h 978408"/>
                      <a:gd name="connsiteX16" fmla="*/ 588746 w 884344"/>
                      <a:gd name="connsiteY16" fmla="*/ 173736 h 978408"/>
                      <a:gd name="connsiteX17" fmla="*/ 616178 w 884344"/>
                      <a:gd name="connsiteY17" fmla="*/ 201168 h 978408"/>
                      <a:gd name="connsiteX18" fmla="*/ 671042 w 884344"/>
                      <a:gd name="connsiteY18" fmla="*/ 219456 h 978408"/>
                      <a:gd name="connsiteX19" fmla="*/ 698474 w 884344"/>
                      <a:gd name="connsiteY19" fmla="*/ 228600 h 978408"/>
                      <a:gd name="connsiteX20" fmla="*/ 835634 w 884344"/>
                      <a:gd name="connsiteY20" fmla="*/ 246888 h 978408"/>
                      <a:gd name="connsiteX21" fmla="*/ 863066 w 884344"/>
                      <a:gd name="connsiteY21" fmla="*/ 265176 h 978408"/>
                      <a:gd name="connsiteX22" fmla="*/ 872210 w 884344"/>
                      <a:gd name="connsiteY22" fmla="*/ 356616 h 978408"/>
                      <a:gd name="connsiteX23" fmla="*/ 844778 w 884344"/>
                      <a:gd name="connsiteY23" fmla="*/ 374904 h 978408"/>
                      <a:gd name="connsiteX24" fmla="*/ 808202 w 884344"/>
                      <a:gd name="connsiteY24" fmla="*/ 411480 h 978408"/>
                      <a:gd name="connsiteX25" fmla="*/ 789914 w 884344"/>
                      <a:gd name="connsiteY25" fmla="*/ 438912 h 978408"/>
                      <a:gd name="connsiteX26" fmla="*/ 762482 w 884344"/>
                      <a:gd name="connsiteY26" fmla="*/ 457200 h 978408"/>
                      <a:gd name="connsiteX27" fmla="*/ 735050 w 884344"/>
                      <a:gd name="connsiteY27" fmla="*/ 521208 h 978408"/>
                      <a:gd name="connsiteX28" fmla="*/ 762482 w 884344"/>
                      <a:gd name="connsiteY28" fmla="*/ 640080 h 978408"/>
                      <a:gd name="connsiteX29" fmla="*/ 771626 w 884344"/>
                      <a:gd name="connsiteY29" fmla="*/ 667512 h 978408"/>
                      <a:gd name="connsiteX30" fmla="*/ 808202 w 884344"/>
                      <a:gd name="connsiteY30" fmla="*/ 722376 h 978408"/>
                      <a:gd name="connsiteX31" fmla="*/ 826490 w 884344"/>
                      <a:gd name="connsiteY31" fmla="*/ 749808 h 978408"/>
                      <a:gd name="connsiteX32" fmla="*/ 817346 w 884344"/>
                      <a:gd name="connsiteY32" fmla="*/ 914400 h 978408"/>
                      <a:gd name="connsiteX33" fmla="*/ 799058 w 884344"/>
                      <a:gd name="connsiteY33" fmla="*/ 941832 h 978408"/>
                      <a:gd name="connsiteX34" fmla="*/ 744194 w 884344"/>
                      <a:gd name="connsiteY34" fmla="*/ 969264 h 978408"/>
                      <a:gd name="connsiteX35" fmla="*/ 707618 w 884344"/>
                      <a:gd name="connsiteY35" fmla="*/ 978408 h 978408"/>
                      <a:gd name="connsiteX36" fmla="*/ 543026 w 884344"/>
                      <a:gd name="connsiteY36" fmla="*/ 960120 h 978408"/>
                      <a:gd name="connsiteX37" fmla="*/ 497306 w 884344"/>
                      <a:gd name="connsiteY37" fmla="*/ 950976 h 978408"/>
                      <a:gd name="connsiteX38" fmla="*/ 451586 w 884344"/>
                      <a:gd name="connsiteY38" fmla="*/ 932688 h 978408"/>
                      <a:gd name="connsiteX39" fmla="*/ 369290 w 884344"/>
                      <a:gd name="connsiteY39" fmla="*/ 905256 h 978408"/>
                      <a:gd name="connsiteX40" fmla="*/ 341858 w 884344"/>
                      <a:gd name="connsiteY40" fmla="*/ 896112 h 978408"/>
                      <a:gd name="connsiteX41" fmla="*/ 314426 w 884344"/>
                      <a:gd name="connsiteY41" fmla="*/ 868680 h 978408"/>
                      <a:gd name="connsiteX42" fmla="*/ 195554 w 884344"/>
                      <a:gd name="connsiteY42" fmla="*/ 896112 h 978408"/>
                      <a:gd name="connsiteX43" fmla="*/ 104114 w 884344"/>
                      <a:gd name="connsiteY43" fmla="*/ 886968 h 978408"/>
                      <a:gd name="connsiteX44" fmla="*/ 76682 w 884344"/>
                      <a:gd name="connsiteY44" fmla="*/ 859536 h 978408"/>
                      <a:gd name="connsiteX45" fmla="*/ 40106 w 884344"/>
                      <a:gd name="connsiteY45" fmla="*/ 777240 h 978408"/>
                      <a:gd name="connsiteX46" fmla="*/ 21818 w 884344"/>
                      <a:gd name="connsiteY46" fmla="*/ 713232 h 978408"/>
                      <a:gd name="connsiteX47" fmla="*/ 12674 w 884344"/>
                      <a:gd name="connsiteY47" fmla="*/ 603504 h 978408"/>
                      <a:gd name="connsiteX48" fmla="*/ 12674 w 884344"/>
                      <a:gd name="connsiteY48" fmla="*/ 530352 h 978408"/>
                      <a:gd name="connsiteX49" fmla="*/ 40106 w 884344"/>
                      <a:gd name="connsiteY49" fmla="*/ 512064 h 978408"/>
                      <a:gd name="connsiteX50" fmla="*/ 94970 w 884344"/>
                      <a:gd name="connsiteY50" fmla="*/ 493776 h 978408"/>
                      <a:gd name="connsiteX51" fmla="*/ 67538 w 884344"/>
                      <a:gd name="connsiteY51" fmla="*/ 292608 h 97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84344" h="978408">
                        <a:moveTo>
                          <a:pt x="67538" y="292608"/>
                        </a:moveTo>
                        <a:lnTo>
                          <a:pt x="67538" y="292608"/>
                        </a:lnTo>
                        <a:cubicBezTo>
                          <a:pt x="91922" y="271272"/>
                          <a:pt x="114769" y="248040"/>
                          <a:pt x="140690" y="228600"/>
                        </a:cubicBezTo>
                        <a:cubicBezTo>
                          <a:pt x="151595" y="220421"/>
                          <a:pt x="165431" y="217075"/>
                          <a:pt x="177266" y="210312"/>
                        </a:cubicBezTo>
                        <a:cubicBezTo>
                          <a:pt x="186808" y="204860"/>
                          <a:pt x="195554" y="198120"/>
                          <a:pt x="204698" y="192024"/>
                        </a:cubicBezTo>
                        <a:lnTo>
                          <a:pt x="241274" y="137160"/>
                        </a:lnTo>
                        <a:cubicBezTo>
                          <a:pt x="247370" y="128016"/>
                          <a:pt x="256087" y="120154"/>
                          <a:pt x="259562" y="109728"/>
                        </a:cubicBezTo>
                        <a:cubicBezTo>
                          <a:pt x="265658" y="91440"/>
                          <a:pt x="264219" y="68495"/>
                          <a:pt x="277850" y="54864"/>
                        </a:cubicBezTo>
                        <a:cubicBezTo>
                          <a:pt x="286994" y="45720"/>
                          <a:pt x="294522" y="34605"/>
                          <a:pt x="305282" y="27432"/>
                        </a:cubicBezTo>
                        <a:cubicBezTo>
                          <a:pt x="313302" y="22085"/>
                          <a:pt x="324093" y="22599"/>
                          <a:pt x="332714" y="18288"/>
                        </a:cubicBezTo>
                        <a:cubicBezTo>
                          <a:pt x="342544" y="13373"/>
                          <a:pt x="351002" y="6096"/>
                          <a:pt x="360146" y="0"/>
                        </a:cubicBezTo>
                        <a:cubicBezTo>
                          <a:pt x="392858" y="6542"/>
                          <a:pt x="409753" y="3887"/>
                          <a:pt x="433298" y="27432"/>
                        </a:cubicBezTo>
                        <a:cubicBezTo>
                          <a:pt x="441069" y="35203"/>
                          <a:pt x="443815" y="47093"/>
                          <a:pt x="451586" y="54864"/>
                        </a:cubicBezTo>
                        <a:cubicBezTo>
                          <a:pt x="459357" y="62635"/>
                          <a:pt x="470575" y="66117"/>
                          <a:pt x="479018" y="73152"/>
                        </a:cubicBezTo>
                        <a:cubicBezTo>
                          <a:pt x="488952" y="81431"/>
                          <a:pt x="496516" y="92305"/>
                          <a:pt x="506450" y="100584"/>
                        </a:cubicBezTo>
                        <a:cubicBezTo>
                          <a:pt x="514893" y="107619"/>
                          <a:pt x="525668" y="111571"/>
                          <a:pt x="533882" y="118872"/>
                        </a:cubicBezTo>
                        <a:cubicBezTo>
                          <a:pt x="553212" y="136055"/>
                          <a:pt x="570458" y="155448"/>
                          <a:pt x="588746" y="173736"/>
                        </a:cubicBezTo>
                        <a:cubicBezTo>
                          <a:pt x="597890" y="182880"/>
                          <a:pt x="603910" y="197079"/>
                          <a:pt x="616178" y="201168"/>
                        </a:cubicBezTo>
                        <a:lnTo>
                          <a:pt x="671042" y="219456"/>
                        </a:lnTo>
                        <a:cubicBezTo>
                          <a:pt x="680186" y="222504"/>
                          <a:pt x="688910" y="227404"/>
                          <a:pt x="698474" y="228600"/>
                        </a:cubicBezTo>
                        <a:cubicBezTo>
                          <a:pt x="793012" y="240417"/>
                          <a:pt x="747299" y="234269"/>
                          <a:pt x="835634" y="246888"/>
                        </a:cubicBezTo>
                        <a:cubicBezTo>
                          <a:pt x="844778" y="252984"/>
                          <a:pt x="855295" y="257405"/>
                          <a:pt x="863066" y="265176"/>
                        </a:cubicBezTo>
                        <a:cubicBezTo>
                          <a:pt x="889989" y="292099"/>
                          <a:pt x="889419" y="317896"/>
                          <a:pt x="872210" y="356616"/>
                        </a:cubicBezTo>
                        <a:cubicBezTo>
                          <a:pt x="867747" y="366659"/>
                          <a:pt x="853922" y="368808"/>
                          <a:pt x="844778" y="374904"/>
                        </a:cubicBezTo>
                        <a:cubicBezTo>
                          <a:pt x="824827" y="434756"/>
                          <a:pt x="852537" y="376012"/>
                          <a:pt x="808202" y="411480"/>
                        </a:cubicBezTo>
                        <a:cubicBezTo>
                          <a:pt x="799620" y="418345"/>
                          <a:pt x="797685" y="431141"/>
                          <a:pt x="789914" y="438912"/>
                        </a:cubicBezTo>
                        <a:cubicBezTo>
                          <a:pt x="782143" y="446683"/>
                          <a:pt x="771626" y="451104"/>
                          <a:pt x="762482" y="457200"/>
                        </a:cubicBezTo>
                        <a:cubicBezTo>
                          <a:pt x="758911" y="464342"/>
                          <a:pt x="735050" y="507753"/>
                          <a:pt x="735050" y="521208"/>
                        </a:cubicBezTo>
                        <a:cubicBezTo>
                          <a:pt x="735050" y="652276"/>
                          <a:pt x="730875" y="576867"/>
                          <a:pt x="762482" y="640080"/>
                        </a:cubicBezTo>
                        <a:cubicBezTo>
                          <a:pt x="766793" y="648701"/>
                          <a:pt x="766945" y="659086"/>
                          <a:pt x="771626" y="667512"/>
                        </a:cubicBezTo>
                        <a:cubicBezTo>
                          <a:pt x="782300" y="686725"/>
                          <a:pt x="796010" y="704088"/>
                          <a:pt x="808202" y="722376"/>
                        </a:cubicBezTo>
                        <a:lnTo>
                          <a:pt x="826490" y="749808"/>
                        </a:lnTo>
                        <a:cubicBezTo>
                          <a:pt x="823442" y="804672"/>
                          <a:pt x="825117" y="860004"/>
                          <a:pt x="817346" y="914400"/>
                        </a:cubicBezTo>
                        <a:cubicBezTo>
                          <a:pt x="815792" y="925279"/>
                          <a:pt x="806829" y="934061"/>
                          <a:pt x="799058" y="941832"/>
                        </a:cubicBezTo>
                        <a:cubicBezTo>
                          <a:pt x="783028" y="957862"/>
                          <a:pt x="765018" y="963314"/>
                          <a:pt x="744194" y="969264"/>
                        </a:cubicBezTo>
                        <a:cubicBezTo>
                          <a:pt x="732110" y="972716"/>
                          <a:pt x="719810" y="975360"/>
                          <a:pt x="707618" y="978408"/>
                        </a:cubicBezTo>
                        <a:cubicBezTo>
                          <a:pt x="607149" y="970036"/>
                          <a:pt x="620083" y="974130"/>
                          <a:pt x="543026" y="960120"/>
                        </a:cubicBezTo>
                        <a:cubicBezTo>
                          <a:pt x="527735" y="957340"/>
                          <a:pt x="512192" y="955442"/>
                          <a:pt x="497306" y="950976"/>
                        </a:cubicBezTo>
                        <a:cubicBezTo>
                          <a:pt x="481584" y="946259"/>
                          <a:pt x="467012" y="938297"/>
                          <a:pt x="451586" y="932688"/>
                        </a:cubicBezTo>
                        <a:cubicBezTo>
                          <a:pt x="424411" y="922806"/>
                          <a:pt x="396722" y="914400"/>
                          <a:pt x="369290" y="905256"/>
                        </a:cubicBezTo>
                        <a:lnTo>
                          <a:pt x="341858" y="896112"/>
                        </a:lnTo>
                        <a:cubicBezTo>
                          <a:pt x="332714" y="886968"/>
                          <a:pt x="327319" y="869672"/>
                          <a:pt x="314426" y="868680"/>
                        </a:cubicBezTo>
                        <a:cubicBezTo>
                          <a:pt x="281636" y="866158"/>
                          <a:pt x="231357" y="884178"/>
                          <a:pt x="195554" y="896112"/>
                        </a:cubicBezTo>
                        <a:cubicBezTo>
                          <a:pt x="165074" y="893064"/>
                          <a:pt x="133391" y="895976"/>
                          <a:pt x="104114" y="886968"/>
                        </a:cubicBezTo>
                        <a:cubicBezTo>
                          <a:pt x="91754" y="883165"/>
                          <a:pt x="84961" y="869470"/>
                          <a:pt x="76682" y="859536"/>
                        </a:cubicBezTo>
                        <a:cubicBezTo>
                          <a:pt x="52531" y="830555"/>
                          <a:pt x="53397" y="817112"/>
                          <a:pt x="40106" y="777240"/>
                        </a:cubicBezTo>
                        <a:cubicBezTo>
                          <a:pt x="26988" y="737886"/>
                          <a:pt x="33300" y="759159"/>
                          <a:pt x="21818" y="713232"/>
                        </a:cubicBezTo>
                        <a:cubicBezTo>
                          <a:pt x="18770" y="676656"/>
                          <a:pt x="17525" y="639885"/>
                          <a:pt x="12674" y="603504"/>
                        </a:cubicBezTo>
                        <a:cubicBezTo>
                          <a:pt x="7859" y="567391"/>
                          <a:pt x="-13265" y="575746"/>
                          <a:pt x="12674" y="530352"/>
                        </a:cubicBezTo>
                        <a:cubicBezTo>
                          <a:pt x="18126" y="520810"/>
                          <a:pt x="30063" y="516527"/>
                          <a:pt x="40106" y="512064"/>
                        </a:cubicBezTo>
                        <a:cubicBezTo>
                          <a:pt x="57722" y="504235"/>
                          <a:pt x="94970" y="493776"/>
                          <a:pt x="94970" y="493776"/>
                        </a:cubicBezTo>
                        <a:cubicBezTo>
                          <a:pt x="106286" y="335357"/>
                          <a:pt x="72110" y="326136"/>
                          <a:pt x="67538" y="292608"/>
                        </a:cubicBezTo>
                        <a:close/>
                      </a:path>
                    </a:pathLst>
                  </a:custGeom>
                  <a:solidFill>
                    <a:srgbClr val="C00000"/>
                  </a:solidFill>
                  <a:ln w="9525">
                    <a:solidFill>
                      <a:srgbClr val="285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89" name="Freeform 45">
                    <a:extLst>
                      <a:ext uri="{FF2B5EF4-FFF2-40B4-BE49-F238E27FC236}">
                        <a16:creationId xmlns:a16="http://schemas.microsoft.com/office/drawing/2014/main" id="{A363E9F2-9735-A346-9402-832421700DD1}"/>
                      </a:ext>
                    </a:extLst>
                  </p:cNvPr>
                  <p:cNvSpPr/>
                  <p:nvPr/>
                </p:nvSpPr>
                <p:spPr>
                  <a:xfrm rot="13066388">
                    <a:off x="4195708" y="2785958"/>
                    <a:ext cx="317489" cy="245029"/>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58" name="Group 1057">
                  <a:extLst>
                    <a:ext uri="{FF2B5EF4-FFF2-40B4-BE49-F238E27FC236}">
                      <a16:creationId xmlns:a16="http://schemas.microsoft.com/office/drawing/2014/main" id="{DFFB6F6A-B8B7-B241-8803-1B0B80499856}"/>
                    </a:ext>
                  </a:extLst>
                </p:cNvPr>
                <p:cNvGrpSpPr/>
                <p:nvPr/>
              </p:nvGrpSpPr>
              <p:grpSpPr>
                <a:xfrm>
                  <a:off x="3155216" y="2042790"/>
                  <a:ext cx="472839" cy="689673"/>
                  <a:chOff x="6836699" y="630481"/>
                  <a:chExt cx="720786" cy="1051321"/>
                </a:xfrm>
                <a:noFill/>
              </p:grpSpPr>
              <p:sp>
                <p:nvSpPr>
                  <p:cNvPr id="1184" name="Freeform 27">
                    <a:extLst>
                      <a:ext uri="{FF2B5EF4-FFF2-40B4-BE49-F238E27FC236}">
                        <a16:creationId xmlns:a16="http://schemas.microsoft.com/office/drawing/2014/main" id="{AC1B2C54-73DC-474B-AE2D-EC933CD2ED78}"/>
                      </a:ext>
                    </a:extLst>
                  </p:cNvPr>
                  <p:cNvSpPr/>
                  <p:nvPr/>
                </p:nvSpPr>
                <p:spPr>
                  <a:xfrm>
                    <a:off x="6836699" y="630481"/>
                    <a:ext cx="720786" cy="1051321"/>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60000"/>
                      <a:lumOff val="4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85" name="Freeform 28">
                    <a:extLst>
                      <a:ext uri="{FF2B5EF4-FFF2-40B4-BE49-F238E27FC236}">
                        <a16:creationId xmlns:a16="http://schemas.microsoft.com/office/drawing/2014/main" id="{D1271368-4A99-8042-AC32-1496C362BF20}"/>
                      </a:ext>
                    </a:extLst>
                  </p:cNvPr>
                  <p:cNvSpPr/>
                  <p:nvPr/>
                </p:nvSpPr>
                <p:spPr>
                  <a:xfrm rot="16017027">
                    <a:off x="6898878" y="1221030"/>
                    <a:ext cx="389039" cy="38857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86" name="Freeform 29">
                    <a:extLst>
                      <a:ext uri="{FF2B5EF4-FFF2-40B4-BE49-F238E27FC236}">
                        <a16:creationId xmlns:a16="http://schemas.microsoft.com/office/drawing/2014/main" id="{296526C1-19B6-DD43-B6A2-D04BE168AE81}"/>
                      </a:ext>
                    </a:extLst>
                  </p:cNvPr>
                  <p:cNvSpPr/>
                  <p:nvPr/>
                </p:nvSpPr>
                <p:spPr>
                  <a:xfrm rot="16017027">
                    <a:off x="7230183" y="942060"/>
                    <a:ext cx="316371" cy="313831"/>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87" name="Freeform 30">
                    <a:extLst>
                      <a:ext uri="{FF2B5EF4-FFF2-40B4-BE49-F238E27FC236}">
                        <a16:creationId xmlns:a16="http://schemas.microsoft.com/office/drawing/2014/main" id="{1880CC34-1B8F-6348-93A6-B06FFB284658}"/>
                      </a:ext>
                    </a:extLst>
                  </p:cNvPr>
                  <p:cNvSpPr/>
                  <p:nvPr/>
                </p:nvSpPr>
                <p:spPr>
                  <a:xfrm rot="16017027">
                    <a:off x="6767289" y="946513"/>
                    <a:ext cx="469502" cy="190252"/>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59" name="Group 1058">
                  <a:extLst>
                    <a:ext uri="{FF2B5EF4-FFF2-40B4-BE49-F238E27FC236}">
                      <a16:creationId xmlns:a16="http://schemas.microsoft.com/office/drawing/2014/main" id="{000A5AAB-7E3D-F44E-B074-E22D96E30C38}"/>
                    </a:ext>
                  </a:extLst>
                </p:cNvPr>
                <p:cNvGrpSpPr/>
                <p:nvPr/>
              </p:nvGrpSpPr>
              <p:grpSpPr>
                <a:xfrm>
                  <a:off x="3185582" y="4180629"/>
                  <a:ext cx="251254" cy="264460"/>
                  <a:chOff x="884314" y="859084"/>
                  <a:chExt cx="522876" cy="475575"/>
                </a:xfrm>
                <a:noFill/>
              </p:grpSpPr>
              <p:sp>
                <p:nvSpPr>
                  <p:cNvPr id="1182" name="Freeform 314">
                    <a:extLst>
                      <a:ext uri="{FF2B5EF4-FFF2-40B4-BE49-F238E27FC236}">
                        <a16:creationId xmlns:a16="http://schemas.microsoft.com/office/drawing/2014/main" id="{2A425B6F-6B60-D14D-881D-F1C950BBDE7E}"/>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83" name="Freeform 315">
                    <a:extLst>
                      <a:ext uri="{FF2B5EF4-FFF2-40B4-BE49-F238E27FC236}">
                        <a16:creationId xmlns:a16="http://schemas.microsoft.com/office/drawing/2014/main" id="{D2F384DF-4C8C-6E47-AD9E-A32780E051A0}"/>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60" name="Group 1059">
                  <a:extLst>
                    <a:ext uri="{FF2B5EF4-FFF2-40B4-BE49-F238E27FC236}">
                      <a16:creationId xmlns:a16="http://schemas.microsoft.com/office/drawing/2014/main" id="{9DCE0DD5-CE2D-144A-8B5A-7A7F4B7A5575}"/>
                    </a:ext>
                  </a:extLst>
                </p:cNvPr>
                <p:cNvGrpSpPr/>
                <p:nvPr/>
              </p:nvGrpSpPr>
              <p:grpSpPr>
                <a:xfrm>
                  <a:off x="4605338" y="1296959"/>
                  <a:ext cx="251254" cy="264460"/>
                  <a:chOff x="884314" y="859084"/>
                  <a:chExt cx="522876" cy="475575"/>
                </a:xfrm>
                <a:noFill/>
              </p:grpSpPr>
              <p:sp>
                <p:nvSpPr>
                  <p:cNvPr id="1180" name="Freeform 317">
                    <a:extLst>
                      <a:ext uri="{FF2B5EF4-FFF2-40B4-BE49-F238E27FC236}">
                        <a16:creationId xmlns:a16="http://schemas.microsoft.com/office/drawing/2014/main" id="{EEE99BFC-D9F0-594C-87A7-391E1655691F}"/>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81" name="Freeform 318">
                    <a:extLst>
                      <a:ext uri="{FF2B5EF4-FFF2-40B4-BE49-F238E27FC236}">
                        <a16:creationId xmlns:a16="http://schemas.microsoft.com/office/drawing/2014/main" id="{0A52DEFD-6964-7046-954A-C3A0525E6134}"/>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61" name="Group 1060">
                  <a:extLst>
                    <a:ext uri="{FF2B5EF4-FFF2-40B4-BE49-F238E27FC236}">
                      <a16:creationId xmlns:a16="http://schemas.microsoft.com/office/drawing/2014/main" id="{DEC297DC-B6B1-B14C-AF3A-3D16F7769E89}"/>
                    </a:ext>
                  </a:extLst>
                </p:cNvPr>
                <p:cNvGrpSpPr/>
                <p:nvPr/>
              </p:nvGrpSpPr>
              <p:grpSpPr>
                <a:xfrm>
                  <a:off x="3664876" y="5113443"/>
                  <a:ext cx="251254" cy="264460"/>
                  <a:chOff x="884314" y="859084"/>
                  <a:chExt cx="522876" cy="475575"/>
                </a:xfrm>
                <a:noFill/>
              </p:grpSpPr>
              <p:sp>
                <p:nvSpPr>
                  <p:cNvPr id="1178" name="Freeform 340">
                    <a:extLst>
                      <a:ext uri="{FF2B5EF4-FFF2-40B4-BE49-F238E27FC236}">
                        <a16:creationId xmlns:a16="http://schemas.microsoft.com/office/drawing/2014/main" id="{F834BCD6-28A1-944A-A558-1B68C7DE7E6D}"/>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79" name="Freeform 341">
                    <a:extLst>
                      <a:ext uri="{FF2B5EF4-FFF2-40B4-BE49-F238E27FC236}">
                        <a16:creationId xmlns:a16="http://schemas.microsoft.com/office/drawing/2014/main" id="{E4893809-B8D0-F245-80D2-E79B53E5F9C9}"/>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62" name="Group 1061">
                  <a:extLst>
                    <a:ext uri="{FF2B5EF4-FFF2-40B4-BE49-F238E27FC236}">
                      <a16:creationId xmlns:a16="http://schemas.microsoft.com/office/drawing/2014/main" id="{292F395D-5F12-434C-AA84-E144AF7E9055}"/>
                    </a:ext>
                  </a:extLst>
                </p:cNvPr>
                <p:cNvGrpSpPr/>
                <p:nvPr/>
              </p:nvGrpSpPr>
              <p:grpSpPr>
                <a:xfrm>
                  <a:off x="3971163" y="2516924"/>
                  <a:ext cx="251254" cy="264460"/>
                  <a:chOff x="884314" y="859084"/>
                  <a:chExt cx="522876" cy="475575"/>
                </a:xfrm>
                <a:noFill/>
              </p:grpSpPr>
              <p:sp>
                <p:nvSpPr>
                  <p:cNvPr id="1176" name="Freeform 343">
                    <a:extLst>
                      <a:ext uri="{FF2B5EF4-FFF2-40B4-BE49-F238E27FC236}">
                        <a16:creationId xmlns:a16="http://schemas.microsoft.com/office/drawing/2014/main" id="{21EAEF28-D221-3F45-85C9-59736418DAE5}"/>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77" name="Freeform 344">
                    <a:extLst>
                      <a:ext uri="{FF2B5EF4-FFF2-40B4-BE49-F238E27FC236}">
                        <a16:creationId xmlns:a16="http://schemas.microsoft.com/office/drawing/2014/main" id="{C96079B4-6E7A-1042-80AB-644B788880A5}"/>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63" name="Group 1062">
                  <a:extLst>
                    <a:ext uri="{FF2B5EF4-FFF2-40B4-BE49-F238E27FC236}">
                      <a16:creationId xmlns:a16="http://schemas.microsoft.com/office/drawing/2014/main" id="{DD2B2B6A-5C61-A340-8122-7A03E7E94963}"/>
                    </a:ext>
                  </a:extLst>
                </p:cNvPr>
                <p:cNvGrpSpPr/>
                <p:nvPr/>
              </p:nvGrpSpPr>
              <p:grpSpPr>
                <a:xfrm>
                  <a:off x="4556729" y="2394433"/>
                  <a:ext cx="251254" cy="264460"/>
                  <a:chOff x="884314" y="859084"/>
                  <a:chExt cx="522876" cy="475575"/>
                </a:xfrm>
                <a:noFill/>
              </p:grpSpPr>
              <p:sp>
                <p:nvSpPr>
                  <p:cNvPr id="1174" name="Freeform 346">
                    <a:extLst>
                      <a:ext uri="{FF2B5EF4-FFF2-40B4-BE49-F238E27FC236}">
                        <a16:creationId xmlns:a16="http://schemas.microsoft.com/office/drawing/2014/main" id="{A9C4882F-B194-E94B-832E-104B319A4997}"/>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75" name="Freeform 347">
                    <a:extLst>
                      <a:ext uri="{FF2B5EF4-FFF2-40B4-BE49-F238E27FC236}">
                        <a16:creationId xmlns:a16="http://schemas.microsoft.com/office/drawing/2014/main" id="{D6127994-CF81-274C-BE7E-6AB5FC19A875}"/>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64" name="Group 1063">
                  <a:extLst>
                    <a:ext uri="{FF2B5EF4-FFF2-40B4-BE49-F238E27FC236}">
                      <a16:creationId xmlns:a16="http://schemas.microsoft.com/office/drawing/2014/main" id="{B830B516-B6D6-C546-9A75-9E750BBF5691}"/>
                    </a:ext>
                  </a:extLst>
                </p:cNvPr>
                <p:cNvGrpSpPr/>
                <p:nvPr/>
              </p:nvGrpSpPr>
              <p:grpSpPr>
                <a:xfrm>
                  <a:off x="3639079" y="5980664"/>
                  <a:ext cx="251254" cy="264460"/>
                  <a:chOff x="884314" y="859084"/>
                  <a:chExt cx="522876" cy="475575"/>
                </a:xfrm>
                <a:noFill/>
              </p:grpSpPr>
              <p:sp>
                <p:nvSpPr>
                  <p:cNvPr id="1172" name="Freeform 349">
                    <a:extLst>
                      <a:ext uri="{FF2B5EF4-FFF2-40B4-BE49-F238E27FC236}">
                        <a16:creationId xmlns:a16="http://schemas.microsoft.com/office/drawing/2014/main" id="{0EDE6D65-5849-4747-85CA-540234AC13C3}"/>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73" name="Freeform 350">
                    <a:extLst>
                      <a:ext uri="{FF2B5EF4-FFF2-40B4-BE49-F238E27FC236}">
                        <a16:creationId xmlns:a16="http://schemas.microsoft.com/office/drawing/2014/main" id="{397F38D4-FEE7-0146-A89B-CE2FBB0FE4AF}"/>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65" name="Group 1064">
                  <a:extLst>
                    <a:ext uri="{FF2B5EF4-FFF2-40B4-BE49-F238E27FC236}">
                      <a16:creationId xmlns:a16="http://schemas.microsoft.com/office/drawing/2014/main" id="{9E408560-2FE0-F942-A440-6BF0FFB1DB93}"/>
                    </a:ext>
                  </a:extLst>
                </p:cNvPr>
                <p:cNvGrpSpPr/>
                <p:nvPr/>
              </p:nvGrpSpPr>
              <p:grpSpPr>
                <a:xfrm>
                  <a:off x="3890333" y="1841074"/>
                  <a:ext cx="251254" cy="264460"/>
                  <a:chOff x="884314" y="859084"/>
                  <a:chExt cx="522876" cy="475575"/>
                </a:xfrm>
                <a:noFill/>
              </p:grpSpPr>
              <p:sp>
                <p:nvSpPr>
                  <p:cNvPr id="1170" name="Freeform 352">
                    <a:extLst>
                      <a:ext uri="{FF2B5EF4-FFF2-40B4-BE49-F238E27FC236}">
                        <a16:creationId xmlns:a16="http://schemas.microsoft.com/office/drawing/2014/main" id="{83A89BE3-CB7A-0F4C-B0B4-77D42B1422CF}"/>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71" name="Freeform 353">
                    <a:extLst>
                      <a:ext uri="{FF2B5EF4-FFF2-40B4-BE49-F238E27FC236}">
                        <a16:creationId xmlns:a16="http://schemas.microsoft.com/office/drawing/2014/main" id="{E7AF99BD-6606-5540-8572-627A14FF43A4}"/>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66" name="Group 1065">
                  <a:extLst>
                    <a:ext uri="{FF2B5EF4-FFF2-40B4-BE49-F238E27FC236}">
                      <a16:creationId xmlns:a16="http://schemas.microsoft.com/office/drawing/2014/main" id="{8BB58051-740E-4F49-A71C-DC1493CA1462}"/>
                    </a:ext>
                  </a:extLst>
                </p:cNvPr>
                <p:cNvGrpSpPr/>
                <p:nvPr/>
              </p:nvGrpSpPr>
              <p:grpSpPr>
                <a:xfrm>
                  <a:off x="3545201" y="2671329"/>
                  <a:ext cx="251254" cy="264460"/>
                  <a:chOff x="884314" y="859084"/>
                  <a:chExt cx="522876" cy="475575"/>
                </a:xfrm>
                <a:noFill/>
              </p:grpSpPr>
              <p:sp>
                <p:nvSpPr>
                  <p:cNvPr id="1168" name="Freeform 355">
                    <a:extLst>
                      <a:ext uri="{FF2B5EF4-FFF2-40B4-BE49-F238E27FC236}">
                        <a16:creationId xmlns:a16="http://schemas.microsoft.com/office/drawing/2014/main" id="{83EC851A-15D4-524A-B5B6-43681D42D9B9}"/>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69" name="Freeform 356">
                    <a:extLst>
                      <a:ext uri="{FF2B5EF4-FFF2-40B4-BE49-F238E27FC236}">
                        <a16:creationId xmlns:a16="http://schemas.microsoft.com/office/drawing/2014/main" id="{6080E07A-8F4A-8446-AA68-02E49E97D0B4}"/>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67" name="Group 1066">
                  <a:extLst>
                    <a:ext uri="{FF2B5EF4-FFF2-40B4-BE49-F238E27FC236}">
                      <a16:creationId xmlns:a16="http://schemas.microsoft.com/office/drawing/2014/main" id="{D830E9CA-4FD3-9F4B-BD7B-60F66011C5C3}"/>
                    </a:ext>
                  </a:extLst>
                </p:cNvPr>
                <p:cNvGrpSpPr/>
                <p:nvPr/>
              </p:nvGrpSpPr>
              <p:grpSpPr>
                <a:xfrm>
                  <a:off x="4149775" y="3281896"/>
                  <a:ext cx="251254" cy="264460"/>
                  <a:chOff x="884314" y="859084"/>
                  <a:chExt cx="522876" cy="475575"/>
                </a:xfrm>
                <a:noFill/>
              </p:grpSpPr>
              <p:sp>
                <p:nvSpPr>
                  <p:cNvPr id="1166" name="Freeform 358">
                    <a:extLst>
                      <a:ext uri="{FF2B5EF4-FFF2-40B4-BE49-F238E27FC236}">
                        <a16:creationId xmlns:a16="http://schemas.microsoft.com/office/drawing/2014/main" id="{ABEEE5A9-B78B-3840-961E-4714E29F95DA}"/>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67" name="Freeform 359">
                    <a:extLst>
                      <a:ext uri="{FF2B5EF4-FFF2-40B4-BE49-F238E27FC236}">
                        <a16:creationId xmlns:a16="http://schemas.microsoft.com/office/drawing/2014/main" id="{4C1B1FD5-9F5F-C54D-86C6-ADEB16FD1318}"/>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68" name="Group 1067">
                  <a:extLst>
                    <a:ext uri="{FF2B5EF4-FFF2-40B4-BE49-F238E27FC236}">
                      <a16:creationId xmlns:a16="http://schemas.microsoft.com/office/drawing/2014/main" id="{03D3B58B-3B85-C243-A8DE-8AC0CC6A2727}"/>
                    </a:ext>
                  </a:extLst>
                </p:cNvPr>
                <p:cNvGrpSpPr/>
                <p:nvPr/>
              </p:nvGrpSpPr>
              <p:grpSpPr>
                <a:xfrm>
                  <a:off x="4279484" y="5573275"/>
                  <a:ext cx="251254" cy="264460"/>
                  <a:chOff x="884314" y="859084"/>
                  <a:chExt cx="522876" cy="475575"/>
                </a:xfrm>
                <a:noFill/>
              </p:grpSpPr>
              <p:sp>
                <p:nvSpPr>
                  <p:cNvPr id="1164" name="Freeform 361">
                    <a:extLst>
                      <a:ext uri="{FF2B5EF4-FFF2-40B4-BE49-F238E27FC236}">
                        <a16:creationId xmlns:a16="http://schemas.microsoft.com/office/drawing/2014/main" id="{8A9C070B-68EA-0441-A8A1-7B96FF91A5E5}"/>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65" name="Freeform 362">
                    <a:extLst>
                      <a:ext uri="{FF2B5EF4-FFF2-40B4-BE49-F238E27FC236}">
                        <a16:creationId xmlns:a16="http://schemas.microsoft.com/office/drawing/2014/main" id="{E6273417-3AC9-824A-8548-EEC7B676FFD8}"/>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69" name="Group 1068">
                  <a:extLst>
                    <a:ext uri="{FF2B5EF4-FFF2-40B4-BE49-F238E27FC236}">
                      <a16:creationId xmlns:a16="http://schemas.microsoft.com/office/drawing/2014/main" id="{6C062865-5940-0849-ADBB-442F9DFED421}"/>
                    </a:ext>
                  </a:extLst>
                </p:cNvPr>
                <p:cNvGrpSpPr/>
                <p:nvPr/>
              </p:nvGrpSpPr>
              <p:grpSpPr>
                <a:xfrm>
                  <a:off x="4059073" y="4603900"/>
                  <a:ext cx="251254" cy="264460"/>
                  <a:chOff x="884314" y="859084"/>
                  <a:chExt cx="522876" cy="475575"/>
                </a:xfrm>
                <a:noFill/>
              </p:grpSpPr>
              <p:sp>
                <p:nvSpPr>
                  <p:cNvPr id="1162" name="Freeform 364">
                    <a:extLst>
                      <a:ext uri="{FF2B5EF4-FFF2-40B4-BE49-F238E27FC236}">
                        <a16:creationId xmlns:a16="http://schemas.microsoft.com/office/drawing/2014/main" id="{EA2392BF-A0D3-7D45-A7B2-076693CE720D}"/>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63" name="Freeform 365">
                    <a:extLst>
                      <a:ext uri="{FF2B5EF4-FFF2-40B4-BE49-F238E27FC236}">
                        <a16:creationId xmlns:a16="http://schemas.microsoft.com/office/drawing/2014/main" id="{767736C6-1659-1B4F-BFB8-67FCA7261BF8}"/>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70" name="Group 1069">
                  <a:extLst>
                    <a:ext uri="{FF2B5EF4-FFF2-40B4-BE49-F238E27FC236}">
                      <a16:creationId xmlns:a16="http://schemas.microsoft.com/office/drawing/2014/main" id="{253D7260-9955-3A45-A1DF-B5B54971766C}"/>
                    </a:ext>
                  </a:extLst>
                </p:cNvPr>
                <p:cNvGrpSpPr/>
                <p:nvPr/>
              </p:nvGrpSpPr>
              <p:grpSpPr>
                <a:xfrm>
                  <a:off x="4001020" y="6004851"/>
                  <a:ext cx="251254" cy="264460"/>
                  <a:chOff x="884314" y="859084"/>
                  <a:chExt cx="522876" cy="475575"/>
                </a:xfrm>
                <a:noFill/>
              </p:grpSpPr>
              <p:sp>
                <p:nvSpPr>
                  <p:cNvPr id="1160" name="Freeform 367">
                    <a:extLst>
                      <a:ext uri="{FF2B5EF4-FFF2-40B4-BE49-F238E27FC236}">
                        <a16:creationId xmlns:a16="http://schemas.microsoft.com/office/drawing/2014/main" id="{276CD1C2-45CA-E54A-BE6A-994AF89EDE77}"/>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61" name="Freeform 368">
                    <a:extLst>
                      <a:ext uri="{FF2B5EF4-FFF2-40B4-BE49-F238E27FC236}">
                        <a16:creationId xmlns:a16="http://schemas.microsoft.com/office/drawing/2014/main" id="{DF8CE537-BE46-B342-ADD2-5F9A5430186D}"/>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71" name="Group 1070">
                  <a:extLst>
                    <a:ext uri="{FF2B5EF4-FFF2-40B4-BE49-F238E27FC236}">
                      <a16:creationId xmlns:a16="http://schemas.microsoft.com/office/drawing/2014/main" id="{6F0C9EC6-0A98-EE46-A9EF-5F09869793D5}"/>
                    </a:ext>
                  </a:extLst>
                </p:cNvPr>
                <p:cNvGrpSpPr/>
                <p:nvPr/>
              </p:nvGrpSpPr>
              <p:grpSpPr>
                <a:xfrm>
                  <a:off x="4244663" y="2077166"/>
                  <a:ext cx="251254" cy="264460"/>
                  <a:chOff x="884314" y="859084"/>
                  <a:chExt cx="522876" cy="475575"/>
                </a:xfrm>
                <a:noFill/>
              </p:grpSpPr>
              <p:sp>
                <p:nvSpPr>
                  <p:cNvPr id="1158" name="Freeform 370">
                    <a:extLst>
                      <a:ext uri="{FF2B5EF4-FFF2-40B4-BE49-F238E27FC236}">
                        <a16:creationId xmlns:a16="http://schemas.microsoft.com/office/drawing/2014/main" id="{2551166C-3E99-1B47-BAAD-E0170339B970}"/>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59" name="Freeform 371">
                    <a:extLst>
                      <a:ext uri="{FF2B5EF4-FFF2-40B4-BE49-F238E27FC236}">
                        <a16:creationId xmlns:a16="http://schemas.microsoft.com/office/drawing/2014/main" id="{11532F94-0535-7045-A2A7-C9C45003CCFC}"/>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72" name="Group 1071">
                  <a:extLst>
                    <a:ext uri="{FF2B5EF4-FFF2-40B4-BE49-F238E27FC236}">
                      <a16:creationId xmlns:a16="http://schemas.microsoft.com/office/drawing/2014/main" id="{A66FB576-A3D1-B149-BBC8-6AE5C8189E89}"/>
                    </a:ext>
                  </a:extLst>
                </p:cNvPr>
                <p:cNvGrpSpPr/>
                <p:nvPr/>
              </p:nvGrpSpPr>
              <p:grpSpPr>
                <a:xfrm>
                  <a:off x="3798834" y="1144498"/>
                  <a:ext cx="472839" cy="430065"/>
                  <a:chOff x="3490195" y="489350"/>
                  <a:chExt cx="720786" cy="655581"/>
                </a:xfrm>
                <a:noFill/>
              </p:grpSpPr>
              <p:sp>
                <p:nvSpPr>
                  <p:cNvPr id="1156" name="Freeform 373">
                    <a:extLst>
                      <a:ext uri="{FF2B5EF4-FFF2-40B4-BE49-F238E27FC236}">
                        <a16:creationId xmlns:a16="http://schemas.microsoft.com/office/drawing/2014/main" id="{7343E8C4-6D0C-6F40-A25F-13C75B90A30C}"/>
                      </a:ext>
                    </a:extLst>
                  </p:cNvPr>
                  <p:cNvSpPr/>
                  <p:nvPr/>
                </p:nvSpPr>
                <p:spPr>
                  <a:xfrm>
                    <a:off x="3490195" y="489350"/>
                    <a:ext cx="720786" cy="655581"/>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rgbClr val="C00000"/>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57" name="Freeform 374">
                    <a:extLst>
                      <a:ext uri="{FF2B5EF4-FFF2-40B4-BE49-F238E27FC236}">
                        <a16:creationId xmlns:a16="http://schemas.microsoft.com/office/drawing/2014/main" id="{9CF41F42-A1C8-7041-B720-49D5E38AA95E}"/>
                      </a:ext>
                    </a:extLst>
                  </p:cNvPr>
                  <p:cNvSpPr/>
                  <p:nvPr/>
                </p:nvSpPr>
                <p:spPr>
                  <a:xfrm rot="16017027">
                    <a:off x="3525407" y="692289"/>
                    <a:ext cx="427221" cy="38857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sp>
              <p:nvSpPr>
                <p:cNvPr id="1073" name="Freeform 375">
                  <a:extLst>
                    <a:ext uri="{FF2B5EF4-FFF2-40B4-BE49-F238E27FC236}">
                      <a16:creationId xmlns:a16="http://schemas.microsoft.com/office/drawing/2014/main" id="{8EBC2DB4-2AB8-6247-963E-D21D2F1C573A}"/>
                    </a:ext>
                  </a:extLst>
                </p:cNvPr>
                <p:cNvSpPr/>
                <p:nvPr/>
              </p:nvSpPr>
              <p:spPr>
                <a:xfrm rot="16017027">
                  <a:off x="3771878" y="2150907"/>
                  <a:ext cx="280260" cy="25490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074" name="Freeform 376">
                  <a:extLst>
                    <a:ext uri="{FF2B5EF4-FFF2-40B4-BE49-F238E27FC236}">
                      <a16:creationId xmlns:a16="http://schemas.microsoft.com/office/drawing/2014/main" id="{1D502B2A-4C13-C945-B050-6DF6F55D1627}"/>
                    </a:ext>
                  </a:extLst>
                </p:cNvPr>
                <p:cNvSpPr/>
                <p:nvPr/>
              </p:nvSpPr>
              <p:spPr>
                <a:xfrm rot="16017027">
                  <a:off x="3486990" y="3433239"/>
                  <a:ext cx="280260" cy="25490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075" name="Freeform 377">
                  <a:extLst>
                    <a:ext uri="{FF2B5EF4-FFF2-40B4-BE49-F238E27FC236}">
                      <a16:creationId xmlns:a16="http://schemas.microsoft.com/office/drawing/2014/main" id="{6A8A1115-C927-CD4C-A8C2-5629466F8ADA}"/>
                    </a:ext>
                  </a:extLst>
                </p:cNvPr>
                <p:cNvSpPr/>
                <p:nvPr/>
              </p:nvSpPr>
              <p:spPr>
                <a:xfrm rot="16017027">
                  <a:off x="4620498" y="5682399"/>
                  <a:ext cx="280260" cy="25490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076" name="Freeform 378">
                  <a:extLst>
                    <a:ext uri="{FF2B5EF4-FFF2-40B4-BE49-F238E27FC236}">
                      <a16:creationId xmlns:a16="http://schemas.microsoft.com/office/drawing/2014/main" id="{A59C6588-B108-B745-9BDF-CCC2FDA85EC5}"/>
                    </a:ext>
                  </a:extLst>
                </p:cNvPr>
                <p:cNvSpPr/>
                <p:nvPr/>
              </p:nvSpPr>
              <p:spPr>
                <a:xfrm rot="16017027">
                  <a:off x="4009645" y="4086589"/>
                  <a:ext cx="280260" cy="25490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nvGrpSpPr>
                <p:cNvPr id="1077" name="Group 1076">
                  <a:extLst>
                    <a:ext uri="{FF2B5EF4-FFF2-40B4-BE49-F238E27FC236}">
                      <a16:creationId xmlns:a16="http://schemas.microsoft.com/office/drawing/2014/main" id="{C54D6345-D17F-EF49-A4A6-50E46DBCF070}"/>
                    </a:ext>
                  </a:extLst>
                </p:cNvPr>
                <p:cNvGrpSpPr/>
                <p:nvPr/>
              </p:nvGrpSpPr>
              <p:grpSpPr>
                <a:xfrm>
                  <a:off x="3254532" y="5606248"/>
                  <a:ext cx="418472" cy="378243"/>
                  <a:chOff x="4045611" y="2580161"/>
                  <a:chExt cx="637911" cy="576584"/>
                </a:xfrm>
                <a:noFill/>
              </p:grpSpPr>
              <p:sp>
                <p:nvSpPr>
                  <p:cNvPr id="1154" name="Freeform 380">
                    <a:extLst>
                      <a:ext uri="{FF2B5EF4-FFF2-40B4-BE49-F238E27FC236}">
                        <a16:creationId xmlns:a16="http://schemas.microsoft.com/office/drawing/2014/main" id="{2DA57911-DC66-2F42-BD58-3E434CA87A7E}"/>
                      </a:ext>
                    </a:extLst>
                  </p:cNvPr>
                  <p:cNvSpPr/>
                  <p:nvPr/>
                </p:nvSpPr>
                <p:spPr>
                  <a:xfrm rot="17367766">
                    <a:off x="4076275" y="2549497"/>
                    <a:ext cx="576584" cy="637911"/>
                  </a:xfrm>
                  <a:custGeom>
                    <a:avLst/>
                    <a:gdLst>
                      <a:gd name="connsiteX0" fmla="*/ 67538 w 884344"/>
                      <a:gd name="connsiteY0" fmla="*/ 292608 h 978408"/>
                      <a:gd name="connsiteX1" fmla="*/ 67538 w 884344"/>
                      <a:gd name="connsiteY1" fmla="*/ 292608 h 978408"/>
                      <a:gd name="connsiteX2" fmla="*/ 140690 w 884344"/>
                      <a:gd name="connsiteY2" fmla="*/ 228600 h 978408"/>
                      <a:gd name="connsiteX3" fmla="*/ 177266 w 884344"/>
                      <a:gd name="connsiteY3" fmla="*/ 210312 h 978408"/>
                      <a:gd name="connsiteX4" fmla="*/ 204698 w 884344"/>
                      <a:gd name="connsiteY4" fmla="*/ 192024 h 978408"/>
                      <a:gd name="connsiteX5" fmla="*/ 241274 w 884344"/>
                      <a:gd name="connsiteY5" fmla="*/ 137160 h 978408"/>
                      <a:gd name="connsiteX6" fmla="*/ 259562 w 884344"/>
                      <a:gd name="connsiteY6" fmla="*/ 109728 h 978408"/>
                      <a:gd name="connsiteX7" fmla="*/ 277850 w 884344"/>
                      <a:gd name="connsiteY7" fmla="*/ 54864 h 978408"/>
                      <a:gd name="connsiteX8" fmla="*/ 305282 w 884344"/>
                      <a:gd name="connsiteY8" fmla="*/ 27432 h 978408"/>
                      <a:gd name="connsiteX9" fmla="*/ 332714 w 884344"/>
                      <a:gd name="connsiteY9" fmla="*/ 18288 h 978408"/>
                      <a:gd name="connsiteX10" fmla="*/ 360146 w 884344"/>
                      <a:gd name="connsiteY10" fmla="*/ 0 h 978408"/>
                      <a:gd name="connsiteX11" fmla="*/ 433298 w 884344"/>
                      <a:gd name="connsiteY11" fmla="*/ 27432 h 978408"/>
                      <a:gd name="connsiteX12" fmla="*/ 451586 w 884344"/>
                      <a:gd name="connsiteY12" fmla="*/ 54864 h 978408"/>
                      <a:gd name="connsiteX13" fmla="*/ 479018 w 884344"/>
                      <a:gd name="connsiteY13" fmla="*/ 73152 h 978408"/>
                      <a:gd name="connsiteX14" fmla="*/ 506450 w 884344"/>
                      <a:gd name="connsiteY14" fmla="*/ 100584 h 978408"/>
                      <a:gd name="connsiteX15" fmla="*/ 533882 w 884344"/>
                      <a:gd name="connsiteY15" fmla="*/ 118872 h 978408"/>
                      <a:gd name="connsiteX16" fmla="*/ 588746 w 884344"/>
                      <a:gd name="connsiteY16" fmla="*/ 173736 h 978408"/>
                      <a:gd name="connsiteX17" fmla="*/ 616178 w 884344"/>
                      <a:gd name="connsiteY17" fmla="*/ 201168 h 978408"/>
                      <a:gd name="connsiteX18" fmla="*/ 671042 w 884344"/>
                      <a:gd name="connsiteY18" fmla="*/ 219456 h 978408"/>
                      <a:gd name="connsiteX19" fmla="*/ 698474 w 884344"/>
                      <a:gd name="connsiteY19" fmla="*/ 228600 h 978408"/>
                      <a:gd name="connsiteX20" fmla="*/ 835634 w 884344"/>
                      <a:gd name="connsiteY20" fmla="*/ 246888 h 978408"/>
                      <a:gd name="connsiteX21" fmla="*/ 863066 w 884344"/>
                      <a:gd name="connsiteY21" fmla="*/ 265176 h 978408"/>
                      <a:gd name="connsiteX22" fmla="*/ 872210 w 884344"/>
                      <a:gd name="connsiteY22" fmla="*/ 356616 h 978408"/>
                      <a:gd name="connsiteX23" fmla="*/ 844778 w 884344"/>
                      <a:gd name="connsiteY23" fmla="*/ 374904 h 978408"/>
                      <a:gd name="connsiteX24" fmla="*/ 808202 w 884344"/>
                      <a:gd name="connsiteY24" fmla="*/ 411480 h 978408"/>
                      <a:gd name="connsiteX25" fmla="*/ 789914 w 884344"/>
                      <a:gd name="connsiteY25" fmla="*/ 438912 h 978408"/>
                      <a:gd name="connsiteX26" fmla="*/ 762482 w 884344"/>
                      <a:gd name="connsiteY26" fmla="*/ 457200 h 978408"/>
                      <a:gd name="connsiteX27" fmla="*/ 735050 w 884344"/>
                      <a:gd name="connsiteY27" fmla="*/ 521208 h 978408"/>
                      <a:gd name="connsiteX28" fmla="*/ 762482 w 884344"/>
                      <a:gd name="connsiteY28" fmla="*/ 640080 h 978408"/>
                      <a:gd name="connsiteX29" fmla="*/ 771626 w 884344"/>
                      <a:gd name="connsiteY29" fmla="*/ 667512 h 978408"/>
                      <a:gd name="connsiteX30" fmla="*/ 808202 w 884344"/>
                      <a:gd name="connsiteY30" fmla="*/ 722376 h 978408"/>
                      <a:gd name="connsiteX31" fmla="*/ 826490 w 884344"/>
                      <a:gd name="connsiteY31" fmla="*/ 749808 h 978408"/>
                      <a:gd name="connsiteX32" fmla="*/ 817346 w 884344"/>
                      <a:gd name="connsiteY32" fmla="*/ 914400 h 978408"/>
                      <a:gd name="connsiteX33" fmla="*/ 799058 w 884344"/>
                      <a:gd name="connsiteY33" fmla="*/ 941832 h 978408"/>
                      <a:gd name="connsiteX34" fmla="*/ 744194 w 884344"/>
                      <a:gd name="connsiteY34" fmla="*/ 969264 h 978408"/>
                      <a:gd name="connsiteX35" fmla="*/ 707618 w 884344"/>
                      <a:gd name="connsiteY35" fmla="*/ 978408 h 978408"/>
                      <a:gd name="connsiteX36" fmla="*/ 543026 w 884344"/>
                      <a:gd name="connsiteY36" fmla="*/ 960120 h 978408"/>
                      <a:gd name="connsiteX37" fmla="*/ 497306 w 884344"/>
                      <a:gd name="connsiteY37" fmla="*/ 950976 h 978408"/>
                      <a:gd name="connsiteX38" fmla="*/ 451586 w 884344"/>
                      <a:gd name="connsiteY38" fmla="*/ 932688 h 978408"/>
                      <a:gd name="connsiteX39" fmla="*/ 369290 w 884344"/>
                      <a:gd name="connsiteY39" fmla="*/ 905256 h 978408"/>
                      <a:gd name="connsiteX40" fmla="*/ 341858 w 884344"/>
                      <a:gd name="connsiteY40" fmla="*/ 896112 h 978408"/>
                      <a:gd name="connsiteX41" fmla="*/ 314426 w 884344"/>
                      <a:gd name="connsiteY41" fmla="*/ 868680 h 978408"/>
                      <a:gd name="connsiteX42" fmla="*/ 195554 w 884344"/>
                      <a:gd name="connsiteY42" fmla="*/ 896112 h 978408"/>
                      <a:gd name="connsiteX43" fmla="*/ 104114 w 884344"/>
                      <a:gd name="connsiteY43" fmla="*/ 886968 h 978408"/>
                      <a:gd name="connsiteX44" fmla="*/ 76682 w 884344"/>
                      <a:gd name="connsiteY44" fmla="*/ 859536 h 978408"/>
                      <a:gd name="connsiteX45" fmla="*/ 40106 w 884344"/>
                      <a:gd name="connsiteY45" fmla="*/ 777240 h 978408"/>
                      <a:gd name="connsiteX46" fmla="*/ 21818 w 884344"/>
                      <a:gd name="connsiteY46" fmla="*/ 713232 h 978408"/>
                      <a:gd name="connsiteX47" fmla="*/ 12674 w 884344"/>
                      <a:gd name="connsiteY47" fmla="*/ 603504 h 978408"/>
                      <a:gd name="connsiteX48" fmla="*/ 12674 w 884344"/>
                      <a:gd name="connsiteY48" fmla="*/ 530352 h 978408"/>
                      <a:gd name="connsiteX49" fmla="*/ 40106 w 884344"/>
                      <a:gd name="connsiteY49" fmla="*/ 512064 h 978408"/>
                      <a:gd name="connsiteX50" fmla="*/ 94970 w 884344"/>
                      <a:gd name="connsiteY50" fmla="*/ 493776 h 978408"/>
                      <a:gd name="connsiteX51" fmla="*/ 67538 w 884344"/>
                      <a:gd name="connsiteY51" fmla="*/ 292608 h 97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84344" h="978408">
                        <a:moveTo>
                          <a:pt x="67538" y="292608"/>
                        </a:moveTo>
                        <a:lnTo>
                          <a:pt x="67538" y="292608"/>
                        </a:lnTo>
                        <a:cubicBezTo>
                          <a:pt x="91922" y="271272"/>
                          <a:pt x="114769" y="248040"/>
                          <a:pt x="140690" y="228600"/>
                        </a:cubicBezTo>
                        <a:cubicBezTo>
                          <a:pt x="151595" y="220421"/>
                          <a:pt x="165431" y="217075"/>
                          <a:pt x="177266" y="210312"/>
                        </a:cubicBezTo>
                        <a:cubicBezTo>
                          <a:pt x="186808" y="204860"/>
                          <a:pt x="195554" y="198120"/>
                          <a:pt x="204698" y="192024"/>
                        </a:cubicBezTo>
                        <a:lnTo>
                          <a:pt x="241274" y="137160"/>
                        </a:lnTo>
                        <a:cubicBezTo>
                          <a:pt x="247370" y="128016"/>
                          <a:pt x="256087" y="120154"/>
                          <a:pt x="259562" y="109728"/>
                        </a:cubicBezTo>
                        <a:cubicBezTo>
                          <a:pt x="265658" y="91440"/>
                          <a:pt x="264219" y="68495"/>
                          <a:pt x="277850" y="54864"/>
                        </a:cubicBezTo>
                        <a:cubicBezTo>
                          <a:pt x="286994" y="45720"/>
                          <a:pt x="294522" y="34605"/>
                          <a:pt x="305282" y="27432"/>
                        </a:cubicBezTo>
                        <a:cubicBezTo>
                          <a:pt x="313302" y="22085"/>
                          <a:pt x="324093" y="22599"/>
                          <a:pt x="332714" y="18288"/>
                        </a:cubicBezTo>
                        <a:cubicBezTo>
                          <a:pt x="342544" y="13373"/>
                          <a:pt x="351002" y="6096"/>
                          <a:pt x="360146" y="0"/>
                        </a:cubicBezTo>
                        <a:cubicBezTo>
                          <a:pt x="392858" y="6542"/>
                          <a:pt x="409753" y="3887"/>
                          <a:pt x="433298" y="27432"/>
                        </a:cubicBezTo>
                        <a:cubicBezTo>
                          <a:pt x="441069" y="35203"/>
                          <a:pt x="443815" y="47093"/>
                          <a:pt x="451586" y="54864"/>
                        </a:cubicBezTo>
                        <a:cubicBezTo>
                          <a:pt x="459357" y="62635"/>
                          <a:pt x="470575" y="66117"/>
                          <a:pt x="479018" y="73152"/>
                        </a:cubicBezTo>
                        <a:cubicBezTo>
                          <a:pt x="488952" y="81431"/>
                          <a:pt x="496516" y="92305"/>
                          <a:pt x="506450" y="100584"/>
                        </a:cubicBezTo>
                        <a:cubicBezTo>
                          <a:pt x="514893" y="107619"/>
                          <a:pt x="525668" y="111571"/>
                          <a:pt x="533882" y="118872"/>
                        </a:cubicBezTo>
                        <a:cubicBezTo>
                          <a:pt x="553212" y="136055"/>
                          <a:pt x="570458" y="155448"/>
                          <a:pt x="588746" y="173736"/>
                        </a:cubicBezTo>
                        <a:cubicBezTo>
                          <a:pt x="597890" y="182880"/>
                          <a:pt x="603910" y="197079"/>
                          <a:pt x="616178" y="201168"/>
                        </a:cubicBezTo>
                        <a:lnTo>
                          <a:pt x="671042" y="219456"/>
                        </a:lnTo>
                        <a:cubicBezTo>
                          <a:pt x="680186" y="222504"/>
                          <a:pt x="688910" y="227404"/>
                          <a:pt x="698474" y="228600"/>
                        </a:cubicBezTo>
                        <a:cubicBezTo>
                          <a:pt x="793012" y="240417"/>
                          <a:pt x="747299" y="234269"/>
                          <a:pt x="835634" y="246888"/>
                        </a:cubicBezTo>
                        <a:cubicBezTo>
                          <a:pt x="844778" y="252984"/>
                          <a:pt x="855295" y="257405"/>
                          <a:pt x="863066" y="265176"/>
                        </a:cubicBezTo>
                        <a:cubicBezTo>
                          <a:pt x="889989" y="292099"/>
                          <a:pt x="889419" y="317896"/>
                          <a:pt x="872210" y="356616"/>
                        </a:cubicBezTo>
                        <a:cubicBezTo>
                          <a:pt x="867747" y="366659"/>
                          <a:pt x="853922" y="368808"/>
                          <a:pt x="844778" y="374904"/>
                        </a:cubicBezTo>
                        <a:cubicBezTo>
                          <a:pt x="824827" y="434756"/>
                          <a:pt x="852537" y="376012"/>
                          <a:pt x="808202" y="411480"/>
                        </a:cubicBezTo>
                        <a:cubicBezTo>
                          <a:pt x="799620" y="418345"/>
                          <a:pt x="797685" y="431141"/>
                          <a:pt x="789914" y="438912"/>
                        </a:cubicBezTo>
                        <a:cubicBezTo>
                          <a:pt x="782143" y="446683"/>
                          <a:pt x="771626" y="451104"/>
                          <a:pt x="762482" y="457200"/>
                        </a:cubicBezTo>
                        <a:cubicBezTo>
                          <a:pt x="758911" y="464342"/>
                          <a:pt x="735050" y="507753"/>
                          <a:pt x="735050" y="521208"/>
                        </a:cubicBezTo>
                        <a:cubicBezTo>
                          <a:pt x="735050" y="652276"/>
                          <a:pt x="730875" y="576867"/>
                          <a:pt x="762482" y="640080"/>
                        </a:cubicBezTo>
                        <a:cubicBezTo>
                          <a:pt x="766793" y="648701"/>
                          <a:pt x="766945" y="659086"/>
                          <a:pt x="771626" y="667512"/>
                        </a:cubicBezTo>
                        <a:cubicBezTo>
                          <a:pt x="782300" y="686725"/>
                          <a:pt x="796010" y="704088"/>
                          <a:pt x="808202" y="722376"/>
                        </a:cubicBezTo>
                        <a:lnTo>
                          <a:pt x="826490" y="749808"/>
                        </a:lnTo>
                        <a:cubicBezTo>
                          <a:pt x="823442" y="804672"/>
                          <a:pt x="825117" y="860004"/>
                          <a:pt x="817346" y="914400"/>
                        </a:cubicBezTo>
                        <a:cubicBezTo>
                          <a:pt x="815792" y="925279"/>
                          <a:pt x="806829" y="934061"/>
                          <a:pt x="799058" y="941832"/>
                        </a:cubicBezTo>
                        <a:cubicBezTo>
                          <a:pt x="783028" y="957862"/>
                          <a:pt x="765018" y="963314"/>
                          <a:pt x="744194" y="969264"/>
                        </a:cubicBezTo>
                        <a:cubicBezTo>
                          <a:pt x="732110" y="972716"/>
                          <a:pt x="719810" y="975360"/>
                          <a:pt x="707618" y="978408"/>
                        </a:cubicBezTo>
                        <a:cubicBezTo>
                          <a:pt x="607149" y="970036"/>
                          <a:pt x="620083" y="974130"/>
                          <a:pt x="543026" y="960120"/>
                        </a:cubicBezTo>
                        <a:cubicBezTo>
                          <a:pt x="527735" y="957340"/>
                          <a:pt x="512192" y="955442"/>
                          <a:pt x="497306" y="950976"/>
                        </a:cubicBezTo>
                        <a:cubicBezTo>
                          <a:pt x="481584" y="946259"/>
                          <a:pt x="467012" y="938297"/>
                          <a:pt x="451586" y="932688"/>
                        </a:cubicBezTo>
                        <a:cubicBezTo>
                          <a:pt x="424411" y="922806"/>
                          <a:pt x="396722" y="914400"/>
                          <a:pt x="369290" y="905256"/>
                        </a:cubicBezTo>
                        <a:lnTo>
                          <a:pt x="341858" y="896112"/>
                        </a:lnTo>
                        <a:cubicBezTo>
                          <a:pt x="332714" y="886968"/>
                          <a:pt x="327319" y="869672"/>
                          <a:pt x="314426" y="868680"/>
                        </a:cubicBezTo>
                        <a:cubicBezTo>
                          <a:pt x="281636" y="866158"/>
                          <a:pt x="231357" y="884178"/>
                          <a:pt x="195554" y="896112"/>
                        </a:cubicBezTo>
                        <a:cubicBezTo>
                          <a:pt x="165074" y="893064"/>
                          <a:pt x="133391" y="895976"/>
                          <a:pt x="104114" y="886968"/>
                        </a:cubicBezTo>
                        <a:cubicBezTo>
                          <a:pt x="91754" y="883165"/>
                          <a:pt x="84961" y="869470"/>
                          <a:pt x="76682" y="859536"/>
                        </a:cubicBezTo>
                        <a:cubicBezTo>
                          <a:pt x="52531" y="830555"/>
                          <a:pt x="53397" y="817112"/>
                          <a:pt x="40106" y="777240"/>
                        </a:cubicBezTo>
                        <a:cubicBezTo>
                          <a:pt x="26988" y="737886"/>
                          <a:pt x="33300" y="759159"/>
                          <a:pt x="21818" y="713232"/>
                        </a:cubicBezTo>
                        <a:cubicBezTo>
                          <a:pt x="18770" y="676656"/>
                          <a:pt x="17525" y="639885"/>
                          <a:pt x="12674" y="603504"/>
                        </a:cubicBezTo>
                        <a:cubicBezTo>
                          <a:pt x="7859" y="567391"/>
                          <a:pt x="-13265" y="575746"/>
                          <a:pt x="12674" y="530352"/>
                        </a:cubicBezTo>
                        <a:cubicBezTo>
                          <a:pt x="18126" y="520810"/>
                          <a:pt x="30063" y="516527"/>
                          <a:pt x="40106" y="512064"/>
                        </a:cubicBezTo>
                        <a:cubicBezTo>
                          <a:pt x="57722" y="504235"/>
                          <a:pt x="94970" y="493776"/>
                          <a:pt x="94970" y="493776"/>
                        </a:cubicBezTo>
                        <a:cubicBezTo>
                          <a:pt x="106286" y="335357"/>
                          <a:pt x="72110" y="326136"/>
                          <a:pt x="67538" y="292608"/>
                        </a:cubicBezTo>
                        <a:close/>
                      </a:path>
                    </a:pathLst>
                  </a:custGeom>
                  <a:solidFill>
                    <a:srgbClr val="C00000"/>
                  </a:solidFill>
                  <a:ln w="9525">
                    <a:solidFill>
                      <a:srgbClr val="285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55" name="Freeform 381">
                    <a:extLst>
                      <a:ext uri="{FF2B5EF4-FFF2-40B4-BE49-F238E27FC236}">
                        <a16:creationId xmlns:a16="http://schemas.microsoft.com/office/drawing/2014/main" id="{D8269031-D67A-5045-8A5F-9DB582D113C8}"/>
                      </a:ext>
                    </a:extLst>
                  </p:cNvPr>
                  <p:cNvSpPr/>
                  <p:nvPr/>
                </p:nvSpPr>
                <p:spPr>
                  <a:xfrm rot="13066388">
                    <a:off x="4195708" y="2785958"/>
                    <a:ext cx="317489" cy="245029"/>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78" name="Group 1077">
                  <a:extLst>
                    <a:ext uri="{FF2B5EF4-FFF2-40B4-BE49-F238E27FC236}">
                      <a16:creationId xmlns:a16="http://schemas.microsoft.com/office/drawing/2014/main" id="{0FE3905B-2AE6-9D46-8AD5-43251F535EE0}"/>
                    </a:ext>
                  </a:extLst>
                </p:cNvPr>
                <p:cNvGrpSpPr/>
                <p:nvPr/>
              </p:nvGrpSpPr>
              <p:grpSpPr>
                <a:xfrm>
                  <a:off x="4407299" y="1776527"/>
                  <a:ext cx="418472" cy="378243"/>
                  <a:chOff x="4045611" y="2580161"/>
                  <a:chExt cx="637911" cy="576584"/>
                </a:xfrm>
                <a:noFill/>
              </p:grpSpPr>
              <p:sp>
                <p:nvSpPr>
                  <p:cNvPr id="1152" name="Freeform 383">
                    <a:extLst>
                      <a:ext uri="{FF2B5EF4-FFF2-40B4-BE49-F238E27FC236}">
                        <a16:creationId xmlns:a16="http://schemas.microsoft.com/office/drawing/2014/main" id="{ED8AE2BD-3A77-554F-8169-530E4C72CF28}"/>
                      </a:ext>
                    </a:extLst>
                  </p:cNvPr>
                  <p:cNvSpPr/>
                  <p:nvPr/>
                </p:nvSpPr>
                <p:spPr>
                  <a:xfrm rot="17367766">
                    <a:off x="4076275" y="2549497"/>
                    <a:ext cx="576584" cy="637911"/>
                  </a:xfrm>
                  <a:custGeom>
                    <a:avLst/>
                    <a:gdLst>
                      <a:gd name="connsiteX0" fmla="*/ 67538 w 884344"/>
                      <a:gd name="connsiteY0" fmla="*/ 292608 h 978408"/>
                      <a:gd name="connsiteX1" fmla="*/ 67538 w 884344"/>
                      <a:gd name="connsiteY1" fmla="*/ 292608 h 978408"/>
                      <a:gd name="connsiteX2" fmla="*/ 140690 w 884344"/>
                      <a:gd name="connsiteY2" fmla="*/ 228600 h 978408"/>
                      <a:gd name="connsiteX3" fmla="*/ 177266 w 884344"/>
                      <a:gd name="connsiteY3" fmla="*/ 210312 h 978408"/>
                      <a:gd name="connsiteX4" fmla="*/ 204698 w 884344"/>
                      <a:gd name="connsiteY4" fmla="*/ 192024 h 978408"/>
                      <a:gd name="connsiteX5" fmla="*/ 241274 w 884344"/>
                      <a:gd name="connsiteY5" fmla="*/ 137160 h 978408"/>
                      <a:gd name="connsiteX6" fmla="*/ 259562 w 884344"/>
                      <a:gd name="connsiteY6" fmla="*/ 109728 h 978408"/>
                      <a:gd name="connsiteX7" fmla="*/ 277850 w 884344"/>
                      <a:gd name="connsiteY7" fmla="*/ 54864 h 978408"/>
                      <a:gd name="connsiteX8" fmla="*/ 305282 w 884344"/>
                      <a:gd name="connsiteY8" fmla="*/ 27432 h 978408"/>
                      <a:gd name="connsiteX9" fmla="*/ 332714 w 884344"/>
                      <a:gd name="connsiteY9" fmla="*/ 18288 h 978408"/>
                      <a:gd name="connsiteX10" fmla="*/ 360146 w 884344"/>
                      <a:gd name="connsiteY10" fmla="*/ 0 h 978408"/>
                      <a:gd name="connsiteX11" fmla="*/ 433298 w 884344"/>
                      <a:gd name="connsiteY11" fmla="*/ 27432 h 978408"/>
                      <a:gd name="connsiteX12" fmla="*/ 451586 w 884344"/>
                      <a:gd name="connsiteY12" fmla="*/ 54864 h 978408"/>
                      <a:gd name="connsiteX13" fmla="*/ 479018 w 884344"/>
                      <a:gd name="connsiteY13" fmla="*/ 73152 h 978408"/>
                      <a:gd name="connsiteX14" fmla="*/ 506450 w 884344"/>
                      <a:gd name="connsiteY14" fmla="*/ 100584 h 978408"/>
                      <a:gd name="connsiteX15" fmla="*/ 533882 w 884344"/>
                      <a:gd name="connsiteY15" fmla="*/ 118872 h 978408"/>
                      <a:gd name="connsiteX16" fmla="*/ 588746 w 884344"/>
                      <a:gd name="connsiteY16" fmla="*/ 173736 h 978408"/>
                      <a:gd name="connsiteX17" fmla="*/ 616178 w 884344"/>
                      <a:gd name="connsiteY17" fmla="*/ 201168 h 978408"/>
                      <a:gd name="connsiteX18" fmla="*/ 671042 w 884344"/>
                      <a:gd name="connsiteY18" fmla="*/ 219456 h 978408"/>
                      <a:gd name="connsiteX19" fmla="*/ 698474 w 884344"/>
                      <a:gd name="connsiteY19" fmla="*/ 228600 h 978408"/>
                      <a:gd name="connsiteX20" fmla="*/ 835634 w 884344"/>
                      <a:gd name="connsiteY20" fmla="*/ 246888 h 978408"/>
                      <a:gd name="connsiteX21" fmla="*/ 863066 w 884344"/>
                      <a:gd name="connsiteY21" fmla="*/ 265176 h 978408"/>
                      <a:gd name="connsiteX22" fmla="*/ 872210 w 884344"/>
                      <a:gd name="connsiteY22" fmla="*/ 356616 h 978408"/>
                      <a:gd name="connsiteX23" fmla="*/ 844778 w 884344"/>
                      <a:gd name="connsiteY23" fmla="*/ 374904 h 978408"/>
                      <a:gd name="connsiteX24" fmla="*/ 808202 w 884344"/>
                      <a:gd name="connsiteY24" fmla="*/ 411480 h 978408"/>
                      <a:gd name="connsiteX25" fmla="*/ 789914 w 884344"/>
                      <a:gd name="connsiteY25" fmla="*/ 438912 h 978408"/>
                      <a:gd name="connsiteX26" fmla="*/ 762482 w 884344"/>
                      <a:gd name="connsiteY26" fmla="*/ 457200 h 978408"/>
                      <a:gd name="connsiteX27" fmla="*/ 735050 w 884344"/>
                      <a:gd name="connsiteY27" fmla="*/ 521208 h 978408"/>
                      <a:gd name="connsiteX28" fmla="*/ 762482 w 884344"/>
                      <a:gd name="connsiteY28" fmla="*/ 640080 h 978408"/>
                      <a:gd name="connsiteX29" fmla="*/ 771626 w 884344"/>
                      <a:gd name="connsiteY29" fmla="*/ 667512 h 978408"/>
                      <a:gd name="connsiteX30" fmla="*/ 808202 w 884344"/>
                      <a:gd name="connsiteY30" fmla="*/ 722376 h 978408"/>
                      <a:gd name="connsiteX31" fmla="*/ 826490 w 884344"/>
                      <a:gd name="connsiteY31" fmla="*/ 749808 h 978408"/>
                      <a:gd name="connsiteX32" fmla="*/ 817346 w 884344"/>
                      <a:gd name="connsiteY32" fmla="*/ 914400 h 978408"/>
                      <a:gd name="connsiteX33" fmla="*/ 799058 w 884344"/>
                      <a:gd name="connsiteY33" fmla="*/ 941832 h 978408"/>
                      <a:gd name="connsiteX34" fmla="*/ 744194 w 884344"/>
                      <a:gd name="connsiteY34" fmla="*/ 969264 h 978408"/>
                      <a:gd name="connsiteX35" fmla="*/ 707618 w 884344"/>
                      <a:gd name="connsiteY35" fmla="*/ 978408 h 978408"/>
                      <a:gd name="connsiteX36" fmla="*/ 543026 w 884344"/>
                      <a:gd name="connsiteY36" fmla="*/ 960120 h 978408"/>
                      <a:gd name="connsiteX37" fmla="*/ 497306 w 884344"/>
                      <a:gd name="connsiteY37" fmla="*/ 950976 h 978408"/>
                      <a:gd name="connsiteX38" fmla="*/ 451586 w 884344"/>
                      <a:gd name="connsiteY38" fmla="*/ 932688 h 978408"/>
                      <a:gd name="connsiteX39" fmla="*/ 369290 w 884344"/>
                      <a:gd name="connsiteY39" fmla="*/ 905256 h 978408"/>
                      <a:gd name="connsiteX40" fmla="*/ 341858 w 884344"/>
                      <a:gd name="connsiteY40" fmla="*/ 896112 h 978408"/>
                      <a:gd name="connsiteX41" fmla="*/ 314426 w 884344"/>
                      <a:gd name="connsiteY41" fmla="*/ 868680 h 978408"/>
                      <a:gd name="connsiteX42" fmla="*/ 195554 w 884344"/>
                      <a:gd name="connsiteY42" fmla="*/ 896112 h 978408"/>
                      <a:gd name="connsiteX43" fmla="*/ 104114 w 884344"/>
                      <a:gd name="connsiteY43" fmla="*/ 886968 h 978408"/>
                      <a:gd name="connsiteX44" fmla="*/ 76682 w 884344"/>
                      <a:gd name="connsiteY44" fmla="*/ 859536 h 978408"/>
                      <a:gd name="connsiteX45" fmla="*/ 40106 w 884344"/>
                      <a:gd name="connsiteY45" fmla="*/ 777240 h 978408"/>
                      <a:gd name="connsiteX46" fmla="*/ 21818 w 884344"/>
                      <a:gd name="connsiteY46" fmla="*/ 713232 h 978408"/>
                      <a:gd name="connsiteX47" fmla="*/ 12674 w 884344"/>
                      <a:gd name="connsiteY47" fmla="*/ 603504 h 978408"/>
                      <a:gd name="connsiteX48" fmla="*/ 12674 w 884344"/>
                      <a:gd name="connsiteY48" fmla="*/ 530352 h 978408"/>
                      <a:gd name="connsiteX49" fmla="*/ 40106 w 884344"/>
                      <a:gd name="connsiteY49" fmla="*/ 512064 h 978408"/>
                      <a:gd name="connsiteX50" fmla="*/ 94970 w 884344"/>
                      <a:gd name="connsiteY50" fmla="*/ 493776 h 978408"/>
                      <a:gd name="connsiteX51" fmla="*/ 67538 w 884344"/>
                      <a:gd name="connsiteY51" fmla="*/ 292608 h 97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84344" h="978408">
                        <a:moveTo>
                          <a:pt x="67538" y="292608"/>
                        </a:moveTo>
                        <a:lnTo>
                          <a:pt x="67538" y="292608"/>
                        </a:lnTo>
                        <a:cubicBezTo>
                          <a:pt x="91922" y="271272"/>
                          <a:pt x="114769" y="248040"/>
                          <a:pt x="140690" y="228600"/>
                        </a:cubicBezTo>
                        <a:cubicBezTo>
                          <a:pt x="151595" y="220421"/>
                          <a:pt x="165431" y="217075"/>
                          <a:pt x="177266" y="210312"/>
                        </a:cubicBezTo>
                        <a:cubicBezTo>
                          <a:pt x="186808" y="204860"/>
                          <a:pt x="195554" y="198120"/>
                          <a:pt x="204698" y="192024"/>
                        </a:cubicBezTo>
                        <a:lnTo>
                          <a:pt x="241274" y="137160"/>
                        </a:lnTo>
                        <a:cubicBezTo>
                          <a:pt x="247370" y="128016"/>
                          <a:pt x="256087" y="120154"/>
                          <a:pt x="259562" y="109728"/>
                        </a:cubicBezTo>
                        <a:cubicBezTo>
                          <a:pt x="265658" y="91440"/>
                          <a:pt x="264219" y="68495"/>
                          <a:pt x="277850" y="54864"/>
                        </a:cubicBezTo>
                        <a:cubicBezTo>
                          <a:pt x="286994" y="45720"/>
                          <a:pt x="294522" y="34605"/>
                          <a:pt x="305282" y="27432"/>
                        </a:cubicBezTo>
                        <a:cubicBezTo>
                          <a:pt x="313302" y="22085"/>
                          <a:pt x="324093" y="22599"/>
                          <a:pt x="332714" y="18288"/>
                        </a:cubicBezTo>
                        <a:cubicBezTo>
                          <a:pt x="342544" y="13373"/>
                          <a:pt x="351002" y="6096"/>
                          <a:pt x="360146" y="0"/>
                        </a:cubicBezTo>
                        <a:cubicBezTo>
                          <a:pt x="392858" y="6542"/>
                          <a:pt x="409753" y="3887"/>
                          <a:pt x="433298" y="27432"/>
                        </a:cubicBezTo>
                        <a:cubicBezTo>
                          <a:pt x="441069" y="35203"/>
                          <a:pt x="443815" y="47093"/>
                          <a:pt x="451586" y="54864"/>
                        </a:cubicBezTo>
                        <a:cubicBezTo>
                          <a:pt x="459357" y="62635"/>
                          <a:pt x="470575" y="66117"/>
                          <a:pt x="479018" y="73152"/>
                        </a:cubicBezTo>
                        <a:cubicBezTo>
                          <a:pt x="488952" y="81431"/>
                          <a:pt x="496516" y="92305"/>
                          <a:pt x="506450" y="100584"/>
                        </a:cubicBezTo>
                        <a:cubicBezTo>
                          <a:pt x="514893" y="107619"/>
                          <a:pt x="525668" y="111571"/>
                          <a:pt x="533882" y="118872"/>
                        </a:cubicBezTo>
                        <a:cubicBezTo>
                          <a:pt x="553212" y="136055"/>
                          <a:pt x="570458" y="155448"/>
                          <a:pt x="588746" y="173736"/>
                        </a:cubicBezTo>
                        <a:cubicBezTo>
                          <a:pt x="597890" y="182880"/>
                          <a:pt x="603910" y="197079"/>
                          <a:pt x="616178" y="201168"/>
                        </a:cubicBezTo>
                        <a:lnTo>
                          <a:pt x="671042" y="219456"/>
                        </a:lnTo>
                        <a:cubicBezTo>
                          <a:pt x="680186" y="222504"/>
                          <a:pt x="688910" y="227404"/>
                          <a:pt x="698474" y="228600"/>
                        </a:cubicBezTo>
                        <a:cubicBezTo>
                          <a:pt x="793012" y="240417"/>
                          <a:pt x="747299" y="234269"/>
                          <a:pt x="835634" y="246888"/>
                        </a:cubicBezTo>
                        <a:cubicBezTo>
                          <a:pt x="844778" y="252984"/>
                          <a:pt x="855295" y="257405"/>
                          <a:pt x="863066" y="265176"/>
                        </a:cubicBezTo>
                        <a:cubicBezTo>
                          <a:pt x="889989" y="292099"/>
                          <a:pt x="889419" y="317896"/>
                          <a:pt x="872210" y="356616"/>
                        </a:cubicBezTo>
                        <a:cubicBezTo>
                          <a:pt x="867747" y="366659"/>
                          <a:pt x="853922" y="368808"/>
                          <a:pt x="844778" y="374904"/>
                        </a:cubicBezTo>
                        <a:cubicBezTo>
                          <a:pt x="824827" y="434756"/>
                          <a:pt x="852537" y="376012"/>
                          <a:pt x="808202" y="411480"/>
                        </a:cubicBezTo>
                        <a:cubicBezTo>
                          <a:pt x="799620" y="418345"/>
                          <a:pt x="797685" y="431141"/>
                          <a:pt x="789914" y="438912"/>
                        </a:cubicBezTo>
                        <a:cubicBezTo>
                          <a:pt x="782143" y="446683"/>
                          <a:pt x="771626" y="451104"/>
                          <a:pt x="762482" y="457200"/>
                        </a:cubicBezTo>
                        <a:cubicBezTo>
                          <a:pt x="758911" y="464342"/>
                          <a:pt x="735050" y="507753"/>
                          <a:pt x="735050" y="521208"/>
                        </a:cubicBezTo>
                        <a:cubicBezTo>
                          <a:pt x="735050" y="652276"/>
                          <a:pt x="730875" y="576867"/>
                          <a:pt x="762482" y="640080"/>
                        </a:cubicBezTo>
                        <a:cubicBezTo>
                          <a:pt x="766793" y="648701"/>
                          <a:pt x="766945" y="659086"/>
                          <a:pt x="771626" y="667512"/>
                        </a:cubicBezTo>
                        <a:cubicBezTo>
                          <a:pt x="782300" y="686725"/>
                          <a:pt x="796010" y="704088"/>
                          <a:pt x="808202" y="722376"/>
                        </a:cubicBezTo>
                        <a:lnTo>
                          <a:pt x="826490" y="749808"/>
                        </a:lnTo>
                        <a:cubicBezTo>
                          <a:pt x="823442" y="804672"/>
                          <a:pt x="825117" y="860004"/>
                          <a:pt x="817346" y="914400"/>
                        </a:cubicBezTo>
                        <a:cubicBezTo>
                          <a:pt x="815792" y="925279"/>
                          <a:pt x="806829" y="934061"/>
                          <a:pt x="799058" y="941832"/>
                        </a:cubicBezTo>
                        <a:cubicBezTo>
                          <a:pt x="783028" y="957862"/>
                          <a:pt x="765018" y="963314"/>
                          <a:pt x="744194" y="969264"/>
                        </a:cubicBezTo>
                        <a:cubicBezTo>
                          <a:pt x="732110" y="972716"/>
                          <a:pt x="719810" y="975360"/>
                          <a:pt x="707618" y="978408"/>
                        </a:cubicBezTo>
                        <a:cubicBezTo>
                          <a:pt x="607149" y="970036"/>
                          <a:pt x="620083" y="974130"/>
                          <a:pt x="543026" y="960120"/>
                        </a:cubicBezTo>
                        <a:cubicBezTo>
                          <a:pt x="527735" y="957340"/>
                          <a:pt x="512192" y="955442"/>
                          <a:pt x="497306" y="950976"/>
                        </a:cubicBezTo>
                        <a:cubicBezTo>
                          <a:pt x="481584" y="946259"/>
                          <a:pt x="467012" y="938297"/>
                          <a:pt x="451586" y="932688"/>
                        </a:cubicBezTo>
                        <a:cubicBezTo>
                          <a:pt x="424411" y="922806"/>
                          <a:pt x="396722" y="914400"/>
                          <a:pt x="369290" y="905256"/>
                        </a:cubicBezTo>
                        <a:lnTo>
                          <a:pt x="341858" y="896112"/>
                        </a:lnTo>
                        <a:cubicBezTo>
                          <a:pt x="332714" y="886968"/>
                          <a:pt x="327319" y="869672"/>
                          <a:pt x="314426" y="868680"/>
                        </a:cubicBezTo>
                        <a:cubicBezTo>
                          <a:pt x="281636" y="866158"/>
                          <a:pt x="231357" y="884178"/>
                          <a:pt x="195554" y="896112"/>
                        </a:cubicBezTo>
                        <a:cubicBezTo>
                          <a:pt x="165074" y="893064"/>
                          <a:pt x="133391" y="895976"/>
                          <a:pt x="104114" y="886968"/>
                        </a:cubicBezTo>
                        <a:cubicBezTo>
                          <a:pt x="91754" y="883165"/>
                          <a:pt x="84961" y="869470"/>
                          <a:pt x="76682" y="859536"/>
                        </a:cubicBezTo>
                        <a:cubicBezTo>
                          <a:pt x="52531" y="830555"/>
                          <a:pt x="53397" y="817112"/>
                          <a:pt x="40106" y="777240"/>
                        </a:cubicBezTo>
                        <a:cubicBezTo>
                          <a:pt x="26988" y="737886"/>
                          <a:pt x="33300" y="759159"/>
                          <a:pt x="21818" y="713232"/>
                        </a:cubicBezTo>
                        <a:cubicBezTo>
                          <a:pt x="18770" y="676656"/>
                          <a:pt x="17525" y="639885"/>
                          <a:pt x="12674" y="603504"/>
                        </a:cubicBezTo>
                        <a:cubicBezTo>
                          <a:pt x="7859" y="567391"/>
                          <a:pt x="-13265" y="575746"/>
                          <a:pt x="12674" y="530352"/>
                        </a:cubicBezTo>
                        <a:cubicBezTo>
                          <a:pt x="18126" y="520810"/>
                          <a:pt x="30063" y="516527"/>
                          <a:pt x="40106" y="512064"/>
                        </a:cubicBezTo>
                        <a:cubicBezTo>
                          <a:pt x="57722" y="504235"/>
                          <a:pt x="94970" y="493776"/>
                          <a:pt x="94970" y="493776"/>
                        </a:cubicBezTo>
                        <a:cubicBezTo>
                          <a:pt x="106286" y="335357"/>
                          <a:pt x="72110" y="326136"/>
                          <a:pt x="67538" y="292608"/>
                        </a:cubicBezTo>
                        <a:close/>
                      </a:path>
                    </a:pathLst>
                  </a:custGeom>
                  <a:solidFill>
                    <a:srgbClr val="C00000"/>
                  </a:solidFill>
                  <a:ln w="9525">
                    <a:solidFill>
                      <a:srgbClr val="285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53" name="Freeform 384">
                    <a:extLst>
                      <a:ext uri="{FF2B5EF4-FFF2-40B4-BE49-F238E27FC236}">
                        <a16:creationId xmlns:a16="http://schemas.microsoft.com/office/drawing/2014/main" id="{E494E342-417D-1844-9D7F-820DA8CA9732}"/>
                      </a:ext>
                    </a:extLst>
                  </p:cNvPr>
                  <p:cNvSpPr/>
                  <p:nvPr/>
                </p:nvSpPr>
                <p:spPr>
                  <a:xfrm rot="13066388">
                    <a:off x="4195708" y="2785958"/>
                    <a:ext cx="317489" cy="245029"/>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79" name="Group 1078">
                  <a:extLst>
                    <a:ext uri="{FF2B5EF4-FFF2-40B4-BE49-F238E27FC236}">
                      <a16:creationId xmlns:a16="http://schemas.microsoft.com/office/drawing/2014/main" id="{A819E7B6-DDFA-D949-A34E-54E1D5CE9869}"/>
                    </a:ext>
                  </a:extLst>
                </p:cNvPr>
                <p:cNvGrpSpPr/>
                <p:nvPr/>
              </p:nvGrpSpPr>
              <p:grpSpPr>
                <a:xfrm>
                  <a:off x="3633003" y="1623104"/>
                  <a:ext cx="251254" cy="264460"/>
                  <a:chOff x="884314" y="859084"/>
                  <a:chExt cx="522876" cy="475575"/>
                </a:xfrm>
                <a:noFill/>
              </p:grpSpPr>
              <p:sp>
                <p:nvSpPr>
                  <p:cNvPr id="1150" name="Freeform 386">
                    <a:extLst>
                      <a:ext uri="{FF2B5EF4-FFF2-40B4-BE49-F238E27FC236}">
                        <a16:creationId xmlns:a16="http://schemas.microsoft.com/office/drawing/2014/main" id="{B134B92F-0EAB-6D43-A70F-6A76A25ECAAA}"/>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51" name="Freeform 387">
                    <a:extLst>
                      <a:ext uri="{FF2B5EF4-FFF2-40B4-BE49-F238E27FC236}">
                        <a16:creationId xmlns:a16="http://schemas.microsoft.com/office/drawing/2014/main" id="{94563A0E-BB2C-1C41-B116-073221C615DB}"/>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80" name="Group 1079">
                  <a:extLst>
                    <a:ext uri="{FF2B5EF4-FFF2-40B4-BE49-F238E27FC236}">
                      <a16:creationId xmlns:a16="http://schemas.microsoft.com/office/drawing/2014/main" id="{DEAE7717-370A-3E46-8BAA-1EA3A9530C73}"/>
                    </a:ext>
                  </a:extLst>
                </p:cNvPr>
                <p:cNvGrpSpPr/>
                <p:nvPr/>
              </p:nvGrpSpPr>
              <p:grpSpPr>
                <a:xfrm>
                  <a:off x="3635376" y="4136753"/>
                  <a:ext cx="251254" cy="264460"/>
                  <a:chOff x="884314" y="859084"/>
                  <a:chExt cx="522876" cy="475575"/>
                </a:xfrm>
                <a:noFill/>
              </p:grpSpPr>
              <p:sp>
                <p:nvSpPr>
                  <p:cNvPr id="1148" name="Freeform 389">
                    <a:extLst>
                      <a:ext uri="{FF2B5EF4-FFF2-40B4-BE49-F238E27FC236}">
                        <a16:creationId xmlns:a16="http://schemas.microsoft.com/office/drawing/2014/main" id="{A1874C93-8CCB-C14C-AFD3-C64506A82398}"/>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49" name="Freeform 390">
                    <a:extLst>
                      <a:ext uri="{FF2B5EF4-FFF2-40B4-BE49-F238E27FC236}">
                        <a16:creationId xmlns:a16="http://schemas.microsoft.com/office/drawing/2014/main" id="{1E26665A-557C-0B42-ABCA-0DB7DE3B9267}"/>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81" name="Group 1080">
                  <a:extLst>
                    <a:ext uri="{FF2B5EF4-FFF2-40B4-BE49-F238E27FC236}">
                      <a16:creationId xmlns:a16="http://schemas.microsoft.com/office/drawing/2014/main" id="{046F8A29-A8AE-E749-BDB7-057DB4DE539E}"/>
                    </a:ext>
                  </a:extLst>
                </p:cNvPr>
                <p:cNvGrpSpPr/>
                <p:nvPr/>
              </p:nvGrpSpPr>
              <p:grpSpPr>
                <a:xfrm>
                  <a:off x="3221185" y="3561094"/>
                  <a:ext cx="251254" cy="264460"/>
                  <a:chOff x="884314" y="859084"/>
                  <a:chExt cx="522876" cy="475575"/>
                </a:xfrm>
                <a:noFill/>
              </p:grpSpPr>
              <p:sp>
                <p:nvSpPr>
                  <p:cNvPr id="1146" name="Freeform 392">
                    <a:extLst>
                      <a:ext uri="{FF2B5EF4-FFF2-40B4-BE49-F238E27FC236}">
                        <a16:creationId xmlns:a16="http://schemas.microsoft.com/office/drawing/2014/main" id="{3E0BAF6D-1AD1-4743-B2EA-03D0472050D2}"/>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47" name="Freeform 393">
                    <a:extLst>
                      <a:ext uri="{FF2B5EF4-FFF2-40B4-BE49-F238E27FC236}">
                        <a16:creationId xmlns:a16="http://schemas.microsoft.com/office/drawing/2014/main" id="{4C1B83B1-6E6C-3D43-ACFC-71678E973AFD}"/>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82" name="Group 1081">
                  <a:extLst>
                    <a:ext uri="{FF2B5EF4-FFF2-40B4-BE49-F238E27FC236}">
                      <a16:creationId xmlns:a16="http://schemas.microsoft.com/office/drawing/2014/main" id="{66F3C634-C4CA-FE42-9D2E-4BE005F2EB82}"/>
                    </a:ext>
                  </a:extLst>
                </p:cNvPr>
                <p:cNvGrpSpPr/>
                <p:nvPr/>
              </p:nvGrpSpPr>
              <p:grpSpPr>
                <a:xfrm>
                  <a:off x="3820704" y="3214756"/>
                  <a:ext cx="251254" cy="264460"/>
                  <a:chOff x="884314" y="859084"/>
                  <a:chExt cx="522876" cy="475575"/>
                </a:xfrm>
                <a:noFill/>
              </p:grpSpPr>
              <p:sp>
                <p:nvSpPr>
                  <p:cNvPr id="1144" name="Freeform 395">
                    <a:extLst>
                      <a:ext uri="{FF2B5EF4-FFF2-40B4-BE49-F238E27FC236}">
                        <a16:creationId xmlns:a16="http://schemas.microsoft.com/office/drawing/2014/main" id="{0E30F84A-6ECA-994C-BE07-359BFF07C61B}"/>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45" name="Freeform 396">
                    <a:extLst>
                      <a:ext uri="{FF2B5EF4-FFF2-40B4-BE49-F238E27FC236}">
                        <a16:creationId xmlns:a16="http://schemas.microsoft.com/office/drawing/2014/main" id="{7CE7B208-1A42-E644-B46F-7FD3B63F0A77}"/>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83" name="Group 1082">
                  <a:extLst>
                    <a:ext uri="{FF2B5EF4-FFF2-40B4-BE49-F238E27FC236}">
                      <a16:creationId xmlns:a16="http://schemas.microsoft.com/office/drawing/2014/main" id="{128D8863-850C-F745-8A8C-1CF826F1F1E5}"/>
                    </a:ext>
                  </a:extLst>
                </p:cNvPr>
                <p:cNvGrpSpPr/>
                <p:nvPr/>
              </p:nvGrpSpPr>
              <p:grpSpPr>
                <a:xfrm>
                  <a:off x="4506352" y="2944941"/>
                  <a:ext cx="251254" cy="264460"/>
                  <a:chOff x="884314" y="859084"/>
                  <a:chExt cx="522876" cy="475575"/>
                </a:xfrm>
                <a:noFill/>
              </p:grpSpPr>
              <p:sp>
                <p:nvSpPr>
                  <p:cNvPr id="1142" name="Freeform 398">
                    <a:extLst>
                      <a:ext uri="{FF2B5EF4-FFF2-40B4-BE49-F238E27FC236}">
                        <a16:creationId xmlns:a16="http://schemas.microsoft.com/office/drawing/2014/main" id="{B9FEA43B-0B46-374B-A349-4DE76FDEEA3C}"/>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43" name="Freeform 399">
                    <a:extLst>
                      <a:ext uri="{FF2B5EF4-FFF2-40B4-BE49-F238E27FC236}">
                        <a16:creationId xmlns:a16="http://schemas.microsoft.com/office/drawing/2014/main" id="{55B121FA-1E24-1C4D-932D-2978E033D257}"/>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84" name="Group 1083">
                  <a:extLst>
                    <a:ext uri="{FF2B5EF4-FFF2-40B4-BE49-F238E27FC236}">
                      <a16:creationId xmlns:a16="http://schemas.microsoft.com/office/drawing/2014/main" id="{E134B371-ED09-E740-B4C5-E10E9E2B52E4}"/>
                    </a:ext>
                  </a:extLst>
                </p:cNvPr>
                <p:cNvGrpSpPr/>
                <p:nvPr/>
              </p:nvGrpSpPr>
              <p:grpSpPr>
                <a:xfrm>
                  <a:off x="3460851" y="3872293"/>
                  <a:ext cx="251254" cy="264460"/>
                  <a:chOff x="884314" y="859084"/>
                  <a:chExt cx="522876" cy="475575"/>
                </a:xfrm>
                <a:noFill/>
              </p:grpSpPr>
              <p:sp>
                <p:nvSpPr>
                  <p:cNvPr id="1140" name="Freeform 401">
                    <a:extLst>
                      <a:ext uri="{FF2B5EF4-FFF2-40B4-BE49-F238E27FC236}">
                        <a16:creationId xmlns:a16="http://schemas.microsoft.com/office/drawing/2014/main" id="{BAE76D60-141C-9E4C-85DA-07BA0F392E0A}"/>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41" name="Freeform 402">
                    <a:extLst>
                      <a:ext uri="{FF2B5EF4-FFF2-40B4-BE49-F238E27FC236}">
                        <a16:creationId xmlns:a16="http://schemas.microsoft.com/office/drawing/2014/main" id="{65F2BA65-4E77-B54D-819B-A60D16BF0917}"/>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85" name="Group 1084">
                  <a:extLst>
                    <a:ext uri="{FF2B5EF4-FFF2-40B4-BE49-F238E27FC236}">
                      <a16:creationId xmlns:a16="http://schemas.microsoft.com/office/drawing/2014/main" id="{247DF024-2142-5B48-9DD9-3E3EA736B9EB}"/>
                    </a:ext>
                  </a:extLst>
                </p:cNvPr>
                <p:cNvGrpSpPr/>
                <p:nvPr/>
              </p:nvGrpSpPr>
              <p:grpSpPr>
                <a:xfrm>
                  <a:off x="4561102" y="3872293"/>
                  <a:ext cx="251254" cy="264460"/>
                  <a:chOff x="884314" y="859084"/>
                  <a:chExt cx="522876" cy="475575"/>
                </a:xfrm>
                <a:noFill/>
              </p:grpSpPr>
              <p:sp>
                <p:nvSpPr>
                  <p:cNvPr id="1138" name="Freeform 404">
                    <a:extLst>
                      <a:ext uri="{FF2B5EF4-FFF2-40B4-BE49-F238E27FC236}">
                        <a16:creationId xmlns:a16="http://schemas.microsoft.com/office/drawing/2014/main" id="{6F85645F-C3DB-0B49-93EE-1AE17F0F0978}"/>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39" name="Freeform 405">
                    <a:extLst>
                      <a:ext uri="{FF2B5EF4-FFF2-40B4-BE49-F238E27FC236}">
                        <a16:creationId xmlns:a16="http://schemas.microsoft.com/office/drawing/2014/main" id="{D05F4776-FFE9-E94C-94F8-DC073345ACBC}"/>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86" name="Group 1085">
                  <a:extLst>
                    <a:ext uri="{FF2B5EF4-FFF2-40B4-BE49-F238E27FC236}">
                      <a16:creationId xmlns:a16="http://schemas.microsoft.com/office/drawing/2014/main" id="{B5790EF9-DA3D-EE4C-A043-ECAEE5F065D3}"/>
                    </a:ext>
                  </a:extLst>
                </p:cNvPr>
                <p:cNvGrpSpPr/>
                <p:nvPr/>
              </p:nvGrpSpPr>
              <p:grpSpPr>
                <a:xfrm>
                  <a:off x="3214077" y="3149666"/>
                  <a:ext cx="251254" cy="264460"/>
                  <a:chOff x="884314" y="859084"/>
                  <a:chExt cx="522876" cy="475575"/>
                </a:xfrm>
                <a:noFill/>
              </p:grpSpPr>
              <p:sp>
                <p:nvSpPr>
                  <p:cNvPr id="1136" name="Freeform 407">
                    <a:extLst>
                      <a:ext uri="{FF2B5EF4-FFF2-40B4-BE49-F238E27FC236}">
                        <a16:creationId xmlns:a16="http://schemas.microsoft.com/office/drawing/2014/main" id="{E46FB2FD-5504-B94F-B762-9338C35B3431}"/>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37" name="Freeform 408">
                    <a:extLst>
                      <a:ext uri="{FF2B5EF4-FFF2-40B4-BE49-F238E27FC236}">
                        <a16:creationId xmlns:a16="http://schemas.microsoft.com/office/drawing/2014/main" id="{E97FDFB8-7054-204E-A3AC-A78A5B0D14A3}"/>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87" name="Group 1086">
                  <a:extLst>
                    <a:ext uri="{FF2B5EF4-FFF2-40B4-BE49-F238E27FC236}">
                      <a16:creationId xmlns:a16="http://schemas.microsoft.com/office/drawing/2014/main" id="{1C4B0E4B-1E0D-6A43-AEDF-C1A05527C46E}"/>
                    </a:ext>
                  </a:extLst>
                </p:cNvPr>
                <p:cNvGrpSpPr/>
                <p:nvPr/>
              </p:nvGrpSpPr>
              <p:grpSpPr>
                <a:xfrm>
                  <a:off x="4459788" y="5220037"/>
                  <a:ext cx="251254" cy="264460"/>
                  <a:chOff x="884314" y="859084"/>
                  <a:chExt cx="522876" cy="475575"/>
                </a:xfrm>
                <a:noFill/>
              </p:grpSpPr>
              <p:sp>
                <p:nvSpPr>
                  <p:cNvPr id="1134" name="Freeform 410">
                    <a:extLst>
                      <a:ext uri="{FF2B5EF4-FFF2-40B4-BE49-F238E27FC236}">
                        <a16:creationId xmlns:a16="http://schemas.microsoft.com/office/drawing/2014/main" id="{18FA0DD5-58EC-AB43-9DA0-0110AC50CCF4}"/>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35" name="Freeform 411">
                    <a:extLst>
                      <a:ext uri="{FF2B5EF4-FFF2-40B4-BE49-F238E27FC236}">
                        <a16:creationId xmlns:a16="http://schemas.microsoft.com/office/drawing/2014/main" id="{2036A8D4-3573-0B43-B357-02C9DCBB9C0F}"/>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88" name="Group 1087">
                  <a:extLst>
                    <a:ext uri="{FF2B5EF4-FFF2-40B4-BE49-F238E27FC236}">
                      <a16:creationId xmlns:a16="http://schemas.microsoft.com/office/drawing/2014/main" id="{62CBCC0A-AE90-5240-8EF3-9A43414522F8}"/>
                    </a:ext>
                  </a:extLst>
                </p:cNvPr>
                <p:cNvGrpSpPr/>
                <p:nvPr/>
              </p:nvGrpSpPr>
              <p:grpSpPr>
                <a:xfrm>
                  <a:off x="3807819" y="3670195"/>
                  <a:ext cx="251254" cy="264460"/>
                  <a:chOff x="884314" y="859084"/>
                  <a:chExt cx="522876" cy="475575"/>
                </a:xfrm>
                <a:noFill/>
              </p:grpSpPr>
              <p:sp>
                <p:nvSpPr>
                  <p:cNvPr id="1132" name="Freeform 416">
                    <a:extLst>
                      <a:ext uri="{FF2B5EF4-FFF2-40B4-BE49-F238E27FC236}">
                        <a16:creationId xmlns:a16="http://schemas.microsoft.com/office/drawing/2014/main" id="{14A93920-62D2-2C45-9DBE-2168131D0BE6}"/>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33" name="Freeform 417">
                    <a:extLst>
                      <a:ext uri="{FF2B5EF4-FFF2-40B4-BE49-F238E27FC236}">
                        <a16:creationId xmlns:a16="http://schemas.microsoft.com/office/drawing/2014/main" id="{646B40C0-AFAA-B34C-8BD5-7A61D046525D}"/>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89" name="Group 1088">
                  <a:extLst>
                    <a:ext uri="{FF2B5EF4-FFF2-40B4-BE49-F238E27FC236}">
                      <a16:creationId xmlns:a16="http://schemas.microsoft.com/office/drawing/2014/main" id="{E59FC3E7-1EC2-7343-BF09-6A358937EBE1}"/>
                    </a:ext>
                  </a:extLst>
                </p:cNvPr>
                <p:cNvGrpSpPr/>
                <p:nvPr/>
              </p:nvGrpSpPr>
              <p:grpSpPr>
                <a:xfrm>
                  <a:off x="4023349" y="5150792"/>
                  <a:ext cx="251254" cy="264460"/>
                  <a:chOff x="884314" y="859084"/>
                  <a:chExt cx="522876" cy="475575"/>
                </a:xfrm>
                <a:noFill/>
              </p:grpSpPr>
              <p:sp>
                <p:nvSpPr>
                  <p:cNvPr id="1130" name="Freeform 419">
                    <a:extLst>
                      <a:ext uri="{FF2B5EF4-FFF2-40B4-BE49-F238E27FC236}">
                        <a16:creationId xmlns:a16="http://schemas.microsoft.com/office/drawing/2014/main" id="{1E267CD0-D365-424C-A3C1-06A83CB2CEC5}"/>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31" name="Freeform 420">
                    <a:extLst>
                      <a:ext uri="{FF2B5EF4-FFF2-40B4-BE49-F238E27FC236}">
                        <a16:creationId xmlns:a16="http://schemas.microsoft.com/office/drawing/2014/main" id="{37782D23-8B72-5141-8331-13FB1F28CF7A}"/>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90" name="Group 1089">
                  <a:extLst>
                    <a:ext uri="{FF2B5EF4-FFF2-40B4-BE49-F238E27FC236}">
                      <a16:creationId xmlns:a16="http://schemas.microsoft.com/office/drawing/2014/main" id="{F6F73692-E7C0-2243-BD42-399D93CC7C97}"/>
                    </a:ext>
                  </a:extLst>
                </p:cNvPr>
                <p:cNvGrpSpPr/>
                <p:nvPr/>
              </p:nvGrpSpPr>
              <p:grpSpPr>
                <a:xfrm>
                  <a:off x="4516110" y="6004851"/>
                  <a:ext cx="251254" cy="264460"/>
                  <a:chOff x="884314" y="859084"/>
                  <a:chExt cx="522876" cy="475575"/>
                </a:xfrm>
                <a:noFill/>
              </p:grpSpPr>
              <p:sp>
                <p:nvSpPr>
                  <p:cNvPr id="1128" name="Freeform 422">
                    <a:extLst>
                      <a:ext uri="{FF2B5EF4-FFF2-40B4-BE49-F238E27FC236}">
                        <a16:creationId xmlns:a16="http://schemas.microsoft.com/office/drawing/2014/main" id="{06A81827-2490-1B41-B5E0-ED75DAC0362C}"/>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29" name="Freeform 423">
                    <a:extLst>
                      <a:ext uri="{FF2B5EF4-FFF2-40B4-BE49-F238E27FC236}">
                        <a16:creationId xmlns:a16="http://schemas.microsoft.com/office/drawing/2014/main" id="{C56F8C12-B89B-AB40-8E70-8568E8D6C6C6}"/>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91" name="Group 1090">
                  <a:extLst>
                    <a:ext uri="{FF2B5EF4-FFF2-40B4-BE49-F238E27FC236}">
                      <a16:creationId xmlns:a16="http://schemas.microsoft.com/office/drawing/2014/main" id="{D5243D37-FD39-C44E-8711-C4919AC7EF68}"/>
                    </a:ext>
                  </a:extLst>
                </p:cNvPr>
                <p:cNvGrpSpPr/>
                <p:nvPr/>
              </p:nvGrpSpPr>
              <p:grpSpPr>
                <a:xfrm>
                  <a:off x="3745319" y="4711665"/>
                  <a:ext cx="251254" cy="264460"/>
                  <a:chOff x="884314" y="859084"/>
                  <a:chExt cx="522876" cy="475575"/>
                </a:xfrm>
                <a:noFill/>
              </p:grpSpPr>
              <p:sp>
                <p:nvSpPr>
                  <p:cNvPr id="1126" name="Freeform 425">
                    <a:extLst>
                      <a:ext uri="{FF2B5EF4-FFF2-40B4-BE49-F238E27FC236}">
                        <a16:creationId xmlns:a16="http://schemas.microsoft.com/office/drawing/2014/main" id="{A10EC1F1-FF16-2F41-B5F2-2203211AC4F4}"/>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27" name="Freeform 426">
                    <a:extLst>
                      <a:ext uri="{FF2B5EF4-FFF2-40B4-BE49-F238E27FC236}">
                        <a16:creationId xmlns:a16="http://schemas.microsoft.com/office/drawing/2014/main" id="{ECA319B6-E3A8-9343-8D13-45BC26CEA4D9}"/>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92" name="Group 1091">
                  <a:extLst>
                    <a:ext uri="{FF2B5EF4-FFF2-40B4-BE49-F238E27FC236}">
                      <a16:creationId xmlns:a16="http://schemas.microsoft.com/office/drawing/2014/main" id="{E03F9D1F-179C-2245-97E1-4B7A00817D70}"/>
                    </a:ext>
                  </a:extLst>
                </p:cNvPr>
                <p:cNvGrpSpPr/>
                <p:nvPr/>
              </p:nvGrpSpPr>
              <p:grpSpPr>
                <a:xfrm>
                  <a:off x="3232203" y="5089509"/>
                  <a:ext cx="251254" cy="264460"/>
                  <a:chOff x="884314" y="859084"/>
                  <a:chExt cx="522876" cy="475575"/>
                </a:xfrm>
                <a:noFill/>
              </p:grpSpPr>
              <p:sp>
                <p:nvSpPr>
                  <p:cNvPr id="1124" name="Freeform 428">
                    <a:extLst>
                      <a:ext uri="{FF2B5EF4-FFF2-40B4-BE49-F238E27FC236}">
                        <a16:creationId xmlns:a16="http://schemas.microsoft.com/office/drawing/2014/main" id="{8F6CF2D0-494E-0A4A-842C-838821FC74F3}"/>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25" name="Freeform 429">
                    <a:extLst>
                      <a:ext uri="{FF2B5EF4-FFF2-40B4-BE49-F238E27FC236}">
                        <a16:creationId xmlns:a16="http://schemas.microsoft.com/office/drawing/2014/main" id="{5D076490-FC96-604D-BA98-8A9C686630ED}"/>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93" name="Group 1092">
                  <a:extLst>
                    <a:ext uri="{FF2B5EF4-FFF2-40B4-BE49-F238E27FC236}">
                      <a16:creationId xmlns:a16="http://schemas.microsoft.com/office/drawing/2014/main" id="{8FF587A8-6013-8142-92AE-C104AA8A0538}"/>
                    </a:ext>
                  </a:extLst>
                </p:cNvPr>
                <p:cNvGrpSpPr/>
                <p:nvPr/>
              </p:nvGrpSpPr>
              <p:grpSpPr>
                <a:xfrm>
                  <a:off x="3536308" y="4466778"/>
                  <a:ext cx="251254" cy="264460"/>
                  <a:chOff x="884314" y="859084"/>
                  <a:chExt cx="522876" cy="475575"/>
                </a:xfrm>
                <a:noFill/>
              </p:grpSpPr>
              <p:sp>
                <p:nvSpPr>
                  <p:cNvPr id="1122" name="Freeform 431">
                    <a:extLst>
                      <a:ext uri="{FF2B5EF4-FFF2-40B4-BE49-F238E27FC236}">
                        <a16:creationId xmlns:a16="http://schemas.microsoft.com/office/drawing/2014/main" id="{1A0BA27C-05C0-C743-B054-97A89C78C97F}"/>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23" name="Freeform 432">
                    <a:extLst>
                      <a:ext uri="{FF2B5EF4-FFF2-40B4-BE49-F238E27FC236}">
                        <a16:creationId xmlns:a16="http://schemas.microsoft.com/office/drawing/2014/main" id="{F6E856B2-ABDB-D240-8947-411CF00473C3}"/>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94" name="Group 1093">
                  <a:extLst>
                    <a:ext uri="{FF2B5EF4-FFF2-40B4-BE49-F238E27FC236}">
                      <a16:creationId xmlns:a16="http://schemas.microsoft.com/office/drawing/2014/main" id="{E7C4080A-95A7-8848-BD0A-EEBB3573A5B6}"/>
                    </a:ext>
                  </a:extLst>
                </p:cNvPr>
                <p:cNvGrpSpPr/>
                <p:nvPr/>
              </p:nvGrpSpPr>
              <p:grpSpPr>
                <a:xfrm>
                  <a:off x="4463542" y="4286699"/>
                  <a:ext cx="251254" cy="264460"/>
                  <a:chOff x="884314" y="859084"/>
                  <a:chExt cx="522876" cy="475575"/>
                </a:xfrm>
                <a:noFill/>
              </p:grpSpPr>
              <p:sp>
                <p:nvSpPr>
                  <p:cNvPr id="1120" name="Freeform 434">
                    <a:extLst>
                      <a:ext uri="{FF2B5EF4-FFF2-40B4-BE49-F238E27FC236}">
                        <a16:creationId xmlns:a16="http://schemas.microsoft.com/office/drawing/2014/main" id="{97BF1E78-2D81-9C48-A78D-5FDF1C8914D3}"/>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21" name="Freeform 435">
                    <a:extLst>
                      <a:ext uri="{FF2B5EF4-FFF2-40B4-BE49-F238E27FC236}">
                        <a16:creationId xmlns:a16="http://schemas.microsoft.com/office/drawing/2014/main" id="{1CD09499-88C0-274B-B8D5-243CDE8A15D3}"/>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95" name="Group 1094">
                  <a:extLst>
                    <a:ext uri="{FF2B5EF4-FFF2-40B4-BE49-F238E27FC236}">
                      <a16:creationId xmlns:a16="http://schemas.microsoft.com/office/drawing/2014/main" id="{18B512F5-519C-A846-A038-5559ABE36B5B}"/>
                    </a:ext>
                  </a:extLst>
                </p:cNvPr>
                <p:cNvGrpSpPr/>
                <p:nvPr/>
              </p:nvGrpSpPr>
              <p:grpSpPr>
                <a:xfrm>
                  <a:off x="3182036" y="6088270"/>
                  <a:ext cx="251254" cy="264460"/>
                  <a:chOff x="884314" y="859084"/>
                  <a:chExt cx="522876" cy="475575"/>
                </a:xfrm>
                <a:noFill/>
              </p:grpSpPr>
              <p:sp>
                <p:nvSpPr>
                  <p:cNvPr id="1118" name="Freeform 437">
                    <a:extLst>
                      <a:ext uri="{FF2B5EF4-FFF2-40B4-BE49-F238E27FC236}">
                        <a16:creationId xmlns:a16="http://schemas.microsoft.com/office/drawing/2014/main" id="{BEFC86C8-1EE1-ED4D-8D00-25C846D38FB5}"/>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19" name="Freeform 438">
                    <a:extLst>
                      <a:ext uri="{FF2B5EF4-FFF2-40B4-BE49-F238E27FC236}">
                        <a16:creationId xmlns:a16="http://schemas.microsoft.com/office/drawing/2014/main" id="{167DE233-B696-BE4D-B704-3FBA9C7B2A46}"/>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96" name="Group 1095">
                  <a:extLst>
                    <a:ext uri="{FF2B5EF4-FFF2-40B4-BE49-F238E27FC236}">
                      <a16:creationId xmlns:a16="http://schemas.microsoft.com/office/drawing/2014/main" id="{32771B12-B584-1E4F-A5A6-C9D9DBE606B2}"/>
                    </a:ext>
                  </a:extLst>
                </p:cNvPr>
                <p:cNvGrpSpPr/>
                <p:nvPr/>
              </p:nvGrpSpPr>
              <p:grpSpPr>
                <a:xfrm>
                  <a:off x="4167645" y="3652218"/>
                  <a:ext cx="251254" cy="264460"/>
                  <a:chOff x="884314" y="859084"/>
                  <a:chExt cx="522876" cy="475575"/>
                </a:xfrm>
                <a:noFill/>
              </p:grpSpPr>
              <p:sp>
                <p:nvSpPr>
                  <p:cNvPr id="1116" name="Freeform 440">
                    <a:extLst>
                      <a:ext uri="{FF2B5EF4-FFF2-40B4-BE49-F238E27FC236}">
                        <a16:creationId xmlns:a16="http://schemas.microsoft.com/office/drawing/2014/main" id="{D7973863-B9DD-854A-9566-3AEE180E5A53}"/>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17" name="Freeform 441">
                    <a:extLst>
                      <a:ext uri="{FF2B5EF4-FFF2-40B4-BE49-F238E27FC236}">
                        <a16:creationId xmlns:a16="http://schemas.microsoft.com/office/drawing/2014/main" id="{67452289-625F-DA47-B094-293B081AD1D8}"/>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97" name="Group 1096">
                  <a:extLst>
                    <a:ext uri="{FF2B5EF4-FFF2-40B4-BE49-F238E27FC236}">
                      <a16:creationId xmlns:a16="http://schemas.microsoft.com/office/drawing/2014/main" id="{1FC69D90-3DE5-B545-9528-E9BCC6F00E71}"/>
                    </a:ext>
                  </a:extLst>
                </p:cNvPr>
                <p:cNvGrpSpPr/>
                <p:nvPr/>
              </p:nvGrpSpPr>
              <p:grpSpPr>
                <a:xfrm>
                  <a:off x="3681020" y="796113"/>
                  <a:ext cx="251254" cy="264460"/>
                  <a:chOff x="884314" y="859084"/>
                  <a:chExt cx="522876" cy="475575"/>
                </a:xfrm>
                <a:noFill/>
              </p:grpSpPr>
              <p:sp>
                <p:nvSpPr>
                  <p:cNvPr id="1114" name="Freeform 443">
                    <a:extLst>
                      <a:ext uri="{FF2B5EF4-FFF2-40B4-BE49-F238E27FC236}">
                        <a16:creationId xmlns:a16="http://schemas.microsoft.com/office/drawing/2014/main" id="{8239DDCD-5405-3345-8E3A-F504F1514F93}"/>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15" name="Freeform 444">
                    <a:extLst>
                      <a:ext uri="{FF2B5EF4-FFF2-40B4-BE49-F238E27FC236}">
                        <a16:creationId xmlns:a16="http://schemas.microsoft.com/office/drawing/2014/main" id="{8DC44549-5DE6-B440-B1E3-12931E324B64}"/>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98" name="Group 1097">
                  <a:extLst>
                    <a:ext uri="{FF2B5EF4-FFF2-40B4-BE49-F238E27FC236}">
                      <a16:creationId xmlns:a16="http://schemas.microsoft.com/office/drawing/2014/main" id="{DDE10F8C-3412-9649-8B52-3B001C99C1BF}"/>
                    </a:ext>
                  </a:extLst>
                </p:cNvPr>
                <p:cNvGrpSpPr/>
                <p:nvPr/>
              </p:nvGrpSpPr>
              <p:grpSpPr>
                <a:xfrm>
                  <a:off x="3524188" y="3036842"/>
                  <a:ext cx="251254" cy="264460"/>
                  <a:chOff x="884314" y="859084"/>
                  <a:chExt cx="522876" cy="475575"/>
                </a:xfrm>
                <a:noFill/>
              </p:grpSpPr>
              <p:sp>
                <p:nvSpPr>
                  <p:cNvPr id="1112" name="Freeform 446">
                    <a:extLst>
                      <a:ext uri="{FF2B5EF4-FFF2-40B4-BE49-F238E27FC236}">
                        <a16:creationId xmlns:a16="http://schemas.microsoft.com/office/drawing/2014/main" id="{0466559D-5FFF-A849-AD0E-2EE2A356FBB6}"/>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13" name="Freeform 447">
                    <a:extLst>
                      <a:ext uri="{FF2B5EF4-FFF2-40B4-BE49-F238E27FC236}">
                        <a16:creationId xmlns:a16="http://schemas.microsoft.com/office/drawing/2014/main" id="{5BBBDAB9-DD62-4B49-847C-E9CA4D51E6FA}"/>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099" name="Group 1098">
                  <a:extLst>
                    <a:ext uri="{FF2B5EF4-FFF2-40B4-BE49-F238E27FC236}">
                      <a16:creationId xmlns:a16="http://schemas.microsoft.com/office/drawing/2014/main" id="{0624A8D1-E7AC-0C42-9F73-4D5E1169005F}"/>
                    </a:ext>
                  </a:extLst>
                </p:cNvPr>
                <p:cNvGrpSpPr/>
                <p:nvPr/>
              </p:nvGrpSpPr>
              <p:grpSpPr>
                <a:xfrm>
                  <a:off x="3890333" y="5510026"/>
                  <a:ext cx="251254" cy="264460"/>
                  <a:chOff x="884314" y="859084"/>
                  <a:chExt cx="522876" cy="475575"/>
                </a:xfrm>
                <a:noFill/>
              </p:grpSpPr>
              <p:sp>
                <p:nvSpPr>
                  <p:cNvPr id="1110" name="Freeform 449">
                    <a:extLst>
                      <a:ext uri="{FF2B5EF4-FFF2-40B4-BE49-F238E27FC236}">
                        <a16:creationId xmlns:a16="http://schemas.microsoft.com/office/drawing/2014/main" id="{42467B82-E5F8-D646-BB86-47A9D8DED457}"/>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11" name="Freeform 450">
                    <a:extLst>
                      <a:ext uri="{FF2B5EF4-FFF2-40B4-BE49-F238E27FC236}">
                        <a16:creationId xmlns:a16="http://schemas.microsoft.com/office/drawing/2014/main" id="{B60B6E17-0112-5544-9426-DE2B94E641F3}"/>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100" name="Group 1099">
                  <a:extLst>
                    <a:ext uri="{FF2B5EF4-FFF2-40B4-BE49-F238E27FC236}">
                      <a16:creationId xmlns:a16="http://schemas.microsoft.com/office/drawing/2014/main" id="{94FABBA5-5F3A-E44F-826D-9A6C1CB52FAD}"/>
                    </a:ext>
                  </a:extLst>
                </p:cNvPr>
                <p:cNvGrpSpPr/>
                <p:nvPr/>
              </p:nvGrpSpPr>
              <p:grpSpPr>
                <a:xfrm>
                  <a:off x="3230645" y="1509407"/>
                  <a:ext cx="251254" cy="264460"/>
                  <a:chOff x="884314" y="859084"/>
                  <a:chExt cx="522876" cy="475575"/>
                </a:xfrm>
                <a:noFill/>
              </p:grpSpPr>
              <p:sp>
                <p:nvSpPr>
                  <p:cNvPr id="1108" name="Freeform 452">
                    <a:extLst>
                      <a:ext uri="{FF2B5EF4-FFF2-40B4-BE49-F238E27FC236}">
                        <a16:creationId xmlns:a16="http://schemas.microsoft.com/office/drawing/2014/main" id="{1884EE11-ACA7-B941-AFD2-A4E9BE002B99}"/>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09" name="Freeform 453">
                    <a:extLst>
                      <a:ext uri="{FF2B5EF4-FFF2-40B4-BE49-F238E27FC236}">
                        <a16:creationId xmlns:a16="http://schemas.microsoft.com/office/drawing/2014/main" id="{57C4B356-682F-1B49-90FE-BEB2FB8F6F2D}"/>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101" name="Group 1100">
                  <a:extLst>
                    <a:ext uri="{FF2B5EF4-FFF2-40B4-BE49-F238E27FC236}">
                      <a16:creationId xmlns:a16="http://schemas.microsoft.com/office/drawing/2014/main" id="{4D4E05C0-DC41-9E45-ACCC-E6257E23A7CE}"/>
                    </a:ext>
                  </a:extLst>
                </p:cNvPr>
                <p:cNvGrpSpPr/>
                <p:nvPr/>
              </p:nvGrpSpPr>
              <p:grpSpPr>
                <a:xfrm>
                  <a:off x="4096790" y="2848061"/>
                  <a:ext cx="251254" cy="264460"/>
                  <a:chOff x="884314" y="859084"/>
                  <a:chExt cx="522876" cy="475575"/>
                </a:xfrm>
                <a:noFill/>
              </p:grpSpPr>
              <p:sp>
                <p:nvSpPr>
                  <p:cNvPr id="1106" name="Freeform 455">
                    <a:extLst>
                      <a:ext uri="{FF2B5EF4-FFF2-40B4-BE49-F238E27FC236}">
                        <a16:creationId xmlns:a16="http://schemas.microsoft.com/office/drawing/2014/main" id="{DC9031A4-C15E-9C43-98E6-8357ADCE0725}"/>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07" name="Freeform 456">
                    <a:extLst>
                      <a:ext uri="{FF2B5EF4-FFF2-40B4-BE49-F238E27FC236}">
                        <a16:creationId xmlns:a16="http://schemas.microsoft.com/office/drawing/2014/main" id="{204140D2-C568-2D44-8C30-65E6456674EA}"/>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1102" name="Group 1101">
                  <a:extLst>
                    <a:ext uri="{FF2B5EF4-FFF2-40B4-BE49-F238E27FC236}">
                      <a16:creationId xmlns:a16="http://schemas.microsoft.com/office/drawing/2014/main" id="{62D7239F-E597-5345-A5A1-52F2BAF02FF9}"/>
                    </a:ext>
                  </a:extLst>
                </p:cNvPr>
                <p:cNvGrpSpPr/>
                <p:nvPr/>
              </p:nvGrpSpPr>
              <p:grpSpPr>
                <a:xfrm>
                  <a:off x="4418899" y="976918"/>
                  <a:ext cx="251254" cy="264460"/>
                  <a:chOff x="884314" y="859084"/>
                  <a:chExt cx="522876" cy="475575"/>
                </a:xfrm>
                <a:noFill/>
              </p:grpSpPr>
              <p:sp>
                <p:nvSpPr>
                  <p:cNvPr id="1104" name="Freeform 458">
                    <a:extLst>
                      <a:ext uri="{FF2B5EF4-FFF2-40B4-BE49-F238E27FC236}">
                        <a16:creationId xmlns:a16="http://schemas.microsoft.com/office/drawing/2014/main" id="{CD47EC10-A995-5A4B-89DD-49D8B359AB65}"/>
                      </a:ext>
                    </a:extLst>
                  </p:cNvPr>
                  <p:cNvSpPr/>
                  <p:nvPr/>
                </p:nvSpPr>
                <p:spPr>
                  <a:xfrm>
                    <a:off x="884314" y="859084"/>
                    <a:ext cx="522876" cy="475575"/>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6">
                      <a:lumMod val="75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105" name="Freeform 459">
                    <a:extLst>
                      <a:ext uri="{FF2B5EF4-FFF2-40B4-BE49-F238E27FC236}">
                        <a16:creationId xmlns:a16="http://schemas.microsoft.com/office/drawing/2014/main" id="{EC1A3503-A191-CB48-89EB-C9FF3EE8F3C1}"/>
                      </a:ext>
                    </a:extLst>
                  </p:cNvPr>
                  <p:cNvSpPr/>
                  <p:nvPr/>
                </p:nvSpPr>
                <p:spPr>
                  <a:xfrm rot="16017027">
                    <a:off x="989733" y="957984"/>
                    <a:ext cx="321145" cy="292093"/>
                  </a:xfrm>
                  <a:custGeom>
                    <a:avLst/>
                    <a:gdLst>
                      <a:gd name="connsiteX0" fmla="*/ 334 w 613270"/>
                      <a:gd name="connsiteY0" fmla="*/ 294464 h 499830"/>
                      <a:gd name="connsiteX1" fmla="*/ 257880 w 613270"/>
                      <a:gd name="connsiteY1" fmla="*/ 1406 h 499830"/>
                      <a:gd name="connsiteX2" fmla="*/ 613116 w 613270"/>
                      <a:gd name="connsiteY2" fmla="*/ 196778 h 499830"/>
                      <a:gd name="connsiteX3" fmla="*/ 213476 w 613270"/>
                      <a:gd name="connsiteY3" fmla="*/ 498717 h 499830"/>
                      <a:gd name="connsiteX4" fmla="*/ 334 w 613270"/>
                      <a:gd name="connsiteY4" fmla="*/ 294464 h 499830"/>
                      <a:gd name="connsiteX0" fmla="*/ 1677 w 614613"/>
                      <a:gd name="connsiteY0" fmla="*/ 294464 h 464585"/>
                      <a:gd name="connsiteX1" fmla="*/ 259223 w 614613"/>
                      <a:gd name="connsiteY1" fmla="*/ 1406 h 464585"/>
                      <a:gd name="connsiteX2" fmla="*/ 614459 w 614613"/>
                      <a:gd name="connsiteY2" fmla="*/ 196778 h 464585"/>
                      <a:gd name="connsiteX3" fmla="*/ 383556 w 614613"/>
                      <a:gd name="connsiteY3" fmla="*/ 463195 h 464585"/>
                      <a:gd name="connsiteX4" fmla="*/ 1677 w 614613"/>
                      <a:gd name="connsiteY4" fmla="*/ 294464 h 464585"/>
                      <a:gd name="connsiteX0" fmla="*/ 2887 w 518124"/>
                      <a:gd name="connsiteY0" fmla="*/ 312713 h 466238"/>
                      <a:gd name="connsiteX1" fmla="*/ 162743 w 518124"/>
                      <a:gd name="connsiteY1" fmla="*/ 1894 h 466238"/>
                      <a:gd name="connsiteX2" fmla="*/ 517979 w 518124"/>
                      <a:gd name="connsiteY2" fmla="*/ 197266 h 466238"/>
                      <a:gd name="connsiteX3" fmla="*/ 287076 w 518124"/>
                      <a:gd name="connsiteY3" fmla="*/ 463683 h 466238"/>
                      <a:gd name="connsiteX4" fmla="*/ 2887 w 518124"/>
                      <a:gd name="connsiteY4" fmla="*/ 312713 h 466238"/>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3010"/>
                      <a:gd name="connsiteY0" fmla="*/ 312713 h 470474"/>
                      <a:gd name="connsiteX1" fmla="*/ 167629 w 523010"/>
                      <a:gd name="connsiteY1" fmla="*/ 1894 h 470474"/>
                      <a:gd name="connsiteX2" fmla="*/ 522865 w 523010"/>
                      <a:gd name="connsiteY2" fmla="*/ 197266 h 470474"/>
                      <a:gd name="connsiteX3" fmla="*/ 291962 w 523010"/>
                      <a:gd name="connsiteY3" fmla="*/ 463683 h 470474"/>
                      <a:gd name="connsiteX4" fmla="*/ 7773 w 523010"/>
                      <a:gd name="connsiteY4" fmla="*/ 312713 h 470474"/>
                      <a:gd name="connsiteX0" fmla="*/ 7773 w 522876"/>
                      <a:gd name="connsiteY0" fmla="*/ 317814 h 475575"/>
                      <a:gd name="connsiteX1" fmla="*/ 167629 w 522876"/>
                      <a:gd name="connsiteY1" fmla="*/ 6995 h 475575"/>
                      <a:gd name="connsiteX2" fmla="*/ 522865 w 522876"/>
                      <a:gd name="connsiteY2" fmla="*/ 202367 h 475575"/>
                      <a:gd name="connsiteX3" fmla="*/ 291962 w 522876"/>
                      <a:gd name="connsiteY3" fmla="*/ 468784 h 475575"/>
                      <a:gd name="connsiteX4" fmla="*/ 7773 w 522876"/>
                      <a:gd name="connsiteY4" fmla="*/ 317814 h 47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876" h="475575">
                        <a:moveTo>
                          <a:pt x="7773" y="317814"/>
                        </a:moveTo>
                        <a:cubicBezTo>
                          <a:pt x="-30711" y="160924"/>
                          <a:pt x="81780" y="26236"/>
                          <a:pt x="167629" y="6995"/>
                        </a:cubicBezTo>
                        <a:cubicBezTo>
                          <a:pt x="253478" y="-12246"/>
                          <a:pt x="521386" y="-4845"/>
                          <a:pt x="522865" y="202367"/>
                        </a:cubicBezTo>
                        <a:cubicBezTo>
                          <a:pt x="524345" y="391818"/>
                          <a:pt x="377811" y="449543"/>
                          <a:pt x="291962" y="468784"/>
                        </a:cubicBezTo>
                        <a:cubicBezTo>
                          <a:pt x="206113" y="488025"/>
                          <a:pt x="46257" y="474704"/>
                          <a:pt x="7773" y="317814"/>
                        </a:cubicBezTo>
                        <a:close/>
                      </a:path>
                    </a:pathLst>
                  </a:custGeom>
                  <a:solidFill>
                    <a:schemeClr val="accent5">
                      <a:lumMod val="50000"/>
                    </a:schemeClr>
                  </a:solidFill>
                  <a:ln w="9525">
                    <a:solidFill>
                      <a:srgbClr val="285A55"/>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sp>
              <p:nvSpPr>
                <p:cNvPr id="1103" name="Rectangle 1102">
                  <a:extLst>
                    <a:ext uri="{FF2B5EF4-FFF2-40B4-BE49-F238E27FC236}">
                      <a16:creationId xmlns:a16="http://schemas.microsoft.com/office/drawing/2014/main" id="{5FB31325-0C16-9E4A-B4E6-65C243CF8B41}"/>
                    </a:ext>
                  </a:extLst>
                </p:cNvPr>
                <p:cNvSpPr>
                  <a:spLocks noChangeAspect="1"/>
                </p:cNvSpPr>
                <p:nvPr/>
              </p:nvSpPr>
              <p:spPr>
                <a:xfrm>
                  <a:off x="3117914" y="688912"/>
                  <a:ext cx="1865580" cy="5712571"/>
                </a:xfrm>
                <a:prstGeom prst="rect">
                  <a:avLst/>
                </a:prstGeom>
                <a:noFill/>
                <a:ln>
                  <a:solidFill>
                    <a:srgbClr val="285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49" name="Group 348">
                <a:extLst>
                  <a:ext uri="{FF2B5EF4-FFF2-40B4-BE49-F238E27FC236}">
                    <a16:creationId xmlns:a16="http://schemas.microsoft.com/office/drawing/2014/main" id="{6CDB7109-295E-2A4E-86E3-FC3119899E71}"/>
                  </a:ext>
                </a:extLst>
              </p:cNvPr>
              <p:cNvGrpSpPr/>
              <p:nvPr/>
            </p:nvGrpSpPr>
            <p:grpSpPr>
              <a:xfrm>
                <a:off x="8013786" y="2582594"/>
                <a:ext cx="198722" cy="199717"/>
                <a:chOff x="8207018" y="2150346"/>
                <a:chExt cx="418251" cy="420345"/>
              </a:xfrm>
            </p:grpSpPr>
            <p:grpSp>
              <p:nvGrpSpPr>
                <p:cNvPr id="1040" name="Group 1039">
                  <a:extLst>
                    <a:ext uri="{FF2B5EF4-FFF2-40B4-BE49-F238E27FC236}">
                      <a16:creationId xmlns:a16="http://schemas.microsoft.com/office/drawing/2014/main" id="{B7DAE82B-48B0-A545-8D63-7E2DE18CE98F}"/>
                    </a:ext>
                  </a:extLst>
                </p:cNvPr>
                <p:cNvGrpSpPr/>
                <p:nvPr/>
              </p:nvGrpSpPr>
              <p:grpSpPr>
                <a:xfrm>
                  <a:off x="8549799" y="2182164"/>
                  <a:ext cx="75470" cy="267789"/>
                  <a:chOff x="8337080" y="2178223"/>
                  <a:chExt cx="75470" cy="372392"/>
                </a:xfrm>
              </p:grpSpPr>
              <p:cxnSp>
                <p:nvCxnSpPr>
                  <p:cNvPr id="1051" name="Straight Connector 1050">
                    <a:extLst>
                      <a:ext uri="{FF2B5EF4-FFF2-40B4-BE49-F238E27FC236}">
                        <a16:creationId xmlns:a16="http://schemas.microsoft.com/office/drawing/2014/main" id="{849643FB-25DB-BA46-9324-A0B737E140E8}"/>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41CD4173-5848-EA4C-AEC0-D12BFF8C9949}"/>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3BC6F6E8-7ED3-CC49-82FA-5D1AC9215545}"/>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1041" name="Group 1040">
                  <a:extLst>
                    <a:ext uri="{FF2B5EF4-FFF2-40B4-BE49-F238E27FC236}">
                      <a16:creationId xmlns:a16="http://schemas.microsoft.com/office/drawing/2014/main" id="{91C8C995-F72F-B941-8F04-D640C7992784}"/>
                    </a:ext>
                  </a:extLst>
                </p:cNvPr>
                <p:cNvGrpSpPr/>
                <p:nvPr/>
              </p:nvGrpSpPr>
              <p:grpSpPr>
                <a:xfrm rot="16200000">
                  <a:off x="8344003" y="2399061"/>
                  <a:ext cx="75470" cy="267789"/>
                  <a:chOff x="8337080" y="2178223"/>
                  <a:chExt cx="75470" cy="372392"/>
                </a:xfrm>
              </p:grpSpPr>
              <p:cxnSp>
                <p:nvCxnSpPr>
                  <p:cNvPr id="1048" name="Straight Connector 1047">
                    <a:extLst>
                      <a:ext uri="{FF2B5EF4-FFF2-40B4-BE49-F238E27FC236}">
                        <a16:creationId xmlns:a16="http://schemas.microsoft.com/office/drawing/2014/main" id="{09A8B7F0-F37D-264F-A793-9D6165B6F8B8}"/>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A936D60A-182C-1741-959A-FC6D360BF07D}"/>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98B96F1B-94E5-004A-A236-7322EAABCAA8}"/>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1042" name="Group 1041">
                  <a:extLst>
                    <a:ext uri="{FF2B5EF4-FFF2-40B4-BE49-F238E27FC236}">
                      <a16:creationId xmlns:a16="http://schemas.microsoft.com/office/drawing/2014/main" id="{E9FFF904-65FE-DF44-B6D7-3534F66017F8}"/>
                    </a:ext>
                  </a:extLst>
                </p:cNvPr>
                <p:cNvGrpSpPr/>
                <p:nvPr/>
              </p:nvGrpSpPr>
              <p:grpSpPr>
                <a:xfrm rot="2991511">
                  <a:off x="8318306" y="2222976"/>
                  <a:ext cx="75470" cy="185792"/>
                  <a:chOff x="8337080" y="2178223"/>
                  <a:chExt cx="75470" cy="372392"/>
                </a:xfrm>
              </p:grpSpPr>
              <p:cxnSp>
                <p:nvCxnSpPr>
                  <p:cNvPr id="1045" name="Straight Connector 1044">
                    <a:extLst>
                      <a:ext uri="{FF2B5EF4-FFF2-40B4-BE49-F238E27FC236}">
                        <a16:creationId xmlns:a16="http://schemas.microsoft.com/office/drawing/2014/main" id="{DA53D342-5AE1-E341-ACAE-FF63480A8865}"/>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2E0545F4-AC29-7448-8A66-1FDBBF464BCA}"/>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5A9FD480-7478-8A4F-82C0-0BFD5EB860BE}"/>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1043" name="Oval 1042">
                  <a:extLst>
                    <a:ext uri="{FF2B5EF4-FFF2-40B4-BE49-F238E27FC236}">
                      <a16:creationId xmlns:a16="http://schemas.microsoft.com/office/drawing/2014/main" id="{93ACE1C1-1300-7940-82BF-1EB6105D3987}"/>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044" name="Oval 1043">
                  <a:extLst>
                    <a:ext uri="{FF2B5EF4-FFF2-40B4-BE49-F238E27FC236}">
                      <a16:creationId xmlns:a16="http://schemas.microsoft.com/office/drawing/2014/main" id="{7F16760D-AE7A-5C46-B4A7-22FE0F8DDF00}"/>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50" name="Group 349">
                <a:extLst>
                  <a:ext uri="{FF2B5EF4-FFF2-40B4-BE49-F238E27FC236}">
                    <a16:creationId xmlns:a16="http://schemas.microsoft.com/office/drawing/2014/main" id="{91336B95-0025-8F41-B296-4E8677058CC3}"/>
                  </a:ext>
                </a:extLst>
              </p:cNvPr>
              <p:cNvGrpSpPr/>
              <p:nvPr/>
            </p:nvGrpSpPr>
            <p:grpSpPr>
              <a:xfrm>
                <a:off x="8240948" y="2479111"/>
                <a:ext cx="198722" cy="199717"/>
                <a:chOff x="8207018" y="2150346"/>
                <a:chExt cx="418251" cy="420345"/>
              </a:xfrm>
            </p:grpSpPr>
            <p:grpSp>
              <p:nvGrpSpPr>
                <p:cNvPr id="1026" name="Group 1025">
                  <a:extLst>
                    <a:ext uri="{FF2B5EF4-FFF2-40B4-BE49-F238E27FC236}">
                      <a16:creationId xmlns:a16="http://schemas.microsoft.com/office/drawing/2014/main" id="{CF75F08A-580B-6F48-BE56-7F9AD921431A}"/>
                    </a:ext>
                  </a:extLst>
                </p:cNvPr>
                <p:cNvGrpSpPr/>
                <p:nvPr/>
              </p:nvGrpSpPr>
              <p:grpSpPr>
                <a:xfrm>
                  <a:off x="8549799" y="2182164"/>
                  <a:ext cx="75470" cy="267789"/>
                  <a:chOff x="8337080" y="2178223"/>
                  <a:chExt cx="75470" cy="372392"/>
                </a:xfrm>
              </p:grpSpPr>
              <p:cxnSp>
                <p:nvCxnSpPr>
                  <p:cNvPr id="1037" name="Straight Connector 1036">
                    <a:extLst>
                      <a:ext uri="{FF2B5EF4-FFF2-40B4-BE49-F238E27FC236}">
                        <a16:creationId xmlns:a16="http://schemas.microsoft.com/office/drawing/2014/main" id="{8F91D7E5-52E5-1641-8218-BBB55C0C6AB0}"/>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6D2DBD8A-CD2E-894F-9B08-22961706D59A}"/>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668F877F-4F24-A146-A745-5406E55AA8BB}"/>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1027" name="Group 1026">
                  <a:extLst>
                    <a:ext uri="{FF2B5EF4-FFF2-40B4-BE49-F238E27FC236}">
                      <a16:creationId xmlns:a16="http://schemas.microsoft.com/office/drawing/2014/main" id="{0394A164-67A5-AB4C-8326-86C194D1A7C8}"/>
                    </a:ext>
                  </a:extLst>
                </p:cNvPr>
                <p:cNvGrpSpPr/>
                <p:nvPr/>
              </p:nvGrpSpPr>
              <p:grpSpPr>
                <a:xfrm rot="16200000">
                  <a:off x="8344003" y="2399061"/>
                  <a:ext cx="75470" cy="267789"/>
                  <a:chOff x="8337080" y="2178223"/>
                  <a:chExt cx="75470" cy="372392"/>
                </a:xfrm>
              </p:grpSpPr>
              <p:cxnSp>
                <p:nvCxnSpPr>
                  <p:cNvPr id="1034" name="Straight Connector 1033">
                    <a:extLst>
                      <a:ext uri="{FF2B5EF4-FFF2-40B4-BE49-F238E27FC236}">
                        <a16:creationId xmlns:a16="http://schemas.microsoft.com/office/drawing/2014/main" id="{FDEC6F0F-152C-1A46-BC21-92F5300BC70E}"/>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53CEA6D6-E8DE-0D43-9D07-CD6C5CB01FD1}"/>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0362EE7D-8A9F-F546-BD43-448D9C5B1578}"/>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1028" name="Group 1027">
                  <a:extLst>
                    <a:ext uri="{FF2B5EF4-FFF2-40B4-BE49-F238E27FC236}">
                      <a16:creationId xmlns:a16="http://schemas.microsoft.com/office/drawing/2014/main" id="{AFC60950-1643-AB4C-8830-B5AC71ED5956}"/>
                    </a:ext>
                  </a:extLst>
                </p:cNvPr>
                <p:cNvGrpSpPr/>
                <p:nvPr/>
              </p:nvGrpSpPr>
              <p:grpSpPr>
                <a:xfrm rot="2991511">
                  <a:off x="8318306" y="2222976"/>
                  <a:ext cx="75470" cy="185792"/>
                  <a:chOff x="8337080" y="2178223"/>
                  <a:chExt cx="75470" cy="372392"/>
                </a:xfrm>
              </p:grpSpPr>
              <p:cxnSp>
                <p:nvCxnSpPr>
                  <p:cNvPr id="1031" name="Straight Connector 1030">
                    <a:extLst>
                      <a:ext uri="{FF2B5EF4-FFF2-40B4-BE49-F238E27FC236}">
                        <a16:creationId xmlns:a16="http://schemas.microsoft.com/office/drawing/2014/main" id="{FC3F67AA-0999-C141-96E5-5CA893EE4A68}"/>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6D6D54E2-6FB5-8E42-88C7-E3AAFC53325F}"/>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D878BCAB-21A5-8546-BC0A-59F812927FC5}"/>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1029" name="Oval 1028">
                  <a:extLst>
                    <a:ext uri="{FF2B5EF4-FFF2-40B4-BE49-F238E27FC236}">
                      <a16:creationId xmlns:a16="http://schemas.microsoft.com/office/drawing/2014/main" id="{A95AA37B-4C26-0745-ACD3-F22BDAEACABA}"/>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030" name="Oval 1029">
                  <a:extLst>
                    <a:ext uri="{FF2B5EF4-FFF2-40B4-BE49-F238E27FC236}">
                      <a16:creationId xmlns:a16="http://schemas.microsoft.com/office/drawing/2014/main" id="{33D73D2B-4094-8B42-A339-FFA45B40D8FC}"/>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51" name="Group 350">
                <a:extLst>
                  <a:ext uri="{FF2B5EF4-FFF2-40B4-BE49-F238E27FC236}">
                    <a16:creationId xmlns:a16="http://schemas.microsoft.com/office/drawing/2014/main" id="{236B1E3F-8986-444F-B382-53BC113D582B}"/>
                  </a:ext>
                </a:extLst>
              </p:cNvPr>
              <p:cNvGrpSpPr/>
              <p:nvPr/>
            </p:nvGrpSpPr>
            <p:grpSpPr>
              <a:xfrm>
                <a:off x="8591185" y="2560685"/>
                <a:ext cx="198722" cy="199717"/>
                <a:chOff x="8207018" y="2150346"/>
                <a:chExt cx="418251" cy="420345"/>
              </a:xfrm>
            </p:grpSpPr>
            <p:grpSp>
              <p:nvGrpSpPr>
                <p:cNvPr id="1012" name="Group 1011">
                  <a:extLst>
                    <a:ext uri="{FF2B5EF4-FFF2-40B4-BE49-F238E27FC236}">
                      <a16:creationId xmlns:a16="http://schemas.microsoft.com/office/drawing/2014/main" id="{E80BA953-BE2B-4C4D-8AF8-F5E231B8C400}"/>
                    </a:ext>
                  </a:extLst>
                </p:cNvPr>
                <p:cNvGrpSpPr/>
                <p:nvPr/>
              </p:nvGrpSpPr>
              <p:grpSpPr>
                <a:xfrm>
                  <a:off x="8549799" y="2182164"/>
                  <a:ext cx="75470" cy="267789"/>
                  <a:chOff x="8337080" y="2178223"/>
                  <a:chExt cx="75470" cy="372392"/>
                </a:xfrm>
              </p:grpSpPr>
              <p:cxnSp>
                <p:nvCxnSpPr>
                  <p:cNvPr id="1023" name="Straight Connector 1022">
                    <a:extLst>
                      <a:ext uri="{FF2B5EF4-FFF2-40B4-BE49-F238E27FC236}">
                        <a16:creationId xmlns:a16="http://schemas.microsoft.com/office/drawing/2014/main" id="{A4C6B3E2-D841-1540-A678-45344241F531}"/>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BCD207FA-3D57-AC40-BB6D-BA8A361485C8}"/>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id="{2862A6AF-9902-904F-A285-5C0B353C03F6}"/>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1013" name="Group 1012">
                  <a:extLst>
                    <a:ext uri="{FF2B5EF4-FFF2-40B4-BE49-F238E27FC236}">
                      <a16:creationId xmlns:a16="http://schemas.microsoft.com/office/drawing/2014/main" id="{18B676EC-967B-A94E-A679-A7D8F7477049}"/>
                    </a:ext>
                  </a:extLst>
                </p:cNvPr>
                <p:cNvGrpSpPr/>
                <p:nvPr/>
              </p:nvGrpSpPr>
              <p:grpSpPr>
                <a:xfrm rot="16200000">
                  <a:off x="8344003" y="2399061"/>
                  <a:ext cx="75470" cy="267789"/>
                  <a:chOff x="8337080" y="2178223"/>
                  <a:chExt cx="75470" cy="372392"/>
                </a:xfrm>
              </p:grpSpPr>
              <p:cxnSp>
                <p:nvCxnSpPr>
                  <p:cNvPr id="1020" name="Straight Connector 1019">
                    <a:extLst>
                      <a:ext uri="{FF2B5EF4-FFF2-40B4-BE49-F238E27FC236}">
                        <a16:creationId xmlns:a16="http://schemas.microsoft.com/office/drawing/2014/main" id="{8746E58C-8CA2-B04C-B44A-EF5373C524C3}"/>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21" name="Straight Connector 1020">
                    <a:extLst>
                      <a:ext uri="{FF2B5EF4-FFF2-40B4-BE49-F238E27FC236}">
                        <a16:creationId xmlns:a16="http://schemas.microsoft.com/office/drawing/2014/main" id="{67FE419B-93B9-C04A-BC91-4F39DA3972CC}"/>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22" name="Straight Connector 1021">
                    <a:extLst>
                      <a:ext uri="{FF2B5EF4-FFF2-40B4-BE49-F238E27FC236}">
                        <a16:creationId xmlns:a16="http://schemas.microsoft.com/office/drawing/2014/main" id="{C3672546-20D2-D445-971B-88A076E5326F}"/>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1014" name="Group 1013">
                  <a:extLst>
                    <a:ext uri="{FF2B5EF4-FFF2-40B4-BE49-F238E27FC236}">
                      <a16:creationId xmlns:a16="http://schemas.microsoft.com/office/drawing/2014/main" id="{26CAE1EB-9B97-DF4A-A04E-717CA2FF39EB}"/>
                    </a:ext>
                  </a:extLst>
                </p:cNvPr>
                <p:cNvGrpSpPr/>
                <p:nvPr/>
              </p:nvGrpSpPr>
              <p:grpSpPr>
                <a:xfrm rot="2991511">
                  <a:off x="8318306" y="2222976"/>
                  <a:ext cx="75470" cy="185792"/>
                  <a:chOff x="8337080" y="2178223"/>
                  <a:chExt cx="75470" cy="372392"/>
                </a:xfrm>
              </p:grpSpPr>
              <p:cxnSp>
                <p:nvCxnSpPr>
                  <p:cNvPr id="1017" name="Straight Connector 1016">
                    <a:extLst>
                      <a:ext uri="{FF2B5EF4-FFF2-40B4-BE49-F238E27FC236}">
                        <a16:creationId xmlns:a16="http://schemas.microsoft.com/office/drawing/2014/main" id="{EF25740F-FF27-BE4F-88AD-C1C9BFA9511F}"/>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18" name="Straight Connector 1017">
                    <a:extLst>
                      <a:ext uri="{FF2B5EF4-FFF2-40B4-BE49-F238E27FC236}">
                        <a16:creationId xmlns:a16="http://schemas.microsoft.com/office/drawing/2014/main" id="{244927D7-CE97-DA44-B0B4-9F55E7FBDC56}"/>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19" name="Straight Connector 1018">
                    <a:extLst>
                      <a:ext uri="{FF2B5EF4-FFF2-40B4-BE49-F238E27FC236}">
                        <a16:creationId xmlns:a16="http://schemas.microsoft.com/office/drawing/2014/main" id="{586F15E1-B2AB-2441-9883-018F94C382C1}"/>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1015" name="Oval 1014">
                  <a:extLst>
                    <a:ext uri="{FF2B5EF4-FFF2-40B4-BE49-F238E27FC236}">
                      <a16:creationId xmlns:a16="http://schemas.microsoft.com/office/drawing/2014/main" id="{B11D662F-66B5-FB4B-8B4F-1F48BF277FB0}"/>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016" name="Oval 1015">
                  <a:extLst>
                    <a:ext uri="{FF2B5EF4-FFF2-40B4-BE49-F238E27FC236}">
                      <a16:creationId xmlns:a16="http://schemas.microsoft.com/office/drawing/2014/main" id="{50D5E897-D4F4-284F-B1D1-A0E6C49A0652}"/>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52" name="Group 351">
                <a:extLst>
                  <a:ext uri="{FF2B5EF4-FFF2-40B4-BE49-F238E27FC236}">
                    <a16:creationId xmlns:a16="http://schemas.microsoft.com/office/drawing/2014/main" id="{28368E5E-4ECD-6042-A941-C303B2B3E615}"/>
                  </a:ext>
                </a:extLst>
              </p:cNvPr>
              <p:cNvGrpSpPr/>
              <p:nvPr/>
            </p:nvGrpSpPr>
            <p:grpSpPr>
              <a:xfrm>
                <a:off x="8684614" y="2712380"/>
                <a:ext cx="198722" cy="199717"/>
                <a:chOff x="8207018" y="2150346"/>
                <a:chExt cx="418251" cy="420345"/>
              </a:xfrm>
            </p:grpSpPr>
            <p:grpSp>
              <p:nvGrpSpPr>
                <p:cNvPr id="998" name="Group 997">
                  <a:extLst>
                    <a:ext uri="{FF2B5EF4-FFF2-40B4-BE49-F238E27FC236}">
                      <a16:creationId xmlns:a16="http://schemas.microsoft.com/office/drawing/2014/main" id="{CAADAFFE-59E0-4342-8433-8EDB2CAEDD92}"/>
                    </a:ext>
                  </a:extLst>
                </p:cNvPr>
                <p:cNvGrpSpPr/>
                <p:nvPr/>
              </p:nvGrpSpPr>
              <p:grpSpPr>
                <a:xfrm>
                  <a:off x="8549799" y="2182164"/>
                  <a:ext cx="75470" cy="267789"/>
                  <a:chOff x="8337080" y="2178223"/>
                  <a:chExt cx="75470" cy="372392"/>
                </a:xfrm>
              </p:grpSpPr>
              <p:cxnSp>
                <p:nvCxnSpPr>
                  <p:cNvPr id="1009" name="Straight Connector 1008">
                    <a:extLst>
                      <a:ext uri="{FF2B5EF4-FFF2-40B4-BE49-F238E27FC236}">
                        <a16:creationId xmlns:a16="http://schemas.microsoft.com/office/drawing/2014/main" id="{B731F177-9CF0-B04B-98FC-EC30DC95AA50}"/>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10" name="Straight Connector 1009">
                    <a:extLst>
                      <a:ext uri="{FF2B5EF4-FFF2-40B4-BE49-F238E27FC236}">
                        <a16:creationId xmlns:a16="http://schemas.microsoft.com/office/drawing/2014/main" id="{021A2876-4F64-6144-901B-C1C4A20AB897}"/>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11" name="Straight Connector 1010">
                    <a:extLst>
                      <a:ext uri="{FF2B5EF4-FFF2-40B4-BE49-F238E27FC236}">
                        <a16:creationId xmlns:a16="http://schemas.microsoft.com/office/drawing/2014/main" id="{7CBDC647-B62F-EE44-9804-A3C2D493B462}"/>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999" name="Group 998">
                  <a:extLst>
                    <a:ext uri="{FF2B5EF4-FFF2-40B4-BE49-F238E27FC236}">
                      <a16:creationId xmlns:a16="http://schemas.microsoft.com/office/drawing/2014/main" id="{AD1E4671-4793-AF40-878D-BDBF2882D338}"/>
                    </a:ext>
                  </a:extLst>
                </p:cNvPr>
                <p:cNvGrpSpPr/>
                <p:nvPr/>
              </p:nvGrpSpPr>
              <p:grpSpPr>
                <a:xfrm rot="16200000">
                  <a:off x="8344003" y="2399061"/>
                  <a:ext cx="75470" cy="267789"/>
                  <a:chOff x="8337080" y="2178223"/>
                  <a:chExt cx="75470" cy="372392"/>
                </a:xfrm>
              </p:grpSpPr>
              <p:cxnSp>
                <p:nvCxnSpPr>
                  <p:cNvPr id="1006" name="Straight Connector 1005">
                    <a:extLst>
                      <a:ext uri="{FF2B5EF4-FFF2-40B4-BE49-F238E27FC236}">
                        <a16:creationId xmlns:a16="http://schemas.microsoft.com/office/drawing/2014/main" id="{6A3976C3-9CC0-D34E-AF14-E5BA17742DB0}"/>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07" name="Straight Connector 1006">
                    <a:extLst>
                      <a:ext uri="{FF2B5EF4-FFF2-40B4-BE49-F238E27FC236}">
                        <a16:creationId xmlns:a16="http://schemas.microsoft.com/office/drawing/2014/main" id="{BD8FDEE1-AEC6-DD4F-9D82-27E51A15638C}"/>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08" name="Straight Connector 1007">
                    <a:extLst>
                      <a:ext uri="{FF2B5EF4-FFF2-40B4-BE49-F238E27FC236}">
                        <a16:creationId xmlns:a16="http://schemas.microsoft.com/office/drawing/2014/main" id="{F3C6E694-282F-FD44-A896-017D408F8678}"/>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1000" name="Group 999">
                  <a:extLst>
                    <a:ext uri="{FF2B5EF4-FFF2-40B4-BE49-F238E27FC236}">
                      <a16:creationId xmlns:a16="http://schemas.microsoft.com/office/drawing/2014/main" id="{8FB19DE1-977D-A645-BE4C-607C38A53FE7}"/>
                    </a:ext>
                  </a:extLst>
                </p:cNvPr>
                <p:cNvGrpSpPr/>
                <p:nvPr/>
              </p:nvGrpSpPr>
              <p:grpSpPr>
                <a:xfrm rot="2991511">
                  <a:off x="8318306" y="2222976"/>
                  <a:ext cx="75470" cy="185792"/>
                  <a:chOff x="8337080" y="2178223"/>
                  <a:chExt cx="75470" cy="372392"/>
                </a:xfrm>
              </p:grpSpPr>
              <p:cxnSp>
                <p:nvCxnSpPr>
                  <p:cNvPr id="1003" name="Straight Connector 1002">
                    <a:extLst>
                      <a:ext uri="{FF2B5EF4-FFF2-40B4-BE49-F238E27FC236}">
                        <a16:creationId xmlns:a16="http://schemas.microsoft.com/office/drawing/2014/main" id="{C98F99C7-0F45-A547-967C-8B65BE285FB5}"/>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04" name="Straight Connector 1003">
                    <a:extLst>
                      <a:ext uri="{FF2B5EF4-FFF2-40B4-BE49-F238E27FC236}">
                        <a16:creationId xmlns:a16="http://schemas.microsoft.com/office/drawing/2014/main" id="{FB74E9EB-6768-9941-9DAA-63A7D11E04B7}"/>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1005" name="Straight Connector 1004">
                    <a:extLst>
                      <a:ext uri="{FF2B5EF4-FFF2-40B4-BE49-F238E27FC236}">
                        <a16:creationId xmlns:a16="http://schemas.microsoft.com/office/drawing/2014/main" id="{A5504E3F-9F85-A246-A2C4-78230DDE4FEA}"/>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1001" name="Oval 1000">
                  <a:extLst>
                    <a:ext uri="{FF2B5EF4-FFF2-40B4-BE49-F238E27FC236}">
                      <a16:creationId xmlns:a16="http://schemas.microsoft.com/office/drawing/2014/main" id="{15D4BB88-A792-DA4E-8E4B-E347ADE963DD}"/>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1002" name="Oval 1001">
                  <a:extLst>
                    <a:ext uri="{FF2B5EF4-FFF2-40B4-BE49-F238E27FC236}">
                      <a16:creationId xmlns:a16="http://schemas.microsoft.com/office/drawing/2014/main" id="{879EDA51-B46E-4947-A950-8616A4E89964}"/>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53" name="Group 352">
                <a:extLst>
                  <a:ext uri="{FF2B5EF4-FFF2-40B4-BE49-F238E27FC236}">
                    <a16:creationId xmlns:a16="http://schemas.microsoft.com/office/drawing/2014/main" id="{DD4F2404-EB13-E646-80F9-203537BEE07F}"/>
                  </a:ext>
                </a:extLst>
              </p:cNvPr>
              <p:cNvGrpSpPr/>
              <p:nvPr/>
            </p:nvGrpSpPr>
            <p:grpSpPr>
              <a:xfrm>
                <a:off x="8031480" y="2817057"/>
                <a:ext cx="198722" cy="199717"/>
                <a:chOff x="8207018" y="2150346"/>
                <a:chExt cx="418251" cy="420345"/>
              </a:xfrm>
            </p:grpSpPr>
            <p:grpSp>
              <p:nvGrpSpPr>
                <p:cNvPr id="984" name="Group 983">
                  <a:extLst>
                    <a:ext uri="{FF2B5EF4-FFF2-40B4-BE49-F238E27FC236}">
                      <a16:creationId xmlns:a16="http://schemas.microsoft.com/office/drawing/2014/main" id="{CB01C6E1-C663-BD4B-BB1B-A2AF0E10E291}"/>
                    </a:ext>
                  </a:extLst>
                </p:cNvPr>
                <p:cNvGrpSpPr/>
                <p:nvPr/>
              </p:nvGrpSpPr>
              <p:grpSpPr>
                <a:xfrm>
                  <a:off x="8549799" y="2182164"/>
                  <a:ext cx="75470" cy="267789"/>
                  <a:chOff x="8337080" y="2178223"/>
                  <a:chExt cx="75470" cy="372392"/>
                </a:xfrm>
              </p:grpSpPr>
              <p:cxnSp>
                <p:nvCxnSpPr>
                  <p:cNvPr id="995" name="Straight Connector 994">
                    <a:extLst>
                      <a:ext uri="{FF2B5EF4-FFF2-40B4-BE49-F238E27FC236}">
                        <a16:creationId xmlns:a16="http://schemas.microsoft.com/office/drawing/2014/main" id="{8E10FA5B-C247-9F43-BD7A-BA537EB8E03B}"/>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96" name="Straight Connector 995">
                    <a:extLst>
                      <a:ext uri="{FF2B5EF4-FFF2-40B4-BE49-F238E27FC236}">
                        <a16:creationId xmlns:a16="http://schemas.microsoft.com/office/drawing/2014/main" id="{AE156281-3E43-A34C-B872-F5ED202189AE}"/>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97" name="Straight Connector 996">
                    <a:extLst>
                      <a:ext uri="{FF2B5EF4-FFF2-40B4-BE49-F238E27FC236}">
                        <a16:creationId xmlns:a16="http://schemas.microsoft.com/office/drawing/2014/main" id="{6848DE7D-B59E-F244-99EA-A2703DEA711E}"/>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985" name="Group 984">
                  <a:extLst>
                    <a:ext uri="{FF2B5EF4-FFF2-40B4-BE49-F238E27FC236}">
                      <a16:creationId xmlns:a16="http://schemas.microsoft.com/office/drawing/2014/main" id="{27F40C22-8624-934B-9874-B4E2938CF60A}"/>
                    </a:ext>
                  </a:extLst>
                </p:cNvPr>
                <p:cNvGrpSpPr/>
                <p:nvPr/>
              </p:nvGrpSpPr>
              <p:grpSpPr>
                <a:xfrm rot="16200000">
                  <a:off x="8344003" y="2399061"/>
                  <a:ext cx="75470" cy="267789"/>
                  <a:chOff x="8337080" y="2178223"/>
                  <a:chExt cx="75470" cy="372392"/>
                </a:xfrm>
              </p:grpSpPr>
              <p:cxnSp>
                <p:nvCxnSpPr>
                  <p:cNvPr id="992" name="Straight Connector 991">
                    <a:extLst>
                      <a:ext uri="{FF2B5EF4-FFF2-40B4-BE49-F238E27FC236}">
                        <a16:creationId xmlns:a16="http://schemas.microsoft.com/office/drawing/2014/main" id="{C467196B-70FB-3446-A2C4-C03BAA1DCBAE}"/>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93" name="Straight Connector 992">
                    <a:extLst>
                      <a:ext uri="{FF2B5EF4-FFF2-40B4-BE49-F238E27FC236}">
                        <a16:creationId xmlns:a16="http://schemas.microsoft.com/office/drawing/2014/main" id="{AB673C53-C25E-2D40-A707-E717639251EE}"/>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94" name="Straight Connector 993">
                    <a:extLst>
                      <a:ext uri="{FF2B5EF4-FFF2-40B4-BE49-F238E27FC236}">
                        <a16:creationId xmlns:a16="http://schemas.microsoft.com/office/drawing/2014/main" id="{E4A20D97-A0CB-2D44-8461-A8EA8A0322B2}"/>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986" name="Group 985">
                  <a:extLst>
                    <a:ext uri="{FF2B5EF4-FFF2-40B4-BE49-F238E27FC236}">
                      <a16:creationId xmlns:a16="http://schemas.microsoft.com/office/drawing/2014/main" id="{1D5E43BB-2DB7-B64A-9D90-951DF437F434}"/>
                    </a:ext>
                  </a:extLst>
                </p:cNvPr>
                <p:cNvGrpSpPr/>
                <p:nvPr/>
              </p:nvGrpSpPr>
              <p:grpSpPr>
                <a:xfrm rot="2991511">
                  <a:off x="8318306" y="2222976"/>
                  <a:ext cx="75470" cy="185792"/>
                  <a:chOff x="8337080" y="2178223"/>
                  <a:chExt cx="75470" cy="372392"/>
                </a:xfrm>
              </p:grpSpPr>
              <p:cxnSp>
                <p:nvCxnSpPr>
                  <p:cNvPr id="989" name="Straight Connector 988">
                    <a:extLst>
                      <a:ext uri="{FF2B5EF4-FFF2-40B4-BE49-F238E27FC236}">
                        <a16:creationId xmlns:a16="http://schemas.microsoft.com/office/drawing/2014/main" id="{EFBAF094-433F-F843-AE4A-2ADED387BC5B}"/>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90" name="Straight Connector 989">
                    <a:extLst>
                      <a:ext uri="{FF2B5EF4-FFF2-40B4-BE49-F238E27FC236}">
                        <a16:creationId xmlns:a16="http://schemas.microsoft.com/office/drawing/2014/main" id="{4B324701-69D6-F941-B3A8-184995E92D5D}"/>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91" name="Straight Connector 990">
                    <a:extLst>
                      <a:ext uri="{FF2B5EF4-FFF2-40B4-BE49-F238E27FC236}">
                        <a16:creationId xmlns:a16="http://schemas.microsoft.com/office/drawing/2014/main" id="{0F0EB25F-CCA9-AE49-8102-09CCE2C44328}"/>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987" name="Oval 986">
                  <a:extLst>
                    <a:ext uri="{FF2B5EF4-FFF2-40B4-BE49-F238E27FC236}">
                      <a16:creationId xmlns:a16="http://schemas.microsoft.com/office/drawing/2014/main" id="{5BBB5776-B7E6-C34B-9258-F24555BC5979}"/>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988" name="Oval 987">
                  <a:extLst>
                    <a:ext uri="{FF2B5EF4-FFF2-40B4-BE49-F238E27FC236}">
                      <a16:creationId xmlns:a16="http://schemas.microsoft.com/office/drawing/2014/main" id="{01770140-FC51-DB4E-9BAF-3A9E07DD6099}"/>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54" name="Group 353">
                <a:extLst>
                  <a:ext uri="{FF2B5EF4-FFF2-40B4-BE49-F238E27FC236}">
                    <a16:creationId xmlns:a16="http://schemas.microsoft.com/office/drawing/2014/main" id="{D75995DA-C286-1448-9D4E-2A82F7219462}"/>
                  </a:ext>
                </a:extLst>
              </p:cNvPr>
              <p:cNvGrpSpPr/>
              <p:nvPr/>
            </p:nvGrpSpPr>
            <p:grpSpPr>
              <a:xfrm>
                <a:off x="8220068" y="2867714"/>
                <a:ext cx="198722" cy="199717"/>
                <a:chOff x="8207018" y="2150346"/>
                <a:chExt cx="418251" cy="420345"/>
              </a:xfrm>
            </p:grpSpPr>
            <p:grpSp>
              <p:nvGrpSpPr>
                <p:cNvPr id="970" name="Group 969">
                  <a:extLst>
                    <a:ext uri="{FF2B5EF4-FFF2-40B4-BE49-F238E27FC236}">
                      <a16:creationId xmlns:a16="http://schemas.microsoft.com/office/drawing/2014/main" id="{752A71DA-8A54-6C4C-A30F-0E249BA1C608}"/>
                    </a:ext>
                  </a:extLst>
                </p:cNvPr>
                <p:cNvGrpSpPr/>
                <p:nvPr/>
              </p:nvGrpSpPr>
              <p:grpSpPr>
                <a:xfrm>
                  <a:off x="8549799" y="2182164"/>
                  <a:ext cx="75470" cy="267789"/>
                  <a:chOff x="8337080" y="2178223"/>
                  <a:chExt cx="75470" cy="372392"/>
                </a:xfrm>
              </p:grpSpPr>
              <p:cxnSp>
                <p:nvCxnSpPr>
                  <p:cNvPr id="981" name="Straight Connector 980">
                    <a:extLst>
                      <a:ext uri="{FF2B5EF4-FFF2-40B4-BE49-F238E27FC236}">
                        <a16:creationId xmlns:a16="http://schemas.microsoft.com/office/drawing/2014/main" id="{CC09500C-B5CC-F04D-8CCA-BA7EB01546B1}"/>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82" name="Straight Connector 981">
                    <a:extLst>
                      <a:ext uri="{FF2B5EF4-FFF2-40B4-BE49-F238E27FC236}">
                        <a16:creationId xmlns:a16="http://schemas.microsoft.com/office/drawing/2014/main" id="{E8A1FC32-489B-1649-99F7-9781EB6566BC}"/>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83" name="Straight Connector 982">
                    <a:extLst>
                      <a:ext uri="{FF2B5EF4-FFF2-40B4-BE49-F238E27FC236}">
                        <a16:creationId xmlns:a16="http://schemas.microsoft.com/office/drawing/2014/main" id="{DF970FCE-804A-D74A-9973-7B97FD493416}"/>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971" name="Group 970">
                  <a:extLst>
                    <a:ext uri="{FF2B5EF4-FFF2-40B4-BE49-F238E27FC236}">
                      <a16:creationId xmlns:a16="http://schemas.microsoft.com/office/drawing/2014/main" id="{F5B2F1C5-3F4A-E549-8D69-D9E99DDB70E0}"/>
                    </a:ext>
                  </a:extLst>
                </p:cNvPr>
                <p:cNvGrpSpPr/>
                <p:nvPr/>
              </p:nvGrpSpPr>
              <p:grpSpPr>
                <a:xfrm rot="16200000">
                  <a:off x="8344003" y="2399061"/>
                  <a:ext cx="75470" cy="267789"/>
                  <a:chOff x="8337080" y="2178223"/>
                  <a:chExt cx="75470" cy="372392"/>
                </a:xfrm>
              </p:grpSpPr>
              <p:cxnSp>
                <p:nvCxnSpPr>
                  <p:cNvPr id="978" name="Straight Connector 977">
                    <a:extLst>
                      <a:ext uri="{FF2B5EF4-FFF2-40B4-BE49-F238E27FC236}">
                        <a16:creationId xmlns:a16="http://schemas.microsoft.com/office/drawing/2014/main" id="{2850FD77-54BC-554B-BE9A-EEC6A0A01C90}"/>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79" name="Straight Connector 978">
                    <a:extLst>
                      <a:ext uri="{FF2B5EF4-FFF2-40B4-BE49-F238E27FC236}">
                        <a16:creationId xmlns:a16="http://schemas.microsoft.com/office/drawing/2014/main" id="{A4E9E828-0AAA-5342-B380-3E09FC33B482}"/>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80" name="Straight Connector 979">
                    <a:extLst>
                      <a:ext uri="{FF2B5EF4-FFF2-40B4-BE49-F238E27FC236}">
                        <a16:creationId xmlns:a16="http://schemas.microsoft.com/office/drawing/2014/main" id="{BCA4880F-A1ED-CB4D-8FA9-AB196EFACEA0}"/>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972" name="Group 971">
                  <a:extLst>
                    <a:ext uri="{FF2B5EF4-FFF2-40B4-BE49-F238E27FC236}">
                      <a16:creationId xmlns:a16="http://schemas.microsoft.com/office/drawing/2014/main" id="{B52AA8F1-AC0A-BC4E-9B1B-D46431FA2088}"/>
                    </a:ext>
                  </a:extLst>
                </p:cNvPr>
                <p:cNvGrpSpPr/>
                <p:nvPr/>
              </p:nvGrpSpPr>
              <p:grpSpPr>
                <a:xfrm rot="2991511">
                  <a:off x="8318306" y="2222976"/>
                  <a:ext cx="75470" cy="185792"/>
                  <a:chOff x="8337080" y="2178223"/>
                  <a:chExt cx="75470" cy="372392"/>
                </a:xfrm>
              </p:grpSpPr>
              <p:cxnSp>
                <p:nvCxnSpPr>
                  <p:cNvPr id="975" name="Straight Connector 974">
                    <a:extLst>
                      <a:ext uri="{FF2B5EF4-FFF2-40B4-BE49-F238E27FC236}">
                        <a16:creationId xmlns:a16="http://schemas.microsoft.com/office/drawing/2014/main" id="{31548C53-FFD0-EE48-B17F-F51D04A1D1A6}"/>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76" name="Straight Connector 975">
                    <a:extLst>
                      <a:ext uri="{FF2B5EF4-FFF2-40B4-BE49-F238E27FC236}">
                        <a16:creationId xmlns:a16="http://schemas.microsoft.com/office/drawing/2014/main" id="{11C9C49E-8465-484C-ABDD-E1898D6D5051}"/>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77" name="Straight Connector 976">
                    <a:extLst>
                      <a:ext uri="{FF2B5EF4-FFF2-40B4-BE49-F238E27FC236}">
                        <a16:creationId xmlns:a16="http://schemas.microsoft.com/office/drawing/2014/main" id="{6D012BA2-C76D-5142-961A-B2D325A84AEA}"/>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973" name="Oval 972">
                  <a:extLst>
                    <a:ext uri="{FF2B5EF4-FFF2-40B4-BE49-F238E27FC236}">
                      <a16:creationId xmlns:a16="http://schemas.microsoft.com/office/drawing/2014/main" id="{9404E0B9-6195-2D4E-8170-95B889F6546A}"/>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974" name="Oval 973">
                  <a:extLst>
                    <a:ext uri="{FF2B5EF4-FFF2-40B4-BE49-F238E27FC236}">
                      <a16:creationId xmlns:a16="http://schemas.microsoft.com/office/drawing/2014/main" id="{A885490B-7416-1549-92EA-7884615DF5D0}"/>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55" name="Group 354">
                <a:extLst>
                  <a:ext uri="{FF2B5EF4-FFF2-40B4-BE49-F238E27FC236}">
                    <a16:creationId xmlns:a16="http://schemas.microsoft.com/office/drawing/2014/main" id="{DF8854B6-0D78-D74D-9F9E-179CD604AB05}"/>
                  </a:ext>
                </a:extLst>
              </p:cNvPr>
              <p:cNvGrpSpPr/>
              <p:nvPr/>
            </p:nvGrpSpPr>
            <p:grpSpPr>
              <a:xfrm>
                <a:off x="8341918" y="2966999"/>
                <a:ext cx="198722" cy="199717"/>
                <a:chOff x="8207018" y="2150346"/>
                <a:chExt cx="418251" cy="420345"/>
              </a:xfrm>
            </p:grpSpPr>
            <p:grpSp>
              <p:nvGrpSpPr>
                <p:cNvPr id="956" name="Group 955">
                  <a:extLst>
                    <a:ext uri="{FF2B5EF4-FFF2-40B4-BE49-F238E27FC236}">
                      <a16:creationId xmlns:a16="http://schemas.microsoft.com/office/drawing/2014/main" id="{63507666-48E8-AE49-BA23-758A5CBE9E79}"/>
                    </a:ext>
                  </a:extLst>
                </p:cNvPr>
                <p:cNvGrpSpPr/>
                <p:nvPr/>
              </p:nvGrpSpPr>
              <p:grpSpPr>
                <a:xfrm>
                  <a:off x="8549799" y="2182164"/>
                  <a:ext cx="75470" cy="267789"/>
                  <a:chOff x="8337080" y="2178223"/>
                  <a:chExt cx="75470" cy="372392"/>
                </a:xfrm>
              </p:grpSpPr>
              <p:cxnSp>
                <p:nvCxnSpPr>
                  <p:cNvPr id="967" name="Straight Connector 966">
                    <a:extLst>
                      <a:ext uri="{FF2B5EF4-FFF2-40B4-BE49-F238E27FC236}">
                        <a16:creationId xmlns:a16="http://schemas.microsoft.com/office/drawing/2014/main" id="{74ADB9D8-2693-174A-890E-17F37E2F3943}"/>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68" name="Straight Connector 967">
                    <a:extLst>
                      <a:ext uri="{FF2B5EF4-FFF2-40B4-BE49-F238E27FC236}">
                        <a16:creationId xmlns:a16="http://schemas.microsoft.com/office/drawing/2014/main" id="{361DD5FA-ECB3-4845-8EEC-3A51766DA06F}"/>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69" name="Straight Connector 968">
                    <a:extLst>
                      <a:ext uri="{FF2B5EF4-FFF2-40B4-BE49-F238E27FC236}">
                        <a16:creationId xmlns:a16="http://schemas.microsoft.com/office/drawing/2014/main" id="{B3982619-69C9-FF47-869F-B8B0DD37AF38}"/>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957" name="Group 956">
                  <a:extLst>
                    <a:ext uri="{FF2B5EF4-FFF2-40B4-BE49-F238E27FC236}">
                      <a16:creationId xmlns:a16="http://schemas.microsoft.com/office/drawing/2014/main" id="{81664989-475D-874A-AD6B-6ADDA72F8775}"/>
                    </a:ext>
                  </a:extLst>
                </p:cNvPr>
                <p:cNvGrpSpPr/>
                <p:nvPr/>
              </p:nvGrpSpPr>
              <p:grpSpPr>
                <a:xfrm rot="16200000">
                  <a:off x="8344003" y="2399061"/>
                  <a:ext cx="75470" cy="267789"/>
                  <a:chOff x="8337080" y="2178223"/>
                  <a:chExt cx="75470" cy="372392"/>
                </a:xfrm>
              </p:grpSpPr>
              <p:cxnSp>
                <p:nvCxnSpPr>
                  <p:cNvPr id="964" name="Straight Connector 963">
                    <a:extLst>
                      <a:ext uri="{FF2B5EF4-FFF2-40B4-BE49-F238E27FC236}">
                        <a16:creationId xmlns:a16="http://schemas.microsoft.com/office/drawing/2014/main" id="{4AE8C752-F32A-2E4F-8979-995AD736BAE9}"/>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65" name="Straight Connector 964">
                    <a:extLst>
                      <a:ext uri="{FF2B5EF4-FFF2-40B4-BE49-F238E27FC236}">
                        <a16:creationId xmlns:a16="http://schemas.microsoft.com/office/drawing/2014/main" id="{E88D7917-A636-A842-AB93-7875C8429B90}"/>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66" name="Straight Connector 965">
                    <a:extLst>
                      <a:ext uri="{FF2B5EF4-FFF2-40B4-BE49-F238E27FC236}">
                        <a16:creationId xmlns:a16="http://schemas.microsoft.com/office/drawing/2014/main" id="{74ADFCBB-F85A-1543-BF76-998C430DF925}"/>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958" name="Group 957">
                  <a:extLst>
                    <a:ext uri="{FF2B5EF4-FFF2-40B4-BE49-F238E27FC236}">
                      <a16:creationId xmlns:a16="http://schemas.microsoft.com/office/drawing/2014/main" id="{B793C160-4912-2948-B6DA-BF74295AE055}"/>
                    </a:ext>
                  </a:extLst>
                </p:cNvPr>
                <p:cNvGrpSpPr/>
                <p:nvPr/>
              </p:nvGrpSpPr>
              <p:grpSpPr>
                <a:xfrm rot="2991511">
                  <a:off x="8318306" y="2222976"/>
                  <a:ext cx="75470" cy="185792"/>
                  <a:chOff x="8337080" y="2178223"/>
                  <a:chExt cx="75470" cy="372392"/>
                </a:xfrm>
              </p:grpSpPr>
              <p:cxnSp>
                <p:nvCxnSpPr>
                  <p:cNvPr id="961" name="Straight Connector 960">
                    <a:extLst>
                      <a:ext uri="{FF2B5EF4-FFF2-40B4-BE49-F238E27FC236}">
                        <a16:creationId xmlns:a16="http://schemas.microsoft.com/office/drawing/2014/main" id="{8789AE58-EF3A-BE4A-A2AD-AA59C70E1A40}"/>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62" name="Straight Connector 961">
                    <a:extLst>
                      <a:ext uri="{FF2B5EF4-FFF2-40B4-BE49-F238E27FC236}">
                        <a16:creationId xmlns:a16="http://schemas.microsoft.com/office/drawing/2014/main" id="{661D8457-326F-5448-9CA7-6B1429FEE6B1}"/>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63" name="Straight Connector 962">
                    <a:extLst>
                      <a:ext uri="{FF2B5EF4-FFF2-40B4-BE49-F238E27FC236}">
                        <a16:creationId xmlns:a16="http://schemas.microsoft.com/office/drawing/2014/main" id="{F6AB7220-AC0A-7749-B984-AF60D61921E2}"/>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959" name="Oval 958">
                  <a:extLst>
                    <a:ext uri="{FF2B5EF4-FFF2-40B4-BE49-F238E27FC236}">
                      <a16:creationId xmlns:a16="http://schemas.microsoft.com/office/drawing/2014/main" id="{946A5236-E41A-2647-9D92-5663040B0FBE}"/>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960" name="Oval 959">
                  <a:extLst>
                    <a:ext uri="{FF2B5EF4-FFF2-40B4-BE49-F238E27FC236}">
                      <a16:creationId xmlns:a16="http://schemas.microsoft.com/office/drawing/2014/main" id="{3B9D572D-708D-8D46-8907-6EBCDF4ED674}"/>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56" name="Group 355">
                <a:extLst>
                  <a:ext uri="{FF2B5EF4-FFF2-40B4-BE49-F238E27FC236}">
                    <a16:creationId xmlns:a16="http://schemas.microsoft.com/office/drawing/2014/main" id="{695E87A4-65FC-3A47-8E40-2D7103C8B1D5}"/>
                  </a:ext>
                </a:extLst>
              </p:cNvPr>
              <p:cNvGrpSpPr/>
              <p:nvPr/>
            </p:nvGrpSpPr>
            <p:grpSpPr>
              <a:xfrm>
                <a:off x="8509683" y="3081411"/>
                <a:ext cx="198722" cy="199717"/>
                <a:chOff x="8207018" y="2150346"/>
                <a:chExt cx="418251" cy="420345"/>
              </a:xfrm>
            </p:grpSpPr>
            <p:grpSp>
              <p:nvGrpSpPr>
                <p:cNvPr id="942" name="Group 941">
                  <a:extLst>
                    <a:ext uri="{FF2B5EF4-FFF2-40B4-BE49-F238E27FC236}">
                      <a16:creationId xmlns:a16="http://schemas.microsoft.com/office/drawing/2014/main" id="{467505CB-5398-9C47-92C7-8CBF2055562C}"/>
                    </a:ext>
                  </a:extLst>
                </p:cNvPr>
                <p:cNvGrpSpPr/>
                <p:nvPr/>
              </p:nvGrpSpPr>
              <p:grpSpPr>
                <a:xfrm>
                  <a:off x="8549799" y="2182164"/>
                  <a:ext cx="75470" cy="267789"/>
                  <a:chOff x="8337080" y="2178223"/>
                  <a:chExt cx="75470" cy="372392"/>
                </a:xfrm>
              </p:grpSpPr>
              <p:cxnSp>
                <p:nvCxnSpPr>
                  <p:cNvPr id="953" name="Straight Connector 952">
                    <a:extLst>
                      <a:ext uri="{FF2B5EF4-FFF2-40B4-BE49-F238E27FC236}">
                        <a16:creationId xmlns:a16="http://schemas.microsoft.com/office/drawing/2014/main" id="{583CA44F-0A8C-534D-B06D-D10ECCD726B3}"/>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54" name="Straight Connector 953">
                    <a:extLst>
                      <a:ext uri="{FF2B5EF4-FFF2-40B4-BE49-F238E27FC236}">
                        <a16:creationId xmlns:a16="http://schemas.microsoft.com/office/drawing/2014/main" id="{EC57DF90-B363-F947-8A28-1CE835CE2058}"/>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55" name="Straight Connector 954">
                    <a:extLst>
                      <a:ext uri="{FF2B5EF4-FFF2-40B4-BE49-F238E27FC236}">
                        <a16:creationId xmlns:a16="http://schemas.microsoft.com/office/drawing/2014/main" id="{E2F496C5-9BD6-464A-A1AF-5F51A088D0E3}"/>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943" name="Group 942">
                  <a:extLst>
                    <a:ext uri="{FF2B5EF4-FFF2-40B4-BE49-F238E27FC236}">
                      <a16:creationId xmlns:a16="http://schemas.microsoft.com/office/drawing/2014/main" id="{DFF917A1-3EDA-BE41-9756-47688620F1B6}"/>
                    </a:ext>
                  </a:extLst>
                </p:cNvPr>
                <p:cNvGrpSpPr/>
                <p:nvPr/>
              </p:nvGrpSpPr>
              <p:grpSpPr>
                <a:xfrm rot="16200000">
                  <a:off x="8344003" y="2399061"/>
                  <a:ext cx="75470" cy="267789"/>
                  <a:chOff x="8337080" y="2178223"/>
                  <a:chExt cx="75470" cy="372392"/>
                </a:xfrm>
              </p:grpSpPr>
              <p:cxnSp>
                <p:nvCxnSpPr>
                  <p:cNvPr id="950" name="Straight Connector 949">
                    <a:extLst>
                      <a:ext uri="{FF2B5EF4-FFF2-40B4-BE49-F238E27FC236}">
                        <a16:creationId xmlns:a16="http://schemas.microsoft.com/office/drawing/2014/main" id="{384D793B-5490-E74B-AF98-303BFFD01444}"/>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51" name="Straight Connector 950">
                    <a:extLst>
                      <a:ext uri="{FF2B5EF4-FFF2-40B4-BE49-F238E27FC236}">
                        <a16:creationId xmlns:a16="http://schemas.microsoft.com/office/drawing/2014/main" id="{FAE9D9DA-B7BF-3543-A0AC-871BCC759675}"/>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52" name="Straight Connector 951">
                    <a:extLst>
                      <a:ext uri="{FF2B5EF4-FFF2-40B4-BE49-F238E27FC236}">
                        <a16:creationId xmlns:a16="http://schemas.microsoft.com/office/drawing/2014/main" id="{1796F771-A517-7F4D-934D-DB58084256FE}"/>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944" name="Group 943">
                  <a:extLst>
                    <a:ext uri="{FF2B5EF4-FFF2-40B4-BE49-F238E27FC236}">
                      <a16:creationId xmlns:a16="http://schemas.microsoft.com/office/drawing/2014/main" id="{F4B221B4-05D8-764D-A231-AEE9614E30E9}"/>
                    </a:ext>
                  </a:extLst>
                </p:cNvPr>
                <p:cNvGrpSpPr/>
                <p:nvPr/>
              </p:nvGrpSpPr>
              <p:grpSpPr>
                <a:xfrm rot="2991511">
                  <a:off x="8318306" y="2222976"/>
                  <a:ext cx="75470" cy="185792"/>
                  <a:chOff x="8337080" y="2178223"/>
                  <a:chExt cx="75470" cy="372392"/>
                </a:xfrm>
              </p:grpSpPr>
              <p:cxnSp>
                <p:nvCxnSpPr>
                  <p:cNvPr id="947" name="Straight Connector 946">
                    <a:extLst>
                      <a:ext uri="{FF2B5EF4-FFF2-40B4-BE49-F238E27FC236}">
                        <a16:creationId xmlns:a16="http://schemas.microsoft.com/office/drawing/2014/main" id="{5B1BFE27-46F8-A24F-B111-D071B06FEE91}"/>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48" name="Straight Connector 947">
                    <a:extLst>
                      <a:ext uri="{FF2B5EF4-FFF2-40B4-BE49-F238E27FC236}">
                        <a16:creationId xmlns:a16="http://schemas.microsoft.com/office/drawing/2014/main" id="{9EB9BB20-464A-204F-BEA3-09A72525018C}"/>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49" name="Straight Connector 948">
                    <a:extLst>
                      <a:ext uri="{FF2B5EF4-FFF2-40B4-BE49-F238E27FC236}">
                        <a16:creationId xmlns:a16="http://schemas.microsoft.com/office/drawing/2014/main" id="{D87EDBC7-ED62-7E4D-8246-49EA91C30587}"/>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945" name="Oval 944">
                  <a:extLst>
                    <a:ext uri="{FF2B5EF4-FFF2-40B4-BE49-F238E27FC236}">
                      <a16:creationId xmlns:a16="http://schemas.microsoft.com/office/drawing/2014/main" id="{742B62CC-D2F7-8B45-BE82-0788D4F8F674}"/>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946" name="Oval 945">
                  <a:extLst>
                    <a:ext uri="{FF2B5EF4-FFF2-40B4-BE49-F238E27FC236}">
                      <a16:creationId xmlns:a16="http://schemas.microsoft.com/office/drawing/2014/main" id="{7D8D94D0-05B3-B84D-84E7-EAAD68625336}"/>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57" name="Group 356">
                <a:extLst>
                  <a:ext uri="{FF2B5EF4-FFF2-40B4-BE49-F238E27FC236}">
                    <a16:creationId xmlns:a16="http://schemas.microsoft.com/office/drawing/2014/main" id="{A2FEC5CF-2101-EC47-9372-B507D1F135F7}"/>
                  </a:ext>
                </a:extLst>
              </p:cNvPr>
              <p:cNvGrpSpPr/>
              <p:nvPr/>
            </p:nvGrpSpPr>
            <p:grpSpPr>
              <a:xfrm>
                <a:off x="8657801" y="3235544"/>
                <a:ext cx="198722" cy="199717"/>
                <a:chOff x="8207018" y="2150346"/>
                <a:chExt cx="418251" cy="420345"/>
              </a:xfrm>
            </p:grpSpPr>
            <p:grpSp>
              <p:nvGrpSpPr>
                <p:cNvPr id="928" name="Group 927">
                  <a:extLst>
                    <a:ext uri="{FF2B5EF4-FFF2-40B4-BE49-F238E27FC236}">
                      <a16:creationId xmlns:a16="http://schemas.microsoft.com/office/drawing/2014/main" id="{D17C913A-D75A-CA4D-86A2-CAB364497283}"/>
                    </a:ext>
                  </a:extLst>
                </p:cNvPr>
                <p:cNvGrpSpPr/>
                <p:nvPr/>
              </p:nvGrpSpPr>
              <p:grpSpPr>
                <a:xfrm>
                  <a:off x="8549799" y="2182164"/>
                  <a:ext cx="75470" cy="267789"/>
                  <a:chOff x="8337080" y="2178223"/>
                  <a:chExt cx="75470" cy="372392"/>
                </a:xfrm>
              </p:grpSpPr>
              <p:cxnSp>
                <p:nvCxnSpPr>
                  <p:cNvPr id="939" name="Straight Connector 938">
                    <a:extLst>
                      <a:ext uri="{FF2B5EF4-FFF2-40B4-BE49-F238E27FC236}">
                        <a16:creationId xmlns:a16="http://schemas.microsoft.com/office/drawing/2014/main" id="{B42304BB-7FFE-5A4D-9C35-11062F257598}"/>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40" name="Straight Connector 939">
                    <a:extLst>
                      <a:ext uri="{FF2B5EF4-FFF2-40B4-BE49-F238E27FC236}">
                        <a16:creationId xmlns:a16="http://schemas.microsoft.com/office/drawing/2014/main" id="{7D53E901-67A3-1D44-ADD6-7B11E67F7305}"/>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41" name="Straight Connector 940">
                    <a:extLst>
                      <a:ext uri="{FF2B5EF4-FFF2-40B4-BE49-F238E27FC236}">
                        <a16:creationId xmlns:a16="http://schemas.microsoft.com/office/drawing/2014/main" id="{B4259D94-79BF-7B44-87D7-61054BC4EFDA}"/>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929" name="Group 928">
                  <a:extLst>
                    <a:ext uri="{FF2B5EF4-FFF2-40B4-BE49-F238E27FC236}">
                      <a16:creationId xmlns:a16="http://schemas.microsoft.com/office/drawing/2014/main" id="{9D1677C3-30A5-0347-A017-AC559B1A95AD}"/>
                    </a:ext>
                  </a:extLst>
                </p:cNvPr>
                <p:cNvGrpSpPr/>
                <p:nvPr/>
              </p:nvGrpSpPr>
              <p:grpSpPr>
                <a:xfrm rot="16200000">
                  <a:off x="8344003" y="2399061"/>
                  <a:ext cx="75470" cy="267789"/>
                  <a:chOff x="8337080" y="2178223"/>
                  <a:chExt cx="75470" cy="372392"/>
                </a:xfrm>
              </p:grpSpPr>
              <p:cxnSp>
                <p:nvCxnSpPr>
                  <p:cNvPr id="936" name="Straight Connector 935">
                    <a:extLst>
                      <a:ext uri="{FF2B5EF4-FFF2-40B4-BE49-F238E27FC236}">
                        <a16:creationId xmlns:a16="http://schemas.microsoft.com/office/drawing/2014/main" id="{C21081C5-BE27-4440-9B8F-C13DFCFE4E96}"/>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37" name="Straight Connector 936">
                    <a:extLst>
                      <a:ext uri="{FF2B5EF4-FFF2-40B4-BE49-F238E27FC236}">
                        <a16:creationId xmlns:a16="http://schemas.microsoft.com/office/drawing/2014/main" id="{35F2AEFB-E0F8-A94E-8321-AF8DA7B412C8}"/>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38" name="Straight Connector 937">
                    <a:extLst>
                      <a:ext uri="{FF2B5EF4-FFF2-40B4-BE49-F238E27FC236}">
                        <a16:creationId xmlns:a16="http://schemas.microsoft.com/office/drawing/2014/main" id="{1C8F53CD-B8A9-B644-AA9B-49EBF3F55059}"/>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930" name="Group 929">
                  <a:extLst>
                    <a:ext uri="{FF2B5EF4-FFF2-40B4-BE49-F238E27FC236}">
                      <a16:creationId xmlns:a16="http://schemas.microsoft.com/office/drawing/2014/main" id="{264AB3CC-6AF4-0A4A-A30D-DE1FC09BC110}"/>
                    </a:ext>
                  </a:extLst>
                </p:cNvPr>
                <p:cNvGrpSpPr/>
                <p:nvPr/>
              </p:nvGrpSpPr>
              <p:grpSpPr>
                <a:xfrm rot="2991511">
                  <a:off x="8318306" y="2222976"/>
                  <a:ext cx="75470" cy="185792"/>
                  <a:chOff x="8337080" y="2178223"/>
                  <a:chExt cx="75470" cy="372392"/>
                </a:xfrm>
              </p:grpSpPr>
              <p:cxnSp>
                <p:nvCxnSpPr>
                  <p:cNvPr id="933" name="Straight Connector 932">
                    <a:extLst>
                      <a:ext uri="{FF2B5EF4-FFF2-40B4-BE49-F238E27FC236}">
                        <a16:creationId xmlns:a16="http://schemas.microsoft.com/office/drawing/2014/main" id="{A1AEA52B-DAD0-5C4E-9A8D-F56665A2B5EC}"/>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34" name="Straight Connector 933">
                    <a:extLst>
                      <a:ext uri="{FF2B5EF4-FFF2-40B4-BE49-F238E27FC236}">
                        <a16:creationId xmlns:a16="http://schemas.microsoft.com/office/drawing/2014/main" id="{A0F50AEE-A6C5-A048-8C26-347D0F079705}"/>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35" name="Straight Connector 934">
                    <a:extLst>
                      <a:ext uri="{FF2B5EF4-FFF2-40B4-BE49-F238E27FC236}">
                        <a16:creationId xmlns:a16="http://schemas.microsoft.com/office/drawing/2014/main" id="{EB0105FE-5AAC-4942-BD4B-D3CCABE8D155}"/>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931" name="Oval 930">
                  <a:extLst>
                    <a:ext uri="{FF2B5EF4-FFF2-40B4-BE49-F238E27FC236}">
                      <a16:creationId xmlns:a16="http://schemas.microsoft.com/office/drawing/2014/main" id="{95E2D632-993A-2E4D-85E6-88230E0C3991}"/>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932" name="Oval 931">
                  <a:extLst>
                    <a:ext uri="{FF2B5EF4-FFF2-40B4-BE49-F238E27FC236}">
                      <a16:creationId xmlns:a16="http://schemas.microsoft.com/office/drawing/2014/main" id="{F938F489-AE53-7544-9D91-96AAB88DEAE6}"/>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58" name="Group 357">
                <a:extLst>
                  <a:ext uri="{FF2B5EF4-FFF2-40B4-BE49-F238E27FC236}">
                    <a16:creationId xmlns:a16="http://schemas.microsoft.com/office/drawing/2014/main" id="{A2EFB969-1ECB-9F4A-9233-D461E61C9F3E}"/>
                  </a:ext>
                </a:extLst>
              </p:cNvPr>
              <p:cNvGrpSpPr/>
              <p:nvPr/>
            </p:nvGrpSpPr>
            <p:grpSpPr>
              <a:xfrm>
                <a:off x="8380453" y="3294874"/>
                <a:ext cx="198722" cy="199717"/>
                <a:chOff x="8207018" y="2150346"/>
                <a:chExt cx="418251" cy="420345"/>
              </a:xfrm>
            </p:grpSpPr>
            <p:grpSp>
              <p:nvGrpSpPr>
                <p:cNvPr id="914" name="Group 913">
                  <a:extLst>
                    <a:ext uri="{FF2B5EF4-FFF2-40B4-BE49-F238E27FC236}">
                      <a16:creationId xmlns:a16="http://schemas.microsoft.com/office/drawing/2014/main" id="{1E770BAA-23FA-8245-9702-13ED99996CA8}"/>
                    </a:ext>
                  </a:extLst>
                </p:cNvPr>
                <p:cNvGrpSpPr/>
                <p:nvPr/>
              </p:nvGrpSpPr>
              <p:grpSpPr>
                <a:xfrm>
                  <a:off x="8549799" y="2182164"/>
                  <a:ext cx="75470" cy="267789"/>
                  <a:chOff x="8337080" y="2178223"/>
                  <a:chExt cx="75470" cy="372392"/>
                </a:xfrm>
              </p:grpSpPr>
              <p:cxnSp>
                <p:nvCxnSpPr>
                  <p:cNvPr id="925" name="Straight Connector 924">
                    <a:extLst>
                      <a:ext uri="{FF2B5EF4-FFF2-40B4-BE49-F238E27FC236}">
                        <a16:creationId xmlns:a16="http://schemas.microsoft.com/office/drawing/2014/main" id="{6C9F07D1-8507-534B-A0E8-4788522D594E}"/>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26" name="Straight Connector 925">
                    <a:extLst>
                      <a:ext uri="{FF2B5EF4-FFF2-40B4-BE49-F238E27FC236}">
                        <a16:creationId xmlns:a16="http://schemas.microsoft.com/office/drawing/2014/main" id="{4DA08BB1-D639-0349-97AA-B2A6C0A7C048}"/>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27" name="Straight Connector 926">
                    <a:extLst>
                      <a:ext uri="{FF2B5EF4-FFF2-40B4-BE49-F238E27FC236}">
                        <a16:creationId xmlns:a16="http://schemas.microsoft.com/office/drawing/2014/main" id="{02DE4F25-1F32-D74B-B350-708FE7A81406}"/>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915" name="Group 914">
                  <a:extLst>
                    <a:ext uri="{FF2B5EF4-FFF2-40B4-BE49-F238E27FC236}">
                      <a16:creationId xmlns:a16="http://schemas.microsoft.com/office/drawing/2014/main" id="{3C3662E5-6D84-CF48-97D3-9D262E46D2DD}"/>
                    </a:ext>
                  </a:extLst>
                </p:cNvPr>
                <p:cNvGrpSpPr/>
                <p:nvPr/>
              </p:nvGrpSpPr>
              <p:grpSpPr>
                <a:xfrm rot="16200000">
                  <a:off x="8344003" y="2399061"/>
                  <a:ext cx="75470" cy="267789"/>
                  <a:chOff x="8337080" y="2178223"/>
                  <a:chExt cx="75470" cy="372392"/>
                </a:xfrm>
              </p:grpSpPr>
              <p:cxnSp>
                <p:nvCxnSpPr>
                  <p:cNvPr id="922" name="Straight Connector 921">
                    <a:extLst>
                      <a:ext uri="{FF2B5EF4-FFF2-40B4-BE49-F238E27FC236}">
                        <a16:creationId xmlns:a16="http://schemas.microsoft.com/office/drawing/2014/main" id="{715C64CA-AA78-B845-BE2E-DAE722BA50ED}"/>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23" name="Straight Connector 922">
                    <a:extLst>
                      <a:ext uri="{FF2B5EF4-FFF2-40B4-BE49-F238E27FC236}">
                        <a16:creationId xmlns:a16="http://schemas.microsoft.com/office/drawing/2014/main" id="{E2280543-4532-A245-940E-6E2C287F8877}"/>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24" name="Straight Connector 923">
                    <a:extLst>
                      <a:ext uri="{FF2B5EF4-FFF2-40B4-BE49-F238E27FC236}">
                        <a16:creationId xmlns:a16="http://schemas.microsoft.com/office/drawing/2014/main" id="{D17E4D64-4565-F746-A01B-F5340F6FC321}"/>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916" name="Group 915">
                  <a:extLst>
                    <a:ext uri="{FF2B5EF4-FFF2-40B4-BE49-F238E27FC236}">
                      <a16:creationId xmlns:a16="http://schemas.microsoft.com/office/drawing/2014/main" id="{E61C5381-3D51-5142-B83B-2CBC2AF5DA19}"/>
                    </a:ext>
                  </a:extLst>
                </p:cNvPr>
                <p:cNvGrpSpPr/>
                <p:nvPr/>
              </p:nvGrpSpPr>
              <p:grpSpPr>
                <a:xfrm rot="2991511">
                  <a:off x="8318306" y="2222976"/>
                  <a:ext cx="75470" cy="185792"/>
                  <a:chOff x="8337080" y="2178223"/>
                  <a:chExt cx="75470" cy="372392"/>
                </a:xfrm>
              </p:grpSpPr>
              <p:cxnSp>
                <p:nvCxnSpPr>
                  <p:cNvPr id="919" name="Straight Connector 918">
                    <a:extLst>
                      <a:ext uri="{FF2B5EF4-FFF2-40B4-BE49-F238E27FC236}">
                        <a16:creationId xmlns:a16="http://schemas.microsoft.com/office/drawing/2014/main" id="{8823B35C-249B-ED46-8B49-65ABF1C69B77}"/>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20" name="Straight Connector 919">
                    <a:extLst>
                      <a:ext uri="{FF2B5EF4-FFF2-40B4-BE49-F238E27FC236}">
                        <a16:creationId xmlns:a16="http://schemas.microsoft.com/office/drawing/2014/main" id="{C7EC5B1F-F483-5E4B-9C01-2D943381E998}"/>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id="{4B77DE5A-08F9-6C42-8033-095FC711D9A9}"/>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917" name="Oval 916">
                  <a:extLst>
                    <a:ext uri="{FF2B5EF4-FFF2-40B4-BE49-F238E27FC236}">
                      <a16:creationId xmlns:a16="http://schemas.microsoft.com/office/drawing/2014/main" id="{4B3D3CBA-7A4E-734E-A3D1-BED2DBFEA4CE}"/>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918" name="Oval 917">
                  <a:extLst>
                    <a:ext uri="{FF2B5EF4-FFF2-40B4-BE49-F238E27FC236}">
                      <a16:creationId xmlns:a16="http://schemas.microsoft.com/office/drawing/2014/main" id="{A4B519EF-ADE4-9A48-A65A-7002662EE0B5}"/>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59" name="Group 358">
                <a:extLst>
                  <a:ext uri="{FF2B5EF4-FFF2-40B4-BE49-F238E27FC236}">
                    <a16:creationId xmlns:a16="http://schemas.microsoft.com/office/drawing/2014/main" id="{EC599AC2-2C02-AB46-B2BF-FEA790D02081}"/>
                  </a:ext>
                </a:extLst>
              </p:cNvPr>
              <p:cNvGrpSpPr/>
              <p:nvPr/>
            </p:nvGrpSpPr>
            <p:grpSpPr>
              <a:xfrm>
                <a:off x="8172839" y="3364049"/>
                <a:ext cx="198722" cy="199717"/>
                <a:chOff x="8207018" y="2150346"/>
                <a:chExt cx="418251" cy="420345"/>
              </a:xfrm>
            </p:grpSpPr>
            <p:grpSp>
              <p:nvGrpSpPr>
                <p:cNvPr id="900" name="Group 899">
                  <a:extLst>
                    <a:ext uri="{FF2B5EF4-FFF2-40B4-BE49-F238E27FC236}">
                      <a16:creationId xmlns:a16="http://schemas.microsoft.com/office/drawing/2014/main" id="{F691FE87-DE45-B644-B4ED-73D1048E23C6}"/>
                    </a:ext>
                  </a:extLst>
                </p:cNvPr>
                <p:cNvGrpSpPr/>
                <p:nvPr/>
              </p:nvGrpSpPr>
              <p:grpSpPr>
                <a:xfrm>
                  <a:off x="8549799" y="2182164"/>
                  <a:ext cx="75470" cy="267789"/>
                  <a:chOff x="8337080" y="2178223"/>
                  <a:chExt cx="75470" cy="372392"/>
                </a:xfrm>
              </p:grpSpPr>
              <p:cxnSp>
                <p:nvCxnSpPr>
                  <p:cNvPr id="911" name="Straight Connector 910">
                    <a:extLst>
                      <a:ext uri="{FF2B5EF4-FFF2-40B4-BE49-F238E27FC236}">
                        <a16:creationId xmlns:a16="http://schemas.microsoft.com/office/drawing/2014/main" id="{E21332F5-75EC-CE4E-9622-9C17E37C77F6}"/>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12" name="Straight Connector 911">
                    <a:extLst>
                      <a:ext uri="{FF2B5EF4-FFF2-40B4-BE49-F238E27FC236}">
                        <a16:creationId xmlns:a16="http://schemas.microsoft.com/office/drawing/2014/main" id="{8BA67A2A-105A-6B45-8844-772E2DE36487}"/>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13" name="Straight Connector 912">
                    <a:extLst>
                      <a:ext uri="{FF2B5EF4-FFF2-40B4-BE49-F238E27FC236}">
                        <a16:creationId xmlns:a16="http://schemas.microsoft.com/office/drawing/2014/main" id="{639C2740-6FD9-D94A-966B-83BA797C52E9}"/>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901" name="Group 900">
                  <a:extLst>
                    <a:ext uri="{FF2B5EF4-FFF2-40B4-BE49-F238E27FC236}">
                      <a16:creationId xmlns:a16="http://schemas.microsoft.com/office/drawing/2014/main" id="{138918F0-3E50-FC49-8CF8-40864E16C468}"/>
                    </a:ext>
                  </a:extLst>
                </p:cNvPr>
                <p:cNvGrpSpPr/>
                <p:nvPr/>
              </p:nvGrpSpPr>
              <p:grpSpPr>
                <a:xfrm rot="16200000">
                  <a:off x="8344003" y="2399061"/>
                  <a:ext cx="75470" cy="267789"/>
                  <a:chOff x="8337080" y="2178223"/>
                  <a:chExt cx="75470" cy="372392"/>
                </a:xfrm>
              </p:grpSpPr>
              <p:cxnSp>
                <p:nvCxnSpPr>
                  <p:cNvPr id="908" name="Straight Connector 907">
                    <a:extLst>
                      <a:ext uri="{FF2B5EF4-FFF2-40B4-BE49-F238E27FC236}">
                        <a16:creationId xmlns:a16="http://schemas.microsoft.com/office/drawing/2014/main" id="{750C6056-BF8B-6347-87BB-78CEFC4C015B}"/>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09" name="Straight Connector 908">
                    <a:extLst>
                      <a:ext uri="{FF2B5EF4-FFF2-40B4-BE49-F238E27FC236}">
                        <a16:creationId xmlns:a16="http://schemas.microsoft.com/office/drawing/2014/main" id="{315FED23-65D9-194E-88BE-7C76D440113F}"/>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10" name="Straight Connector 909">
                    <a:extLst>
                      <a:ext uri="{FF2B5EF4-FFF2-40B4-BE49-F238E27FC236}">
                        <a16:creationId xmlns:a16="http://schemas.microsoft.com/office/drawing/2014/main" id="{51AD23F8-C24D-2E42-BD6D-65A7668D3D09}"/>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902" name="Group 901">
                  <a:extLst>
                    <a:ext uri="{FF2B5EF4-FFF2-40B4-BE49-F238E27FC236}">
                      <a16:creationId xmlns:a16="http://schemas.microsoft.com/office/drawing/2014/main" id="{2716FC1B-B4BC-9D4C-A8FB-F5E4DB2E6AE0}"/>
                    </a:ext>
                  </a:extLst>
                </p:cNvPr>
                <p:cNvGrpSpPr/>
                <p:nvPr/>
              </p:nvGrpSpPr>
              <p:grpSpPr>
                <a:xfrm rot="2991511">
                  <a:off x="8318306" y="2222976"/>
                  <a:ext cx="75470" cy="185792"/>
                  <a:chOff x="8337080" y="2178223"/>
                  <a:chExt cx="75470" cy="372392"/>
                </a:xfrm>
              </p:grpSpPr>
              <p:cxnSp>
                <p:nvCxnSpPr>
                  <p:cNvPr id="905" name="Straight Connector 904">
                    <a:extLst>
                      <a:ext uri="{FF2B5EF4-FFF2-40B4-BE49-F238E27FC236}">
                        <a16:creationId xmlns:a16="http://schemas.microsoft.com/office/drawing/2014/main" id="{431B97E5-15E8-5F42-ADD7-6F188F484D9F}"/>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06" name="Straight Connector 905">
                    <a:extLst>
                      <a:ext uri="{FF2B5EF4-FFF2-40B4-BE49-F238E27FC236}">
                        <a16:creationId xmlns:a16="http://schemas.microsoft.com/office/drawing/2014/main" id="{3D9D86B9-229D-FF42-931F-88720A030210}"/>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907" name="Straight Connector 906">
                    <a:extLst>
                      <a:ext uri="{FF2B5EF4-FFF2-40B4-BE49-F238E27FC236}">
                        <a16:creationId xmlns:a16="http://schemas.microsoft.com/office/drawing/2014/main" id="{2FFAF7DB-EFB3-3045-98E8-4F55423F4017}"/>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903" name="Oval 902">
                  <a:extLst>
                    <a:ext uri="{FF2B5EF4-FFF2-40B4-BE49-F238E27FC236}">
                      <a16:creationId xmlns:a16="http://schemas.microsoft.com/office/drawing/2014/main" id="{80643CAD-0F60-884F-A1F2-A33D1A03D271}"/>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904" name="Oval 903">
                  <a:extLst>
                    <a:ext uri="{FF2B5EF4-FFF2-40B4-BE49-F238E27FC236}">
                      <a16:creationId xmlns:a16="http://schemas.microsoft.com/office/drawing/2014/main" id="{5B13EE82-676F-8947-AD1E-73A2CE9FC5A7}"/>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60" name="Group 359">
                <a:extLst>
                  <a:ext uri="{FF2B5EF4-FFF2-40B4-BE49-F238E27FC236}">
                    <a16:creationId xmlns:a16="http://schemas.microsoft.com/office/drawing/2014/main" id="{6FF21A3B-E914-0749-9701-FF44AEFB7B51}"/>
                  </a:ext>
                </a:extLst>
              </p:cNvPr>
              <p:cNvGrpSpPr/>
              <p:nvPr/>
            </p:nvGrpSpPr>
            <p:grpSpPr>
              <a:xfrm>
                <a:off x="8436921" y="3446038"/>
                <a:ext cx="198722" cy="199717"/>
                <a:chOff x="8207018" y="2150346"/>
                <a:chExt cx="418251" cy="420345"/>
              </a:xfrm>
            </p:grpSpPr>
            <p:grpSp>
              <p:nvGrpSpPr>
                <p:cNvPr id="886" name="Group 885">
                  <a:extLst>
                    <a:ext uri="{FF2B5EF4-FFF2-40B4-BE49-F238E27FC236}">
                      <a16:creationId xmlns:a16="http://schemas.microsoft.com/office/drawing/2014/main" id="{735DC71D-7F0B-A347-A260-E7A33C8C7D3E}"/>
                    </a:ext>
                  </a:extLst>
                </p:cNvPr>
                <p:cNvGrpSpPr/>
                <p:nvPr/>
              </p:nvGrpSpPr>
              <p:grpSpPr>
                <a:xfrm>
                  <a:off x="8549799" y="2182164"/>
                  <a:ext cx="75470" cy="267789"/>
                  <a:chOff x="8337080" y="2178223"/>
                  <a:chExt cx="75470" cy="372392"/>
                </a:xfrm>
              </p:grpSpPr>
              <p:cxnSp>
                <p:nvCxnSpPr>
                  <p:cNvPr id="897" name="Straight Connector 896">
                    <a:extLst>
                      <a:ext uri="{FF2B5EF4-FFF2-40B4-BE49-F238E27FC236}">
                        <a16:creationId xmlns:a16="http://schemas.microsoft.com/office/drawing/2014/main" id="{789A2170-CF11-874F-A952-19FC99B8571A}"/>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98" name="Straight Connector 897">
                    <a:extLst>
                      <a:ext uri="{FF2B5EF4-FFF2-40B4-BE49-F238E27FC236}">
                        <a16:creationId xmlns:a16="http://schemas.microsoft.com/office/drawing/2014/main" id="{88594BE3-C1A0-414C-A4E0-524439E55E46}"/>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99" name="Straight Connector 898">
                    <a:extLst>
                      <a:ext uri="{FF2B5EF4-FFF2-40B4-BE49-F238E27FC236}">
                        <a16:creationId xmlns:a16="http://schemas.microsoft.com/office/drawing/2014/main" id="{AB2B1F02-CEB1-DF4B-A4EB-9AF3C559909F}"/>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887" name="Group 886">
                  <a:extLst>
                    <a:ext uri="{FF2B5EF4-FFF2-40B4-BE49-F238E27FC236}">
                      <a16:creationId xmlns:a16="http://schemas.microsoft.com/office/drawing/2014/main" id="{B4E52108-E9DB-E143-A87A-975C406AD214}"/>
                    </a:ext>
                  </a:extLst>
                </p:cNvPr>
                <p:cNvGrpSpPr/>
                <p:nvPr/>
              </p:nvGrpSpPr>
              <p:grpSpPr>
                <a:xfrm rot="16200000">
                  <a:off x="8344003" y="2399061"/>
                  <a:ext cx="75470" cy="267789"/>
                  <a:chOff x="8337080" y="2178223"/>
                  <a:chExt cx="75470" cy="372392"/>
                </a:xfrm>
              </p:grpSpPr>
              <p:cxnSp>
                <p:nvCxnSpPr>
                  <p:cNvPr id="894" name="Straight Connector 893">
                    <a:extLst>
                      <a:ext uri="{FF2B5EF4-FFF2-40B4-BE49-F238E27FC236}">
                        <a16:creationId xmlns:a16="http://schemas.microsoft.com/office/drawing/2014/main" id="{0E82F480-251B-0F4E-810C-10744C8F073E}"/>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95" name="Straight Connector 894">
                    <a:extLst>
                      <a:ext uri="{FF2B5EF4-FFF2-40B4-BE49-F238E27FC236}">
                        <a16:creationId xmlns:a16="http://schemas.microsoft.com/office/drawing/2014/main" id="{C7034119-ACC4-A44A-B535-A9B602C39C0C}"/>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96" name="Straight Connector 895">
                    <a:extLst>
                      <a:ext uri="{FF2B5EF4-FFF2-40B4-BE49-F238E27FC236}">
                        <a16:creationId xmlns:a16="http://schemas.microsoft.com/office/drawing/2014/main" id="{CFFE1D15-194E-2C42-93B7-1771B1A4EA28}"/>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888" name="Group 887">
                  <a:extLst>
                    <a:ext uri="{FF2B5EF4-FFF2-40B4-BE49-F238E27FC236}">
                      <a16:creationId xmlns:a16="http://schemas.microsoft.com/office/drawing/2014/main" id="{ACB3CE5F-8863-9340-8443-7C66EEA22D35}"/>
                    </a:ext>
                  </a:extLst>
                </p:cNvPr>
                <p:cNvGrpSpPr/>
                <p:nvPr/>
              </p:nvGrpSpPr>
              <p:grpSpPr>
                <a:xfrm rot="2991511">
                  <a:off x="8318306" y="2222976"/>
                  <a:ext cx="75470" cy="185792"/>
                  <a:chOff x="8337080" y="2178223"/>
                  <a:chExt cx="75470" cy="372392"/>
                </a:xfrm>
              </p:grpSpPr>
              <p:cxnSp>
                <p:nvCxnSpPr>
                  <p:cNvPr id="891" name="Straight Connector 890">
                    <a:extLst>
                      <a:ext uri="{FF2B5EF4-FFF2-40B4-BE49-F238E27FC236}">
                        <a16:creationId xmlns:a16="http://schemas.microsoft.com/office/drawing/2014/main" id="{6A39715D-C474-DD48-A0D4-EF6483BA3A4B}"/>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92" name="Straight Connector 891">
                    <a:extLst>
                      <a:ext uri="{FF2B5EF4-FFF2-40B4-BE49-F238E27FC236}">
                        <a16:creationId xmlns:a16="http://schemas.microsoft.com/office/drawing/2014/main" id="{CDF9561C-C10F-294B-BBD6-F34AC622DF5E}"/>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93" name="Straight Connector 892">
                    <a:extLst>
                      <a:ext uri="{FF2B5EF4-FFF2-40B4-BE49-F238E27FC236}">
                        <a16:creationId xmlns:a16="http://schemas.microsoft.com/office/drawing/2014/main" id="{684D4E90-7D7C-574C-B939-141037901ABC}"/>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889" name="Oval 888">
                  <a:extLst>
                    <a:ext uri="{FF2B5EF4-FFF2-40B4-BE49-F238E27FC236}">
                      <a16:creationId xmlns:a16="http://schemas.microsoft.com/office/drawing/2014/main" id="{3663D1A6-D04F-0F43-A390-420244EE4F0A}"/>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890" name="Oval 889">
                  <a:extLst>
                    <a:ext uri="{FF2B5EF4-FFF2-40B4-BE49-F238E27FC236}">
                      <a16:creationId xmlns:a16="http://schemas.microsoft.com/office/drawing/2014/main" id="{4BAF232B-896F-3949-854D-0F57845406A5}"/>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61" name="Group 360">
                <a:extLst>
                  <a:ext uri="{FF2B5EF4-FFF2-40B4-BE49-F238E27FC236}">
                    <a16:creationId xmlns:a16="http://schemas.microsoft.com/office/drawing/2014/main" id="{A9335EAC-A507-FF42-A47E-97DC74CD5DA1}"/>
                  </a:ext>
                </a:extLst>
              </p:cNvPr>
              <p:cNvGrpSpPr/>
              <p:nvPr/>
            </p:nvGrpSpPr>
            <p:grpSpPr>
              <a:xfrm>
                <a:off x="8632200" y="3495596"/>
                <a:ext cx="198722" cy="199717"/>
                <a:chOff x="8207018" y="2150346"/>
                <a:chExt cx="418251" cy="420345"/>
              </a:xfrm>
            </p:grpSpPr>
            <p:grpSp>
              <p:nvGrpSpPr>
                <p:cNvPr id="872" name="Group 871">
                  <a:extLst>
                    <a:ext uri="{FF2B5EF4-FFF2-40B4-BE49-F238E27FC236}">
                      <a16:creationId xmlns:a16="http://schemas.microsoft.com/office/drawing/2014/main" id="{6FD0558F-6314-5244-8E79-AD7389C8AA05}"/>
                    </a:ext>
                  </a:extLst>
                </p:cNvPr>
                <p:cNvGrpSpPr/>
                <p:nvPr/>
              </p:nvGrpSpPr>
              <p:grpSpPr>
                <a:xfrm>
                  <a:off x="8549799" y="2182164"/>
                  <a:ext cx="75470" cy="267789"/>
                  <a:chOff x="8337080" y="2178223"/>
                  <a:chExt cx="75470" cy="372392"/>
                </a:xfrm>
              </p:grpSpPr>
              <p:cxnSp>
                <p:nvCxnSpPr>
                  <p:cNvPr id="883" name="Straight Connector 882">
                    <a:extLst>
                      <a:ext uri="{FF2B5EF4-FFF2-40B4-BE49-F238E27FC236}">
                        <a16:creationId xmlns:a16="http://schemas.microsoft.com/office/drawing/2014/main" id="{F10C472D-07E0-2746-BF31-042815C61A44}"/>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84" name="Straight Connector 883">
                    <a:extLst>
                      <a:ext uri="{FF2B5EF4-FFF2-40B4-BE49-F238E27FC236}">
                        <a16:creationId xmlns:a16="http://schemas.microsoft.com/office/drawing/2014/main" id="{CDC9B59F-5436-A343-9E16-03D058025627}"/>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85" name="Straight Connector 884">
                    <a:extLst>
                      <a:ext uri="{FF2B5EF4-FFF2-40B4-BE49-F238E27FC236}">
                        <a16:creationId xmlns:a16="http://schemas.microsoft.com/office/drawing/2014/main" id="{EFA8FAA1-11D7-5D49-AE3C-49059E782C51}"/>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873" name="Group 872">
                  <a:extLst>
                    <a:ext uri="{FF2B5EF4-FFF2-40B4-BE49-F238E27FC236}">
                      <a16:creationId xmlns:a16="http://schemas.microsoft.com/office/drawing/2014/main" id="{B694EE5A-B691-F341-A016-4BDC17EF6797}"/>
                    </a:ext>
                  </a:extLst>
                </p:cNvPr>
                <p:cNvGrpSpPr/>
                <p:nvPr/>
              </p:nvGrpSpPr>
              <p:grpSpPr>
                <a:xfrm rot="16200000">
                  <a:off x="8344003" y="2399061"/>
                  <a:ext cx="75470" cy="267789"/>
                  <a:chOff x="8337080" y="2178223"/>
                  <a:chExt cx="75470" cy="372392"/>
                </a:xfrm>
              </p:grpSpPr>
              <p:cxnSp>
                <p:nvCxnSpPr>
                  <p:cNvPr id="880" name="Straight Connector 879">
                    <a:extLst>
                      <a:ext uri="{FF2B5EF4-FFF2-40B4-BE49-F238E27FC236}">
                        <a16:creationId xmlns:a16="http://schemas.microsoft.com/office/drawing/2014/main" id="{75B2BED7-169E-E743-A1CB-C6169322E5ED}"/>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81" name="Straight Connector 880">
                    <a:extLst>
                      <a:ext uri="{FF2B5EF4-FFF2-40B4-BE49-F238E27FC236}">
                        <a16:creationId xmlns:a16="http://schemas.microsoft.com/office/drawing/2014/main" id="{0ADC2881-D59E-F541-84CA-3F25F4BD1F65}"/>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82" name="Straight Connector 881">
                    <a:extLst>
                      <a:ext uri="{FF2B5EF4-FFF2-40B4-BE49-F238E27FC236}">
                        <a16:creationId xmlns:a16="http://schemas.microsoft.com/office/drawing/2014/main" id="{A78976B9-9D18-014D-981C-32B5AC9C2A11}"/>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874" name="Group 873">
                  <a:extLst>
                    <a:ext uri="{FF2B5EF4-FFF2-40B4-BE49-F238E27FC236}">
                      <a16:creationId xmlns:a16="http://schemas.microsoft.com/office/drawing/2014/main" id="{E47692CB-7965-924E-AC17-EA920831043A}"/>
                    </a:ext>
                  </a:extLst>
                </p:cNvPr>
                <p:cNvGrpSpPr/>
                <p:nvPr/>
              </p:nvGrpSpPr>
              <p:grpSpPr>
                <a:xfrm rot="2991511">
                  <a:off x="8318306" y="2222976"/>
                  <a:ext cx="75470" cy="185792"/>
                  <a:chOff x="8337080" y="2178223"/>
                  <a:chExt cx="75470" cy="372392"/>
                </a:xfrm>
              </p:grpSpPr>
              <p:cxnSp>
                <p:nvCxnSpPr>
                  <p:cNvPr id="877" name="Straight Connector 876">
                    <a:extLst>
                      <a:ext uri="{FF2B5EF4-FFF2-40B4-BE49-F238E27FC236}">
                        <a16:creationId xmlns:a16="http://schemas.microsoft.com/office/drawing/2014/main" id="{31619288-7EC0-EE4A-8BC4-55BD353AB8D2}"/>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78" name="Straight Connector 877">
                    <a:extLst>
                      <a:ext uri="{FF2B5EF4-FFF2-40B4-BE49-F238E27FC236}">
                        <a16:creationId xmlns:a16="http://schemas.microsoft.com/office/drawing/2014/main" id="{4F635B17-2AEE-0740-BAC8-1300E8627386}"/>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79" name="Straight Connector 878">
                    <a:extLst>
                      <a:ext uri="{FF2B5EF4-FFF2-40B4-BE49-F238E27FC236}">
                        <a16:creationId xmlns:a16="http://schemas.microsoft.com/office/drawing/2014/main" id="{51DF881D-E347-C04B-85D0-D6D35F495D0C}"/>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875" name="Oval 874">
                  <a:extLst>
                    <a:ext uri="{FF2B5EF4-FFF2-40B4-BE49-F238E27FC236}">
                      <a16:creationId xmlns:a16="http://schemas.microsoft.com/office/drawing/2014/main" id="{1A94D9B9-F92C-0F48-A756-0758C6B1B977}"/>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876" name="Oval 875">
                  <a:extLst>
                    <a:ext uri="{FF2B5EF4-FFF2-40B4-BE49-F238E27FC236}">
                      <a16:creationId xmlns:a16="http://schemas.microsoft.com/office/drawing/2014/main" id="{D98C4E11-0EB3-4D4E-AF93-2645D87D2854}"/>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62" name="Group 361">
                <a:extLst>
                  <a:ext uri="{FF2B5EF4-FFF2-40B4-BE49-F238E27FC236}">
                    <a16:creationId xmlns:a16="http://schemas.microsoft.com/office/drawing/2014/main" id="{D55752D3-8A37-4F4A-8DD6-E62CECE8804F}"/>
                  </a:ext>
                </a:extLst>
              </p:cNvPr>
              <p:cNvGrpSpPr/>
              <p:nvPr/>
            </p:nvGrpSpPr>
            <p:grpSpPr>
              <a:xfrm>
                <a:off x="8016863" y="3592783"/>
                <a:ext cx="198722" cy="199717"/>
                <a:chOff x="8207018" y="2150346"/>
                <a:chExt cx="418251" cy="420345"/>
              </a:xfrm>
            </p:grpSpPr>
            <p:grpSp>
              <p:nvGrpSpPr>
                <p:cNvPr id="858" name="Group 857">
                  <a:extLst>
                    <a:ext uri="{FF2B5EF4-FFF2-40B4-BE49-F238E27FC236}">
                      <a16:creationId xmlns:a16="http://schemas.microsoft.com/office/drawing/2014/main" id="{1CE9E86F-5DED-5A46-97B5-A9C5A0EBE22C}"/>
                    </a:ext>
                  </a:extLst>
                </p:cNvPr>
                <p:cNvGrpSpPr/>
                <p:nvPr/>
              </p:nvGrpSpPr>
              <p:grpSpPr>
                <a:xfrm>
                  <a:off x="8549799" y="2182164"/>
                  <a:ext cx="75470" cy="267789"/>
                  <a:chOff x="8337080" y="2178223"/>
                  <a:chExt cx="75470" cy="372392"/>
                </a:xfrm>
              </p:grpSpPr>
              <p:cxnSp>
                <p:nvCxnSpPr>
                  <p:cNvPr id="869" name="Straight Connector 868">
                    <a:extLst>
                      <a:ext uri="{FF2B5EF4-FFF2-40B4-BE49-F238E27FC236}">
                        <a16:creationId xmlns:a16="http://schemas.microsoft.com/office/drawing/2014/main" id="{E713D760-DEBA-DD41-8B77-8538E34E09F4}"/>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70" name="Straight Connector 869">
                    <a:extLst>
                      <a:ext uri="{FF2B5EF4-FFF2-40B4-BE49-F238E27FC236}">
                        <a16:creationId xmlns:a16="http://schemas.microsoft.com/office/drawing/2014/main" id="{43CC73FE-FC9A-0F4A-A208-AF0D830A5901}"/>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71" name="Straight Connector 870">
                    <a:extLst>
                      <a:ext uri="{FF2B5EF4-FFF2-40B4-BE49-F238E27FC236}">
                        <a16:creationId xmlns:a16="http://schemas.microsoft.com/office/drawing/2014/main" id="{EADA5B19-78CA-BC41-8FDA-D4662CBD22E4}"/>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859" name="Group 858">
                  <a:extLst>
                    <a:ext uri="{FF2B5EF4-FFF2-40B4-BE49-F238E27FC236}">
                      <a16:creationId xmlns:a16="http://schemas.microsoft.com/office/drawing/2014/main" id="{590F73E8-C211-9940-9959-477C23110641}"/>
                    </a:ext>
                  </a:extLst>
                </p:cNvPr>
                <p:cNvGrpSpPr/>
                <p:nvPr/>
              </p:nvGrpSpPr>
              <p:grpSpPr>
                <a:xfrm rot="16200000">
                  <a:off x="8344003" y="2399061"/>
                  <a:ext cx="75470" cy="267789"/>
                  <a:chOff x="8337080" y="2178223"/>
                  <a:chExt cx="75470" cy="372392"/>
                </a:xfrm>
              </p:grpSpPr>
              <p:cxnSp>
                <p:nvCxnSpPr>
                  <p:cNvPr id="866" name="Straight Connector 865">
                    <a:extLst>
                      <a:ext uri="{FF2B5EF4-FFF2-40B4-BE49-F238E27FC236}">
                        <a16:creationId xmlns:a16="http://schemas.microsoft.com/office/drawing/2014/main" id="{3411B266-5A13-0547-9273-620512837A74}"/>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67" name="Straight Connector 866">
                    <a:extLst>
                      <a:ext uri="{FF2B5EF4-FFF2-40B4-BE49-F238E27FC236}">
                        <a16:creationId xmlns:a16="http://schemas.microsoft.com/office/drawing/2014/main" id="{8EA6D48D-1778-1E47-8D43-7A71BDD53050}"/>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68" name="Straight Connector 867">
                    <a:extLst>
                      <a:ext uri="{FF2B5EF4-FFF2-40B4-BE49-F238E27FC236}">
                        <a16:creationId xmlns:a16="http://schemas.microsoft.com/office/drawing/2014/main" id="{1B56E232-ED17-9C40-AB8B-B0456B0709E8}"/>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860" name="Group 859">
                  <a:extLst>
                    <a:ext uri="{FF2B5EF4-FFF2-40B4-BE49-F238E27FC236}">
                      <a16:creationId xmlns:a16="http://schemas.microsoft.com/office/drawing/2014/main" id="{E92BA499-375A-764B-945E-46B7C052C833}"/>
                    </a:ext>
                  </a:extLst>
                </p:cNvPr>
                <p:cNvGrpSpPr/>
                <p:nvPr/>
              </p:nvGrpSpPr>
              <p:grpSpPr>
                <a:xfrm rot="2991511">
                  <a:off x="8318306" y="2222976"/>
                  <a:ext cx="75470" cy="185792"/>
                  <a:chOff x="8337080" y="2178223"/>
                  <a:chExt cx="75470" cy="372392"/>
                </a:xfrm>
              </p:grpSpPr>
              <p:cxnSp>
                <p:nvCxnSpPr>
                  <p:cNvPr id="863" name="Straight Connector 862">
                    <a:extLst>
                      <a:ext uri="{FF2B5EF4-FFF2-40B4-BE49-F238E27FC236}">
                        <a16:creationId xmlns:a16="http://schemas.microsoft.com/office/drawing/2014/main" id="{F5D4F6FA-2A69-3E40-8555-EBF6091F0B17}"/>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64" name="Straight Connector 863">
                    <a:extLst>
                      <a:ext uri="{FF2B5EF4-FFF2-40B4-BE49-F238E27FC236}">
                        <a16:creationId xmlns:a16="http://schemas.microsoft.com/office/drawing/2014/main" id="{C86100E1-A817-2F43-BA6A-B0A0717A5FBE}"/>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65" name="Straight Connector 864">
                    <a:extLst>
                      <a:ext uri="{FF2B5EF4-FFF2-40B4-BE49-F238E27FC236}">
                        <a16:creationId xmlns:a16="http://schemas.microsoft.com/office/drawing/2014/main" id="{9BA2472B-A387-FF47-8C64-41ED3FD7FA70}"/>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861" name="Oval 860">
                  <a:extLst>
                    <a:ext uri="{FF2B5EF4-FFF2-40B4-BE49-F238E27FC236}">
                      <a16:creationId xmlns:a16="http://schemas.microsoft.com/office/drawing/2014/main" id="{D5520414-803A-E549-B82D-5A56CFEB626D}"/>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862" name="Oval 861">
                  <a:extLst>
                    <a:ext uri="{FF2B5EF4-FFF2-40B4-BE49-F238E27FC236}">
                      <a16:creationId xmlns:a16="http://schemas.microsoft.com/office/drawing/2014/main" id="{2A0CE87A-B022-8843-90EA-09E46FABDBE6}"/>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63" name="Group 362">
                <a:extLst>
                  <a:ext uri="{FF2B5EF4-FFF2-40B4-BE49-F238E27FC236}">
                    <a16:creationId xmlns:a16="http://schemas.microsoft.com/office/drawing/2014/main" id="{180A5C3E-ADC1-5C49-93C8-3F4A79189BE6}"/>
                  </a:ext>
                </a:extLst>
              </p:cNvPr>
              <p:cNvGrpSpPr/>
              <p:nvPr/>
            </p:nvGrpSpPr>
            <p:grpSpPr>
              <a:xfrm>
                <a:off x="8164581" y="3538130"/>
                <a:ext cx="198722" cy="199717"/>
                <a:chOff x="8207018" y="2150346"/>
                <a:chExt cx="418251" cy="420345"/>
              </a:xfrm>
            </p:grpSpPr>
            <p:grpSp>
              <p:nvGrpSpPr>
                <p:cNvPr id="844" name="Group 843">
                  <a:extLst>
                    <a:ext uri="{FF2B5EF4-FFF2-40B4-BE49-F238E27FC236}">
                      <a16:creationId xmlns:a16="http://schemas.microsoft.com/office/drawing/2014/main" id="{D4406F53-951C-2E4A-BC59-831A0A96CC67}"/>
                    </a:ext>
                  </a:extLst>
                </p:cNvPr>
                <p:cNvGrpSpPr/>
                <p:nvPr/>
              </p:nvGrpSpPr>
              <p:grpSpPr>
                <a:xfrm>
                  <a:off x="8549799" y="2182164"/>
                  <a:ext cx="75470" cy="267789"/>
                  <a:chOff x="8337080" y="2178223"/>
                  <a:chExt cx="75470" cy="372392"/>
                </a:xfrm>
              </p:grpSpPr>
              <p:cxnSp>
                <p:nvCxnSpPr>
                  <p:cNvPr id="855" name="Straight Connector 854">
                    <a:extLst>
                      <a:ext uri="{FF2B5EF4-FFF2-40B4-BE49-F238E27FC236}">
                        <a16:creationId xmlns:a16="http://schemas.microsoft.com/office/drawing/2014/main" id="{59DCC7FA-C25A-5144-BB31-68FF94C910BE}"/>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56" name="Straight Connector 855">
                    <a:extLst>
                      <a:ext uri="{FF2B5EF4-FFF2-40B4-BE49-F238E27FC236}">
                        <a16:creationId xmlns:a16="http://schemas.microsoft.com/office/drawing/2014/main" id="{D80B2FBC-71DC-C849-A561-3E8CF1B8A5F6}"/>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57" name="Straight Connector 856">
                    <a:extLst>
                      <a:ext uri="{FF2B5EF4-FFF2-40B4-BE49-F238E27FC236}">
                        <a16:creationId xmlns:a16="http://schemas.microsoft.com/office/drawing/2014/main" id="{37DF41C1-C3BC-9641-B1E1-D4030600B9AB}"/>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845" name="Group 844">
                  <a:extLst>
                    <a:ext uri="{FF2B5EF4-FFF2-40B4-BE49-F238E27FC236}">
                      <a16:creationId xmlns:a16="http://schemas.microsoft.com/office/drawing/2014/main" id="{308F0AAB-9971-034B-A16B-8564368FB240}"/>
                    </a:ext>
                  </a:extLst>
                </p:cNvPr>
                <p:cNvGrpSpPr/>
                <p:nvPr/>
              </p:nvGrpSpPr>
              <p:grpSpPr>
                <a:xfrm rot="16200000">
                  <a:off x="8344003" y="2399061"/>
                  <a:ext cx="75470" cy="267789"/>
                  <a:chOff x="8337080" y="2178223"/>
                  <a:chExt cx="75470" cy="372392"/>
                </a:xfrm>
              </p:grpSpPr>
              <p:cxnSp>
                <p:nvCxnSpPr>
                  <p:cNvPr id="852" name="Straight Connector 851">
                    <a:extLst>
                      <a:ext uri="{FF2B5EF4-FFF2-40B4-BE49-F238E27FC236}">
                        <a16:creationId xmlns:a16="http://schemas.microsoft.com/office/drawing/2014/main" id="{D35617B0-65DB-5C47-97A5-11166AA94CB5}"/>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53" name="Straight Connector 852">
                    <a:extLst>
                      <a:ext uri="{FF2B5EF4-FFF2-40B4-BE49-F238E27FC236}">
                        <a16:creationId xmlns:a16="http://schemas.microsoft.com/office/drawing/2014/main" id="{06F0D8C2-5500-4246-8263-F5AFABE05D8C}"/>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54" name="Straight Connector 853">
                    <a:extLst>
                      <a:ext uri="{FF2B5EF4-FFF2-40B4-BE49-F238E27FC236}">
                        <a16:creationId xmlns:a16="http://schemas.microsoft.com/office/drawing/2014/main" id="{44157FEF-30FC-F045-9464-24B63C115087}"/>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846" name="Group 845">
                  <a:extLst>
                    <a:ext uri="{FF2B5EF4-FFF2-40B4-BE49-F238E27FC236}">
                      <a16:creationId xmlns:a16="http://schemas.microsoft.com/office/drawing/2014/main" id="{CEE852D2-9A41-124F-A371-C0E6C813FCF1}"/>
                    </a:ext>
                  </a:extLst>
                </p:cNvPr>
                <p:cNvGrpSpPr/>
                <p:nvPr/>
              </p:nvGrpSpPr>
              <p:grpSpPr>
                <a:xfrm rot="2991511">
                  <a:off x="8318306" y="2222976"/>
                  <a:ext cx="75470" cy="185792"/>
                  <a:chOff x="8337080" y="2178223"/>
                  <a:chExt cx="75470" cy="372392"/>
                </a:xfrm>
              </p:grpSpPr>
              <p:cxnSp>
                <p:nvCxnSpPr>
                  <p:cNvPr id="849" name="Straight Connector 848">
                    <a:extLst>
                      <a:ext uri="{FF2B5EF4-FFF2-40B4-BE49-F238E27FC236}">
                        <a16:creationId xmlns:a16="http://schemas.microsoft.com/office/drawing/2014/main" id="{A71656B5-3E70-6D43-B156-EF6A5682E638}"/>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50" name="Straight Connector 849">
                    <a:extLst>
                      <a:ext uri="{FF2B5EF4-FFF2-40B4-BE49-F238E27FC236}">
                        <a16:creationId xmlns:a16="http://schemas.microsoft.com/office/drawing/2014/main" id="{0CAF5718-7926-3E47-AC09-3AA97AFBE2AB}"/>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51" name="Straight Connector 850">
                    <a:extLst>
                      <a:ext uri="{FF2B5EF4-FFF2-40B4-BE49-F238E27FC236}">
                        <a16:creationId xmlns:a16="http://schemas.microsoft.com/office/drawing/2014/main" id="{C51C7782-AFA0-EB42-B889-3DE43DC5CC7C}"/>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847" name="Oval 846">
                  <a:extLst>
                    <a:ext uri="{FF2B5EF4-FFF2-40B4-BE49-F238E27FC236}">
                      <a16:creationId xmlns:a16="http://schemas.microsoft.com/office/drawing/2014/main" id="{94B8AC31-0047-EA43-A8A0-D3D9DD37C1BD}"/>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848" name="Oval 847">
                  <a:extLst>
                    <a:ext uri="{FF2B5EF4-FFF2-40B4-BE49-F238E27FC236}">
                      <a16:creationId xmlns:a16="http://schemas.microsoft.com/office/drawing/2014/main" id="{ECE47F70-2E80-8E4C-9277-B361834E124D}"/>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64" name="Group 363">
                <a:extLst>
                  <a:ext uri="{FF2B5EF4-FFF2-40B4-BE49-F238E27FC236}">
                    <a16:creationId xmlns:a16="http://schemas.microsoft.com/office/drawing/2014/main" id="{F149E1EB-DE79-8448-93A8-35A881CABE2E}"/>
                  </a:ext>
                </a:extLst>
              </p:cNvPr>
              <p:cNvGrpSpPr/>
              <p:nvPr/>
            </p:nvGrpSpPr>
            <p:grpSpPr>
              <a:xfrm>
                <a:off x="8307503" y="3618510"/>
                <a:ext cx="198722" cy="199717"/>
                <a:chOff x="8207018" y="2150346"/>
                <a:chExt cx="418251" cy="420345"/>
              </a:xfrm>
            </p:grpSpPr>
            <p:grpSp>
              <p:nvGrpSpPr>
                <p:cNvPr id="830" name="Group 829">
                  <a:extLst>
                    <a:ext uri="{FF2B5EF4-FFF2-40B4-BE49-F238E27FC236}">
                      <a16:creationId xmlns:a16="http://schemas.microsoft.com/office/drawing/2014/main" id="{8011E7E9-E95E-3349-A71C-3A52CB492EDA}"/>
                    </a:ext>
                  </a:extLst>
                </p:cNvPr>
                <p:cNvGrpSpPr/>
                <p:nvPr/>
              </p:nvGrpSpPr>
              <p:grpSpPr>
                <a:xfrm>
                  <a:off x="8549799" y="2182164"/>
                  <a:ext cx="75470" cy="267789"/>
                  <a:chOff x="8337080" y="2178223"/>
                  <a:chExt cx="75470" cy="372392"/>
                </a:xfrm>
              </p:grpSpPr>
              <p:cxnSp>
                <p:nvCxnSpPr>
                  <p:cNvPr id="841" name="Straight Connector 840">
                    <a:extLst>
                      <a:ext uri="{FF2B5EF4-FFF2-40B4-BE49-F238E27FC236}">
                        <a16:creationId xmlns:a16="http://schemas.microsoft.com/office/drawing/2014/main" id="{1D74E5E7-FBF6-9A47-AB18-44A89AFF9879}"/>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42" name="Straight Connector 841">
                    <a:extLst>
                      <a:ext uri="{FF2B5EF4-FFF2-40B4-BE49-F238E27FC236}">
                        <a16:creationId xmlns:a16="http://schemas.microsoft.com/office/drawing/2014/main" id="{A8AA6C41-5EA5-3041-853A-2CD48E86A4D2}"/>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43" name="Straight Connector 842">
                    <a:extLst>
                      <a:ext uri="{FF2B5EF4-FFF2-40B4-BE49-F238E27FC236}">
                        <a16:creationId xmlns:a16="http://schemas.microsoft.com/office/drawing/2014/main" id="{E5272471-AF30-EF4C-BDEB-FACA960EB01E}"/>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831" name="Group 830">
                  <a:extLst>
                    <a:ext uri="{FF2B5EF4-FFF2-40B4-BE49-F238E27FC236}">
                      <a16:creationId xmlns:a16="http://schemas.microsoft.com/office/drawing/2014/main" id="{39B13E38-A0B8-454A-A59E-193E9516D969}"/>
                    </a:ext>
                  </a:extLst>
                </p:cNvPr>
                <p:cNvGrpSpPr/>
                <p:nvPr/>
              </p:nvGrpSpPr>
              <p:grpSpPr>
                <a:xfrm rot="16200000">
                  <a:off x="8344003" y="2399061"/>
                  <a:ext cx="75470" cy="267789"/>
                  <a:chOff x="8337080" y="2178223"/>
                  <a:chExt cx="75470" cy="372392"/>
                </a:xfrm>
              </p:grpSpPr>
              <p:cxnSp>
                <p:nvCxnSpPr>
                  <p:cNvPr id="838" name="Straight Connector 837">
                    <a:extLst>
                      <a:ext uri="{FF2B5EF4-FFF2-40B4-BE49-F238E27FC236}">
                        <a16:creationId xmlns:a16="http://schemas.microsoft.com/office/drawing/2014/main" id="{7CA38D14-C115-F64F-80E7-CCC9C8CAFA0C}"/>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39" name="Straight Connector 838">
                    <a:extLst>
                      <a:ext uri="{FF2B5EF4-FFF2-40B4-BE49-F238E27FC236}">
                        <a16:creationId xmlns:a16="http://schemas.microsoft.com/office/drawing/2014/main" id="{1D45424F-DCAA-3B4E-90EE-B4CC57D1FF08}"/>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id="{D27FE368-79E1-7F4B-B646-EB3DDA184342}"/>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832" name="Group 831">
                  <a:extLst>
                    <a:ext uri="{FF2B5EF4-FFF2-40B4-BE49-F238E27FC236}">
                      <a16:creationId xmlns:a16="http://schemas.microsoft.com/office/drawing/2014/main" id="{B55EBA00-552A-4146-B1D8-E2F73220A2B2}"/>
                    </a:ext>
                  </a:extLst>
                </p:cNvPr>
                <p:cNvGrpSpPr/>
                <p:nvPr/>
              </p:nvGrpSpPr>
              <p:grpSpPr>
                <a:xfrm rot="2991511">
                  <a:off x="8318306" y="2222976"/>
                  <a:ext cx="75470" cy="185792"/>
                  <a:chOff x="8337080" y="2178223"/>
                  <a:chExt cx="75470" cy="372392"/>
                </a:xfrm>
              </p:grpSpPr>
              <p:cxnSp>
                <p:nvCxnSpPr>
                  <p:cNvPr id="835" name="Straight Connector 834">
                    <a:extLst>
                      <a:ext uri="{FF2B5EF4-FFF2-40B4-BE49-F238E27FC236}">
                        <a16:creationId xmlns:a16="http://schemas.microsoft.com/office/drawing/2014/main" id="{3FCE3B87-49D7-C041-B189-CECB81F61F30}"/>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36" name="Straight Connector 835">
                    <a:extLst>
                      <a:ext uri="{FF2B5EF4-FFF2-40B4-BE49-F238E27FC236}">
                        <a16:creationId xmlns:a16="http://schemas.microsoft.com/office/drawing/2014/main" id="{D437BE7E-4F89-1944-978A-25EA8532FB2A}"/>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id="{872A798F-6392-7D40-B8CD-15ECB2725FAB}"/>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833" name="Oval 832">
                  <a:extLst>
                    <a:ext uri="{FF2B5EF4-FFF2-40B4-BE49-F238E27FC236}">
                      <a16:creationId xmlns:a16="http://schemas.microsoft.com/office/drawing/2014/main" id="{B50C7F70-1C18-6D47-B49E-07204BA265B3}"/>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834" name="Oval 833">
                  <a:extLst>
                    <a:ext uri="{FF2B5EF4-FFF2-40B4-BE49-F238E27FC236}">
                      <a16:creationId xmlns:a16="http://schemas.microsoft.com/office/drawing/2014/main" id="{C6335979-73D0-B445-B25C-DE922C7F204B}"/>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65" name="Group 364">
                <a:extLst>
                  <a:ext uri="{FF2B5EF4-FFF2-40B4-BE49-F238E27FC236}">
                    <a16:creationId xmlns:a16="http://schemas.microsoft.com/office/drawing/2014/main" id="{47BB3314-56AB-6C40-B6B5-C8D52869C4B5}"/>
                  </a:ext>
                </a:extLst>
              </p:cNvPr>
              <p:cNvGrpSpPr/>
              <p:nvPr/>
            </p:nvGrpSpPr>
            <p:grpSpPr>
              <a:xfrm>
                <a:off x="8467293" y="3655118"/>
                <a:ext cx="198722" cy="199717"/>
                <a:chOff x="8207018" y="2150346"/>
                <a:chExt cx="418251" cy="420345"/>
              </a:xfrm>
            </p:grpSpPr>
            <p:grpSp>
              <p:nvGrpSpPr>
                <p:cNvPr id="816" name="Group 815">
                  <a:extLst>
                    <a:ext uri="{FF2B5EF4-FFF2-40B4-BE49-F238E27FC236}">
                      <a16:creationId xmlns:a16="http://schemas.microsoft.com/office/drawing/2014/main" id="{A3B6F6A6-1598-B345-9593-E63C37634494}"/>
                    </a:ext>
                  </a:extLst>
                </p:cNvPr>
                <p:cNvGrpSpPr/>
                <p:nvPr/>
              </p:nvGrpSpPr>
              <p:grpSpPr>
                <a:xfrm>
                  <a:off x="8549799" y="2182164"/>
                  <a:ext cx="75470" cy="267789"/>
                  <a:chOff x="8337080" y="2178223"/>
                  <a:chExt cx="75470" cy="372392"/>
                </a:xfrm>
              </p:grpSpPr>
              <p:cxnSp>
                <p:nvCxnSpPr>
                  <p:cNvPr id="827" name="Straight Connector 826">
                    <a:extLst>
                      <a:ext uri="{FF2B5EF4-FFF2-40B4-BE49-F238E27FC236}">
                        <a16:creationId xmlns:a16="http://schemas.microsoft.com/office/drawing/2014/main" id="{BB1E598C-BA78-064C-A5E1-422A60856CC5}"/>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28" name="Straight Connector 827">
                    <a:extLst>
                      <a:ext uri="{FF2B5EF4-FFF2-40B4-BE49-F238E27FC236}">
                        <a16:creationId xmlns:a16="http://schemas.microsoft.com/office/drawing/2014/main" id="{E58FEF81-5E2F-004F-A765-EC5FD3AECCD9}"/>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29" name="Straight Connector 828">
                    <a:extLst>
                      <a:ext uri="{FF2B5EF4-FFF2-40B4-BE49-F238E27FC236}">
                        <a16:creationId xmlns:a16="http://schemas.microsoft.com/office/drawing/2014/main" id="{0915CA03-D3E7-D541-B86F-4F3B554A2628}"/>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817" name="Group 816">
                  <a:extLst>
                    <a:ext uri="{FF2B5EF4-FFF2-40B4-BE49-F238E27FC236}">
                      <a16:creationId xmlns:a16="http://schemas.microsoft.com/office/drawing/2014/main" id="{16AE1D82-8B34-D04A-8112-4C3D5FC16799}"/>
                    </a:ext>
                  </a:extLst>
                </p:cNvPr>
                <p:cNvGrpSpPr/>
                <p:nvPr/>
              </p:nvGrpSpPr>
              <p:grpSpPr>
                <a:xfrm rot="16200000">
                  <a:off x="8344003" y="2399061"/>
                  <a:ext cx="75470" cy="267789"/>
                  <a:chOff x="8337080" y="2178223"/>
                  <a:chExt cx="75470" cy="372392"/>
                </a:xfrm>
              </p:grpSpPr>
              <p:cxnSp>
                <p:nvCxnSpPr>
                  <p:cNvPr id="824" name="Straight Connector 823">
                    <a:extLst>
                      <a:ext uri="{FF2B5EF4-FFF2-40B4-BE49-F238E27FC236}">
                        <a16:creationId xmlns:a16="http://schemas.microsoft.com/office/drawing/2014/main" id="{9EF50E52-BCAE-FC46-93F7-3EFD573CE392}"/>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25" name="Straight Connector 824">
                    <a:extLst>
                      <a:ext uri="{FF2B5EF4-FFF2-40B4-BE49-F238E27FC236}">
                        <a16:creationId xmlns:a16="http://schemas.microsoft.com/office/drawing/2014/main" id="{446E85A2-A5FF-0B47-A785-D88BB5A146F0}"/>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26" name="Straight Connector 825">
                    <a:extLst>
                      <a:ext uri="{FF2B5EF4-FFF2-40B4-BE49-F238E27FC236}">
                        <a16:creationId xmlns:a16="http://schemas.microsoft.com/office/drawing/2014/main" id="{7094D575-C877-8345-B4E5-D3714DFE35F6}"/>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818" name="Group 817">
                  <a:extLst>
                    <a:ext uri="{FF2B5EF4-FFF2-40B4-BE49-F238E27FC236}">
                      <a16:creationId xmlns:a16="http://schemas.microsoft.com/office/drawing/2014/main" id="{2178BFF9-EF34-C54B-B3B3-091EE8D77699}"/>
                    </a:ext>
                  </a:extLst>
                </p:cNvPr>
                <p:cNvGrpSpPr/>
                <p:nvPr/>
              </p:nvGrpSpPr>
              <p:grpSpPr>
                <a:xfrm rot="2991511">
                  <a:off x="8318306" y="2222976"/>
                  <a:ext cx="75470" cy="185792"/>
                  <a:chOff x="8337080" y="2178223"/>
                  <a:chExt cx="75470" cy="372392"/>
                </a:xfrm>
              </p:grpSpPr>
              <p:cxnSp>
                <p:nvCxnSpPr>
                  <p:cNvPr id="821" name="Straight Connector 820">
                    <a:extLst>
                      <a:ext uri="{FF2B5EF4-FFF2-40B4-BE49-F238E27FC236}">
                        <a16:creationId xmlns:a16="http://schemas.microsoft.com/office/drawing/2014/main" id="{F93FE9EA-E2CB-0A46-B8AC-32D5CD4902CC}"/>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22" name="Straight Connector 821">
                    <a:extLst>
                      <a:ext uri="{FF2B5EF4-FFF2-40B4-BE49-F238E27FC236}">
                        <a16:creationId xmlns:a16="http://schemas.microsoft.com/office/drawing/2014/main" id="{5B12DE53-C8FD-FF44-B050-3FD5471DF118}"/>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23" name="Straight Connector 822">
                    <a:extLst>
                      <a:ext uri="{FF2B5EF4-FFF2-40B4-BE49-F238E27FC236}">
                        <a16:creationId xmlns:a16="http://schemas.microsoft.com/office/drawing/2014/main" id="{E05636A9-0AB3-6A40-B21C-ED9C62D07C34}"/>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819" name="Oval 818">
                  <a:extLst>
                    <a:ext uri="{FF2B5EF4-FFF2-40B4-BE49-F238E27FC236}">
                      <a16:creationId xmlns:a16="http://schemas.microsoft.com/office/drawing/2014/main" id="{1E3E4DF5-D687-2C41-B82B-4E696813397F}"/>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820" name="Oval 819">
                  <a:extLst>
                    <a:ext uri="{FF2B5EF4-FFF2-40B4-BE49-F238E27FC236}">
                      <a16:creationId xmlns:a16="http://schemas.microsoft.com/office/drawing/2014/main" id="{09A84199-7407-9B4E-9C7C-9DF0D4F3DF42}"/>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66" name="Group 365">
                <a:extLst>
                  <a:ext uri="{FF2B5EF4-FFF2-40B4-BE49-F238E27FC236}">
                    <a16:creationId xmlns:a16="http://schemas.microsoft.com/office/drawing/2014/main" id="{6B9F25E6-C538-DB46-B395-41C799E656C6}"/>
                  </a:ext>
                </a:extLst>
              </p:cNvPr>
              <p:cNvGrpSpPr/>
              <p:nvPr/>
            </p:nvGrpSpPr>
            <p:grpSpPr>
              <a:xfrm>
                <a:off x="8023637" y="3789558"/>
                <a:ext cx="198722" cy="199717"/>
                <a:chOff x="8207018" y="2150346"/>
                <a:chExt cx="418251" cy="420345"/>
              </a:xfrm>
            </p:grpSpPr>
            <p:grpSp>
              <p:nvGrpSpPr>
                <p:cNvPr id="802" name="Group 801">
                  <a:extLst>
                    <a:ext uri="{FF2B5EF4-FFF2-40B4-BE49-F238E27FC236}">
                      <a16:creationId xmlns:a16="http://schemas.microsoft.com/office/drawing/2014/main" id="{85ADB36A-AECA-584F-97AF-8352523069E3}"/>
                    </a:ext>
                  </a:extLst>
                </p:cNvPr>
                <p:cNvGrpSpPr/>
                <p:nvPr/>
              </p:nvGrpSpPr>
              <p:grpSpPr>
                <a:xfrm>
                  <a:off x="8549799" y="2182164"/>
                  <a:ext cx="75470" cy="267789"/>
                  <a:chOff x="8337080" y="2178223"/>
                  <a:chExt cx="75470" cy="372392"/>
                </a:xfrm>
              </p:grpSpPr>
              <p:cxnSp>
                <p:nvCxnSpPr>
                  <p:cNvPr id="813" name="Straight Connector 812">
                    <a:extLst>
                      <a:ext uri="{FF2B5EF4-FFF2-40B4-BE49-F238E27FC236}">
                        <a16:creationId xmlns:a16="http://schemas.microsoft.com/office/drawing/2014/main" id="{FD12ED1F-745C-1042-A2DB-2D9296D8D62C}"/>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14" name="Straight Connector 813">
                    <a:extLst>
                      <a:ext uri="{FF2B5EF4-FFF2-40B4-BE49-F238E27FC236}">
                        <a16:creationId xmlns:a16="http://schemas.microsoft.com/office/drawing/2014/main" id="{34795BA6-3E1C-454B-902B-E2B4FF1CEA32}"/>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15" name="Straight Connector 814">
                    <a:extLst>
                      <a:ext uri="{FF2B5EF4-FFF2-40B4-BE49-F238E27FC236}">
                        <a16:creationId xmlns:a16="http://schemas.microsoft.com/office/drawing/2014/main" id="{C0DA4A16-74F7-AB4A-A627-362467096C98}"/>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803" name="Group 802">
                  <a:extLst>
                    <a:ext uri="{FF2B5EF4-FFF2-40B4-BE49-F238E27FC236}">
                      <a16:creationId xmlns:a16="http://schemas.microsoft.com/office/drawing/2014/main" id="{BBD3D967-A6C3-844E-9691-C4B8CD83B2A1}"/>
                    </a:ext>
                  </a:extLst>
                </p:cNvPr>
                <p:cNvGrpSpPr/>
                <p:nvPr/>
              </p:nvGrpSpPr>
              <p:grpSpPr>
                <a:xfrm rot="16200000">
                  <a:off x="8344003" y="2399061"/>
                  <a:ext cx="75470" cy="267789"/>
                  <a:chOff x="8337080" y="2178223"/>
                  <a:chExt cx="75470" cy="372392"/>
                </a:xfrm>
              </p:grpSpPr>
              <p:cxnSp>
                <p:nvCxnSpPr>
                  <p:cNvPr id="810" name="Straight Connector 809">
                    <a:extLst>
                      <a:ext uri="{FF2B5EF4-FFF2-40B4-BE49-F238E27FC236}">
                        <a16:creationId xmlns:a16="http://schemas.microsoft.com/office/drawing/2014/main" id="{30F000E6-914E-A24C-9C46-E601AC5960BB}"/>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11" name="Straight Connector 810">
                    <a:extLst>
                      <a:ext uri="{FF2B5EF4-FFF2-40B4-BE49-F238E27FC236}">
                        <a16:creationId xmlns:a16="http://schemas.microsoft.com/office/drawing/2014/main" id="{81F94823-5E9D-1848-B758-36F0DD6B89CD}"/>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12" name="Straight Connector 811">
                    <a:extLst>
                      <a:ext uri="{FF2B5EF4-FFF2-40B4-BE49-F238E27FC236}">
                        <a16:creationId xmlns:a16="http://schemas.microsoft.com/office/drawing/2014/main" id="{D073CA93-1112-1E41-9BC5-0A072515A519}"/>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804" name="Group 803">
                  <a:extLst>
                    <a:ext uri="{FF2B5EF4-FFF2-40B4-BE49-F238E27FC236}">
                      <a16:creationId xmlns:a16="http://schemas.microsoft.com/office/drawing/2014/main" id="{08972724-977A-2D4D-92D0-6EAD0DD6A690}"/>
                    </a:ext>
                  </a:extLst>
                </p:cNvPr>
                <p:cNvGrpSpPr/>
                <p:nvPr/>
              </p:nvGrpSpPr>
              <p:grpSpPr>
                <a:xfrm rot="2991511">
                  <a:off x="8318306" y="2222976"/>
                  <a:ext cx="75470" cy="185792"/>
                  <a:chOff x="8337080" y="2178223"/>
                  <a:chExt cx="75470" cy="372392"/>
                </a:xfrm>
              </p:grpSpPr>
              <p:cxnSp>
                <p:nvCxnSpPr>
                  <p:cNvPr id="807" name="Straight Connector 806">
                    <a:extLst>
                      <a:ext uri="{FF2B5EF4-FFF2-40B4-BE49-F238E27FC236}">
                        <a16:creationId xmlns:a16="http://schemas.microsoft.com/office/drawing/2014/main" id="{2433FE04-766B-4F42-A230-A614F7C288EB}"/>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08" name="Straight Connector 807">
                    <a:extLst>
                      <a:ext uri="{FF2B5EF4-FFF2-40B4-BE49-F238E27FC236}">
                        <a16:creationId xmlns:a16="http://schemas.microsoft.com/office/drawing/2014/main" id="{1B55FC94-B72A-3148-B03E-A15B0ECAFF57}"/>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09" name="Straight Connector 808">
                    <a:extLst>
                      <a:ext uri="{FF2B5EF4-FFF2-40B4-BE49-F238E27FC236}">
                        <a16:creationId xmlns:a16="http://schemas.microsoft.com/office/drawing/2014/main" id="{D90CF203-B5EC-BF40-A50D-D3BB69AB4A4B}"/>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805" name="Oval 804">
                  <a:extLst>
                    <a:ext uri="{FF2B5EF4-FFF2-40B4-BE49-F238E27FC236}">
                      <a16:creationId xmlns:a16="http://schemas.microsoft.com/office/drawing/2014/main" id="{CF45E89A-C30B-9B43-929E-DBE93FFC2878}"/>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806" name="Oval 805">
                  <a:extLst>
                    <a:ext uri="{FF2B5EF4-FFF2-40B4-BE49-F238E27FC236}">
                      <a16:creationId xmlns:a16="http://schemas.microsoft.com/office/drawing/2014/main" id="{0BDE3758-24B1-9446-B9BB-B4F4BF6D60E3}"/>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67" name="Group 366">
                <a:extLst>
                  <a:ext uri="{FF2B5EF4-FFF2-40B4-BE49-F238E27FC236}">
                    <a16:creationId xmlns:a16="http://schemas.microsoft.com/office/drawing/2014/main" id="{67E63556-D0AC-0449-B6F8-F8FD02DE3D89}"/>
                  </a:ext>
                </a:extLst>
              </p:cNvPr>
              <p:cNvGrpSpPr/>
              <p:nvPr/>
            </p:nvGrpSpPr>
            <p:grpSpPr>
              <a:xfrm>
                <a:off x="8135474" y="3937605"/>
                <a:ext cx="198722" cy="199717"/>
                <a:chOff x="8207018" y="2150346"/>
                <a:chExt cx="418251" cy="420345"/>
              </a:xfrm>
            </p:grpSpPr>
            <p:grpSp>
              <p:nvGrpSpPr>
                <p:cNvPr id="788" name="Group 787">
                  <a:extLst>
                    <a:ext uri="{FF2B5EF4-FFF2-40B4-BE49-F238E27FC236}">
                      <a16:creationId xmlns:a16="http://schemas.microsoft.com/office/drawing/2014/main" id="{DA7FE685-087C-1642-A5AA-FE7CA3717CA6}"/>
                    </a:ext>
                  </a:extLst>
                </p:cNvPr>
                <p:cNvGrpSpPr/>
                <p:nvPr/>
              </p:nvGrpSpPr>
              <p:grpSpPr>
                <a:xfrm>
                  <a:off x="8549799" y="2182164"/>
                  <a:ext cx="75470" cy="267789"/>
                  <a:chOff x="8337080" y="2178223"/>
                  <a:chExt cx="75470" cy="372392"/>
                </a:xfrm>
              </p:grpSpPr>
              <p:cxnSp>
                <p:nvCxnSpPr>
                  <p:cNvPr id="799" name="Straight Connector 798">
                    <a:extLst>
                      <a:ext uri="{FF2B5EF4-FFF2-40B4-BE49-F238E27FC236}">
                        <a16:creationId xmlns:a16="http://schemas.microsoft.com/office/drawing/2014/main" id="{32F53EC9-6674-3A4B-9011-649DD6D39E7D}"/>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00" name="Straight Connector 799">
                    <a:extLst>
                      <a:ext uri="{FF2B5EF4-FFF2-40B4-BE49-F238E27FC236}">
                        <a16:creationId xmlns:a16="http://schemas.microsoft.com/office/drawing/2014/main" id="{D834A3B0-1BC0-3B46-A569-C4A571C874EE}"/>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801" name="Straight Connector 800">
                    <a:extLst>
                      <a:ext uri="{FF2B5EF4-FFF2-40B4-BE49-F238E27FC236}">
                        <a16:creationId xmlns:a16="http://schemas.microsoft.com/office/drawing/2014/main" id="{C6B3CF41-E241-514C-B694-388417C9A4B5}"/>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789" name="Group 788">
                  <a:extLst>
                    <a:ext uri="{FF2B5EF4-FFF2-40B4-BE49-F238E27FC236}">
                      <a16:creationId xmlns:a16="http://schemas.microsoft.com/office/drawing/2014/main" id="{1B53D81A-DF17-5342-A669-517B4D0F17CF}"/>
                    </a:ext>
                  </a:extLst>
                </p:cNvPr>
                <p:cNvGrpSpPr/>
                <p:nvPr/>
              </p:nvGrpSpPr>
              <p:grpSpPr>
                <a:xfrm rot="16200000">
                  <a:off x="8344003" y="2399061"/>
                  <a:ext cx="75470" cy="267789"/>
                  <a:chOff x="8337080" y="2178223"/>
                  <a:chExt cx="75470" cy="372392"/>
                </a:xfrm>
              </p:grpSpPr>
              <p:cxnSp>
                <p:nvCxnSpPr>
                  <p:cNvPr id="796" name="Straight Connector 795">
                    <a:extLst>
                      <a:ext uri="{FF2B5EF4-FFF2-40B4-BE49-F238E27FC236}">
                        <a16:creationId xmlns:a16="http://schemas.microsoft.com/office/drawing/2014/main" id="{E0499867-C77D-3A4B-A16E-0287CFA35AED}"/>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97" name="Straight Connector 796">
                    <a:extLst>
                      <a:ext uri="{FF2B5EF4-FFF2-40B4-BE49-F238E27FC236}">
                        <a16:creationId xmlns:a16="http://schemas.microsoft.com/office/drawing/2014/main" id="{D82085AA-A4B9-3C4E-9D76-473F732B5906}"/>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98" name="Straight Connector 797">
                    <a:extLst>
                      <a:ext uri="{FF2B5EF4-FFF2-40B4-BE49-F238E27FC236}">
                        <a16:creationId xmlns:a16="http://schemas.microsoft.com/office/drawing/2014/main" id="{524615BC-3C55-EF47-9AC7-9D9CB8C275AE}"/>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790" name="Group 789">
                  <a:extLst>
                    <a:ext uri="{FF2B5EF4-FFF2-40B4-BE49-F238E27FC236}">
                      <a16:creationId xmlns:a16="http://schemas.microsoft.com/office/drawing/2014/main" id="{8D860AF8-C69A-8845-AD85-7518E76E4A13}"/>
                    </a:ext>
                  </a:extLst>
                </p:cNvPr>
                <p:cNvGrpSpPr/>
                <p:nvPr/>
              </p:nvGrpSpPr>
              <p:grpSpPr>
                <a:xfrm rot="2991511">
                  <a:off x="8318306" y="2222976"/>
                  <a:ext cx="75470" cy="185792"/>
                  <a:chOff x="8337080" y="2178223"/>
                  <a:chExt cx="75470" cy="372392"/>
                </a:xfrm>
              </p:grpSpPr>
              <p:cxnSp>
                <p:nvCxnSpPr>
                  <p:cNvPr id="793" name="Straight Connector 792">
                    <a:extLst>
                      <a:ext uri="{FF2B5EF4-FFF2-40B4-BE49-F238E27FC236}">
                        <a16:creationId xmlns:a16="http://schemas.microsoft.com/office/drawing/2014/main" id="{FEC177BF-485B-874F-80D2-2CA6A5CF4E27}"/>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94" name="Straight Connector 793">
                    <a:extLst>
                      <a:ext uri="{FF2B5EF4-FFF2-40B4-BE49-F238E27FC236}">
                        <a16:creationId xmlns:a16="http://schemas.microsoft.com/office/drawing/2014/main" id="{A8DA6CC5-6E94-D14E-ABF2-5AD35A2E6E7D}"/>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95" name="Straight Connector 794">
                    <a:extLst>
                      <a:ext uri="{FF2B5EF4-FFF2-40B4-BE49-F238E27FC236}">
                        <a16:creationId xmlns:a16="http://schemas.microsoft.com/office/drawing/2014/main" id="{BC011275-E520-C749-AEE6-341C63D29E85}"/>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791" name="Oval 790">
                  <a:extLst>
                    <a:ext uri="{FF2B5EF4-FFF2-40B4-BE49-F238E27FC236}">
                      <a16:creationId xmlns:a16="http://schemas.microsoft.com/office/drawing/2014/main" id="{FA7194A0-041C-7D4E-9A40-212F0F394286}"/>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792" name="Oval 791">
                  <a:extLst>
                    <a:ext uri="{FF2B5EF4-FFF2-40B4-BE49-F238E27FC236}">
                      <a16:creationId xmlns:a16="http://schemas.microsoft.com/office/drawing/2014/main" id="{8213694A-F644-1740-8B56-ED01F0571553}"/>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68" name="Group 367">
                <a:extLst>
                  <a:ext uri="{FF2B5EF4-FFF2-40B4-BE49-F238E27FC236}">
                    <a16:creationId xmlns:a16="http://schemas.microsoft.com/office/drawing/2014/main" id="{6BCE11B8-D2F1-F546-9DC0-1157C4846559}"/>
                  </a:ext>
                </a:extLst>
              </p:cNvPr>
              <p:cNvGrpSpPr/>
              <p:nvPr/>
            </p:nvGrpSpPr>
            <p:grpSpPr>
              <a:xfrm>
                <a:off x="8299871" y="3835872"/>
                <a:ext cx="198722" cy="199717"/>
                <a:chOff x="8207018" y="2150346"/>
                <a:chExt cx="418251" cy="420345"/>
              </a:xfrm>
            </p:grpSpPr>
            <p:grpSp>
              <p:nvGrpSpPr>
                <p:cNvPr id="774" name="Group 773">
                  <a:extLst>
                    <a:ext uri="{FF2B5EF4-FFF2-40B4-BE49-F238E27FC236}">
                      <a16:creationId xmlns:a16="http://schemas.microsoft.com/office/drawing/2014/main" id="{32C594E6-5323-0141-BCBD-9634BC6A4E83}"/>
                    </a:ext>
                  </a:extLst>
                </p:cNvPr>
                <p:cNvGrpSpPr/>
                <p:nvPr/>
              </p:nvGrpSpPr>
              <p:grpSpPr>
                <a:xfrm>
                  <a:off x="8549799" y="2182164"/>
                  <a:ext cx="75470" cy="267789"/>
                  <a:chOff x="8337080" y="2178223"/>
                  <a:chExt cx="75470" cy="372392"/>
                </a:xfrm>
              </p:grpSpPr>
              <p:cxnSp>
                <p:nvCxnSpPr>
                  <p:cNvPr id="785" name="Straight Connector 784">
                    <a:extLst>
                      <a:ext uri="{FF2B5EF4-FFF2-40B4-BE49-F238E27FC236}">
                        <a16:creationId xmlns:a16="http://schemas.microsoft.com/office/drawing/2014/main" id="{9A27D7B0-1541-534D-8489-68AD0BAB550A}"/>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86" name="Straight Connector 785">
                    <a:extLst>
                      <a:ext uri="{FF2B5EF4-FFF2-40B4-BE49-F238E27FC236}">
                        <a16:creationId xmlns:a16="http://schemas.microsoft.com/office/drawing/2014/main" id="{5475D216-192D-FE49-BBDC-0D28C78325F8}"/>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87" name="Straight Connector 786">
                    <a:extLst>
                      <a:ext uri="{FF2B5EF4-FFF2-40B4-BE49-F238E27FC236}">
                        <a16:creationId xmlns:a16="http://schemas.microsoft.com/office/drawing/2014/main" id="{E1C474F7-A35E-AB46-AFA6-D2928FC2992B}"/>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775" name="Group 774">
                  <a:extLst>
                    <a:ext uri="{FF2B5EF4-FFF2-40B4-BE49-F238E27FC236}">
                      <a16:creationId xmlns:a16="http://schemas.microsoft.com/office/drawing/2014/main" id="{8A58420E-E04C-FD4B-A84E-26B4CC80CBF6}"/>
                    </a:ext>
                  </a:extLst>
                </p:cNvPr>
                <p:cNvGrpSpPr/>
                <p:nvPr/>
              </p:nvGrpSpPr>
              <p:grpSpPr>
                <a:xfrm rot="16200000">
                  <a:off x="8344003" y="2399061"/>
                  <a:ext cx="75470" cy="267789"/>
                  <a:chOff x="8337080" y="2178223"/>
                  <a:chExt cx="75470" cy="372392"/>
                </a:xfrm>
              </p:grpSpPr>
              <p:cxnSp>
                <p:nvCxnSpPr>
                  <p:cNvPr id="782" name="Straight Connector 781">
                    <a:extLst>
                      <a:ext uri="{FF2B5EF4-FFF2-40B4-BE49-F238E27FC236}">
                        <a16:creationId xmlns:a16="http://schemas.microsoft.com/office/drawing/2014/main" id="{E6B2015D-549E-CC47-8922-9C0D672F2010}"/>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83" name="Straight Connector 782">
                    <a:extLst>
                      <a:ext uri="{FF2B5EF4-FFF2-40B4-BE49-F238E27FC236}">
                        <a16:creationId xmlns:a16="http://schemas.microsoft.com/office/drawing/2014/main" id="{01306FA5-93A6-D74D-A7CA-542A02FDF6AE}"/>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84" name="Straight Connector 783">
                    <a:extLst>
                      <a:ext uri="{FF2B5EF4-FFF2-40B4-BE49-F238E27FC236}">
                        <a16:creationId xmlns:a16="http://schemas.microsoft.com/office/drawing/2014/main" id="{EE974A99-79B2-9245-B4E7-C5676008EAB2}"/>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776" name="Group 775">
                  <a:extLst>
                    <a:ext uri="{FF2B5EF4-FFF2-40B4-BE49-F238E27FC236}">
                      <a16:creationId xmlns:a16="http://schemas.microsoft.com/office/drawing/2014/main" id="{0B5B7DF1-0B6F-4C4E-9A56-B375728A755A}"/>
                    </a:ext>
                  </a:extLst>
                </p:cNvPr>
                <p:cNvGrpSpPr/>
                <p:nvPr/>
              </p:nvGrpSpPr>
              <p:grpSpPr>
                <a:xfrm rot="2991511">
                  <a:off x="8318306" y="2222976"/>
                  <a:ext cx="75470" cy="185792"/>
                  <a:chOff x="8337080" y="2178223"/>
                  <a:chExt cx="75470" cy="372392"/>
                </a:xfrm>
              </p:grpSpPr>
              <p:cxnSp>
                <p:nvCxnSpPr>
                  <p:cNvPr id="779" name="Straight Connector 778">
                    <a:extLst>
                      <a:ext uri="{FF2B5EF4-FFF2-40B4-BE49-F238E27FC236}">
                        <a16:creationId xmlns:a16="http://schemas.microsoft.com/office/drawing/2014/main" id="{97A99551-7EF8-974C-8B7E-5405E4F876C5}"/>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80" name="Straight Connector 779">
                    <a:extLst>
                      <a:ext uri="{FF2B5EF4-FFF2-40B4-BE49-F238E27FC236}">
                        <a16:creationId xmlns:a16="http://schemas.microsoft.com/office/drawing/2014/main" id="{15AB73D8-CCF0-0244-B5CF-C2FBAB8801A4}"/>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81" name="Straight Connector 780">
                    <a:extLst>
                      <a:ext uri="{FF2B5EF4-FFF2-40B4-BE49-F238E27FC236}">
                        <a16:creationId xmlns:a16="http://schemas.microsoft.com/office/drawing/2014/main" id="{F89630EA-9AC0-D24F-8B6D-400F3039471E}"/>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777" name="Oval 776">
                  <a:extLst>
                    <a:ext uri="{FF2B5EF4-FFF2-40B4-BE49-F238E27FC236}">
                      <a16:creationId xmlns:a16="http://schemas.microsoft.com/office/drawing/2014/main" id="{FC86A18F-46EF-8148-BE29-60F66957B249}"/>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778" name="Oval 777">
                  <a:extLst>
                    <a:ext uri="{FF2B5EF4-FFF2-40B4-BE49-F238E27FC236}">
                      <a16:creationId xmlns:a16="http://schemas.microsoft.com/office/drawing/2014/main" id="{40E8E784-2461-A249-93C3-51EC3D8B257A}"/>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69" name="Group 368">
                <a:extLst>
                  <a:ext uri="{FF2B5EF4-FFF2-40B4-BE49-F238E27FC236}">
                    <a16:creationId xmlns:a16="http://schemas.microsoft.com/office/drawing/2014/main" id="{98B2B121-A984-044D-80DA-6E2AEE4695E3}"/>
                  </a:ext>
                </a:extLst>
              </p:cNvPr>
              <p:cNvGrpSpPr/>
              <p:nvPr/>
            </p:nvGrpSpPr>
            <p:grpSpPr>
              <a:xfrm>
                <a:off x="8466783" y="3832607"/>
                <a:ext cx="198722" cy="199717"/>
                <a:chOff x="8207018" y="2150346"/>
                <a:chExt cx="418251" cy="420345"/>
              </a:xfrm>
            </p:grpSpPr>
            <p:grpSp>
              <p:nvGrpSpPr>
                <p:cNvPr id="760" name="Group 759">
                  <a:extLst>
                    <a:ext uri="{FF2B5EF4-FFF2-40B4-BE49-F238E27FC236}">
                      <a16:creationId xmlns:a16="http://schemas.microsoft.com/office/drawing/2014/main" id="{B8AB2283-230C-084E-ABF2-6F5D510C1CF6}"/>
                    </a:ext>
                  </a:extLst>
                </p:cNvPr>
                <p:cNvGrpSpPr/>
                <p:nvPr/>
              </p:nvGrpSpPr>
              <p:grpSpPr>
                <a:xfrm>
                  <a:off x="8549799" y="2182164"/>
                  <a:ext cx="75470" cy="267789"/>
                  <a:chOff x="8337080" y="2178223"/>
                  <a:chExt cx="75470" cy="372392"/>
                </a:xfrm>
              </p:grpSpPr>
              <p:cxnSp>
                <p:nvCxnSpPr>
                  <p:cNvPr id="771" name="Straight Connector 770">
                    <a:extLst>
                      <a:ext uri="{FF2B5EF4-FFF2-40B4-BE49-F238E27FC236}">
                        <a16:creationId xmlns:a16="http://schemas.microsoft.com/office/drawing/2014/main" id="{EF78C84D-51A8-F843-84F9-6AC7BE0E978F}"/>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72" name="Straight Connector 771">
                    <a:extLst>
                      <a:ext uri="{FF2B5EF4-FFF2-40B4-BE49-F238E27FC236}">
                        <a16:creationId xmlns:a16="http://schemas.microsoft.com/office/drawing/2014/main" id="{CBA7BC64-6774-EB47-89EB-2044FB609837}"/>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73" name="Straight Connector 772">
                    <a:extLst>
                      <a:ext uri="{FF2B5EF4-FFF2-40B4-BE49-F238E27FC236}">
                        <a16:creationId xmlns:a16="http://schemas.microsoft.com/office/drawing/2014/main" id="{1888D6F7-FC3B-6544-B968-2DBE7B83AB5A}"/>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761" name="Group 760">
                  <a:extLst>
                    <a:ext uri="{FF2B5EF4-FFF2-40B4-BE49-F238E27FC236}">
                      <a16:creationId xmlns:a16="http://schemas.microsoft.com/office/drawing/2014/main" id="{48688AF3-89CE-704A-9AA7-84DA9DCD9696}"/>
                    </a:ext>
                  </a:extLst>
                </p:cNvPr>
                <p:cNvGrpSpPr/>
                <p:nvPr/>
              </p:nvGrpSpPr>
              <p:grpSpPr>
                <a:xfrm rot="16200000">
                  <a:off x="8344003" y="2399061"/>
                  <a:ext cx="75470" cy="267789"/>
                  <a:chOff x="8337080" y="2178223"/>
                  <a:chExt cx="75470" cy="372392"/>
                </a:xfrm>
              </p:grpSpPr>
              <p:cxnSp>
                <p:nvCxnSpPr>
                  <p:cNvPr id="768" name="Straight Connector 767">
                    <a:extLst>
                      <a:ext uri="{FF2B5EF4-FFF2-40B4-BE49-F238E27FC236}">
                        <a16:creationId xmlns:a16="http://schemas.microsoft.com/office/drawing/2014/main" id="{BCB19C8D-BC2E-DC4A-9D71-14013F4418DA}"/>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69" name="Straight Connector 768">
                    <a:extLst>
                      <a:ext uri="{FF2B5EF4-FFF2-40B4-BE49-F238E27FC236}">
                        <a16:creationId xmlns:a16="http://schemas.microsoft.com/office/drawing/2014/main" id="{C2E088CD-ABA7-DA45-8544-CBD1689F1F62}"/>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70" name="Straight Connector 769">
                    <a:extLst>
                      <a:ext uri="{FF2B5EF4-FFF2-40B4-BE49-F238E27FC236}">
                        <a16:creationId xmlns:a16="http://schemas.microsoft.com/office/drawing/2014/main" id="{CFFF5C58-8548-6D44-9BDF-C0F03715A0B2}"/>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762" name="Group 761">
                  <a:extLst>
                    <a:ext uri="{FF2B5EF4-FFF2-40B4-BE49-F238E27FC236}">
                      <a16:creationId xmlns:a16="http://schemas.microsoft.com/office/drawing/2014/main" id="{0395384C-9121-B84F-8994-A5E09E41D67E}"/>
                    </a:ext>
                  </a:extLst>
                </p:cNvPr>
                <p:cNvGrpSpPr/>
                <p:nvPr/>
              </p:nvGrpSpPr>
              <p:grpSpPr>
                <a:xfrm rot="2991511">
                  <a:off x="8318306" y="2222976"/>
                  <a:ext cx="75470" cy="185792"/>
                  <a:chOff x="8337080" y="2178223"/>
                  <a:chExt cx="75470" cy="372392"/>
                </a:xfrm>
              </p:grpSpPr>
              <p:cxnSp>
                <p:nvCxnSpPr>
                  <p:cNvPr id="765" name="Straight Connector 764">
                    <a:extLst>
                      <a:ext uri="{FF2B5EF4-FFF2-40B4-BE49-F238E27FC236}">
                        <a16:creationId xmlns:a16="http://schemas.microsoft.com/office/drawing/2014/main" id="{BE5F1541-21D2-CE4B-B19C-EEA25B30A0FC}"/>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66" name="Straight Connector 765">
                    <a:extLst>
                      <a:ext uri="{FF2B5EF4-FFF2-40B4-BE49-F238E27FC236}">
                        <a16:creationId xmlns:a16="http://schemas.microsoft.com/office/drawing/2014/main" id="{4D2D69BF-B2AE-F44F-97FA-A3D97C4DA414}"/>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67" name="Straight Connector 766">
                    <a:extLst>
                      <a:ext uri="{FF2B5EF4-FFF2-40B4-BE49-F238E27FC236}">
                        <a16:creationId xmlns:a16="http://schemas.microsoft.com/office/drawing/2014/main" id="{C403C2D7-458E-8B47-A0C0-761821FB0EC4}"/>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763" name="Oval 762">
                  <a:extLst>
                    <a:ext uri="{FF2B5EF4-FFF2-40B4-BE49-F238E27FC236}">
                      <a16:creationId xmlns:a16="http://schemas.microsoft.com/office/drawing/2014/main" id="{FB171571-259C-4146-8CE4-AE62AA65C904}"/>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764" name="Oval 763">
                  <a:extLst>
                    <a:ext uri="{FF2B5EF4-FFF2-40B4-BE49-F238E27FC236}">
                      <a16:creationId xmlns:a16="http://schemas.microsoft.com/office/drawing/2014/main" id="{5CC600EB-B87A-5B45-BF15-E5C494AF05ED}"/>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70" name="Group 369">
                <a:extLst>
                  <a:ext uri="{FF2B5EF4-FFF2-40B4-BE49-F238E27FC236}">
                    <a16:creationId xmlns:a16="http://schemas.microsoft.com/office/drawing/2014/main" id="{29D0A092-830B-7E42-9303-76DEED753BB4}"/>
                  </a:ext>
                </a:extLst>
              </p:cNvPr>
              <p:cNvGrpSpPr/>
              <p:nvPr/>
            </p:nvGrpSpPr>
            <p:grpSpPr>
              <a:xfrm>
                <a:off x="8656742" y="3935807"/>
                <a:ext cx="198722" cy="199717"/>
                <a:chOff x="8207018" y="2150346"/>
                <a:chExt cx="418251" cy="420345"/>
              </a:xfrm>
            </p:grpSpPr>
            <p:grpSp>
              <p:nvGrpSpPr>
                <p:cNvPr id="746" name="Group 745">
                  <a:extLst>
                    <a:ext uri="{FF2B5EF4-FFF2-40B4-BE49-F238E27FC236}">
                      <a16:creationId xmlns:a16="http://schemas.microsoft.com/office/drawing/2014/main" id="{CDF71176-424E-1E4C-A8F0-105176E25728}"/>
                    </a:ext>
                  </a:extLst>
                </p:cNvPr>
                <p:cNvGrpSpPr/>
                <p:nvPr/>
              </p:nvGrpSpPr>
              <p:grpSpPr>
                <a:xfrm>
                  <a:off x="8549799" y="2182164"/>
                  <a:ext cx="75470" cy="267789"/>
                  <a:chOff x="8337080" y="2178223"/>
                  <a:chExt cx="75470" cy="372392"/>
                </a:xfrm>
              </p:grpSpPr>
              <p:cxnSp>
                <p:nvCxnSpPr>
                  <p:cNvPr id="757" name="Straight Connector 756">
                    <a:extLst>
                      <a:ext uri="{FF2B5EF4-FFF2-40B4-BE49-F238E27FC236}">
                        <a16:creationId xmlns:a16="http://schemas.microsoft.com/office/drawing/2014/main" id="{50BC01E5-A4A7-C747-8EF6-CBCB5015341B}"/>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58" name="Straight Connector 757">
                    <a:extLst>
                      <a:ext uri="{FF2B5EF4-FFF2-40B4-BE49-F238E27FC236}">
                        <a16:creationId xmlns:a16="http://schemas.microsoft.com/office/drawing/2014/main" id="{3902EAF0-0963-8E48-81B3-7D367D0C5298}"/>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59" name="Straight Connector 758">
                    <a:extLst>
                      <a:ext uri="{FF2B5EF4-FFF2-40B4-BE49-F238E27FC236}">
                        <a16:creationId xmlns:a16="http://schemas.microsoft.com/office/drawing/2014/main" id="{56E01E70-02B4-514F-93DC-D640DF9C34BD}"/>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747" name="Group 746">
                  <a:extLst>
                    <a:ext uri="{FF2B5EF4-FFF2-40B4-BE49-F238E27FC236}">
                      <a16:creationId xmlns:a16="http://schemas.microsoft.com/office/drawing/2014/main" id="{2B86C8F4-79EC-3D4A-8482-7E90B4946CA7}"/>
                    </a:ext>
                  </a:extLst>
                </p:cNvPr>
                <p:cNvGrpSpPr/>
                <p:nvPr/>
              </p:nvGrpSpPr>
              <p:grpSpPr>
                <a:xfrm rot="16200000">
                  <a:off x="8344003" y="2399061"/>
                  <a:ext cx="75470" cy="267789"/>
                  <a:chOff x="8337080" y="2178223"/>
                  <a:chExt cx="75470" cy="372392"/>
                </a:xfrm>
              </p:grpSpPr>
              <p:cxnSp>
                <p:nvCxnSpPr>
                  <p:cNvPr id="754" name="Straight Connector 753">
                    <a:extLst>
                      <a:ext uri="{FF2B5EF4-FFF2-40B4-BE49-F238E27FC236}">
                        <a16:creationId xmlns:a16="http://schemas.microsoft.com/office/drawing/2014/main" id="{03F244EC-989B-444F-9F80-2D59F8BD56A8}"/>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55" name="Straight Connector 754">
                    <a:extLst>
                      <a:ext uri="{FF2B5EF4-FFF2-40B4-BE49-F238E27FC236}">
                        <a16:creationId xmlns:a16="http://schemas.microsoft.com/office/drawing/2014/main" id="{579D6F5F-6ABB-F848-B6A6-7A50FFA71B9D}"/>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56" name="Straight Connector 755">
                    <a:extLst>
                      <a:ext uri="{FF2B5EF4-FFF2-40B4-BE49-F238E27FC236}">
                        <a16:creationId xmlns:a16="http://schemas.microsoft.com/office/drawing/2014/main" id="{3518C95A-1D18-D540-A4A8-8D8DDFC18BD9}"/>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748" name="Group 747">
                  <a:extLst>
                    <a:ext uri="{FF2B5EF4-FFF2-40B4-BE49-F238E27FC236}">
                      <a16:creationId xmlns:a16="http://schemas.microsoft.com/office/drawing/2014/main" id="{45856AFA-1C57-D247-91EF-2CC9AD5D5FE9}"/>
                    </a:ext>
                  </a:extLst>
                </p:cNvPr>
                <p:cNvGrpSpPr/>
                <p:nvPr/>
              </p:nvGrpSpPr>
              <p:grpSpPr>
                <a:xfrm rot="2991511">
                  <a:off x="8318306" y="2222976"/>
                  <a:ext cx="75470" cy="185792"/>
                  <a:chOff x="8337080" y="2178223"/>
                  <a:chExt cx="75470" cy="372392"/>
                </a:xfrm>
              </p:grpSpPr>
              <p:cxnSp>
                <p:nvCxnSpPr>
                  <p:cNvPr id="751" name="Straight Connector 750">
                    <a:extLst>
                      <a:ext uri="{FF2B5EF4-FFF2-40B4-BE49-F238E27FC236}">
                        <a16:creationId xmlns:a16="http://schemas.microsoft.com/office/drawing/2014/main" id="{31D10617-B1BD-194E-B3AA-452473917F6F}"/>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52" name="Straight Connector 751">
                    <a:extLst>
                      <a:ext uri="{FF2B5EF4-FFF2-40B4-BE49-F238E27FC236}">
                        <a16:creationId xmlns:a16="http://schemas.microsoft.com/office/drawing/2014/main" id="{EBABEDAA-B4A7-904A-9915-1A8A73885FC7}"/>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53" name="Straight Connector 752">
                    <a:extLst>
                      <a:ext uri="{FF2B5EF4-FFF2-40B4-BE49-F238E27FC236}">
                        <a16:creationId xmlns:a16="http://schemas.microsoft.com/office/drawing/2014/main" id="{EAEDD37C-8315-AF41-8C8D-CC5D23DECA9C}"/>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749" name="Oval 748">
                  <a:extLst>
                    <a:ext uri="{FF2B5EF4-FFF2-40B4-BE49-F238E27FC236}">
                      <a16:creationId xmlns:a16="http://schemas.microsoft.com/office/drawing/2014/main" id="{7DFFFFB3-D17F-6642-A154-2D466649579F}"/>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750" name="Oval 749">
                  <a:extLst>
                    <a:ext uri="{FF2B5EF4-FFF2-40B4-BE49-F238E27FC236}">
                      <a16:creationId xmlns:a16="http://schemas.microsoft.com/office/drawing/2014/main" id="{6690C090-2F4D-6448-972C-3F01D470EC77}"/>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71" name="Group 370">
                <a:extLst>
                  <a:ext uri="{FF2B5EF4-FFF2-40B4-BE49-F238E27FC236}">
                    <a16:creationId xmlns:a16="http://schemas.microsoft.com/office/drawing/2014/main" id="{9E895AC7-6708-AC40-B35B-AA5FDFB34098}"/>
                  </a:ext>
                </a:extLst>
              </p:cNvPr>
              <p:cNvGrpSpPr/>
              <p:nvPr/>
            </p:nvGrpSpPr>
            <p:grpSpPr>
              <a:xfrm>
                <a:off x="8610600" y="4133371"/>
                <a:ext cx="198722" cy="199717"/>
                <a:chOff x="8207018" y="2150346"/>
                <a:chExt cx="418251" cy="420345"/>
              </a:xfrm>
            </p:grpSpPr>
            <p:grpSp>
              <p:nvGrpSpPr>
                <p:cNvPr id="732" name="Group 731">
                  <a:extLst>
                    <a:ext uri="{FF2B5EF4-FFF2-40B4-BE49-F238E27FC236}">
                      <a16:creationId xmlns:a16="http://schemas.microsoft.com/office/drawing/2014/main" id="{B6D81384-A0E9-814F-8BD4-3358DF7CCA17}"/>
                    </a:ext>
                  </a:extLst>
                </p:cNvPr>
                <p:cNvGrpSpPr/>
                <p:nvPr/>
              </p:nvGrpSpPr>
              <p:grpSpPr>
                <a:xfrm>
                  <a:off x="8549799" y="2182164"/>
                  <a:ext cx="75470" cy="267789"/>
                  <a:chOff x="8337080" y="2178223"/>
                  <a:chExt cx="75470" cy="372392"/>
                </a:xfrm>
              </p:grpSpPr>
              <p:cxnSp>
                <p:nvCxnSpPr>
                  <p:cNvPr id="743" name="Straight Connector 742">
                    <a:extLst>
                      <a:ext uri="{FF2B5EF4-FFF2-40B4-BE49-F238E27FC236}">
                        <a16:creationId xmlns:a16="http://schemas.microsoft.com/office/drawing/2014/main" id="{825DA018-E1CC-B840-BA60-C31A1E41AE2D}"/>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a:extLst>
                      <a:ext uri="{FF2B5EF4-FFF2-40B4-BE49-F238E27FC236}">
                        <a16:creationId xmlns:a16="http://schemas.microsoft.com/office/drawing/2014/main" id="{6E599C67-E9A7-944C-A1F5-441E58106C43}"/>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45" name="Straight Connector 744">
                    <a:extLst>
                      <a:ext uri="{FF2B5EF4-FFF2-40B4-BE49-F238E27FC236}">
                        <a16:creationId xmlns:a16="http://schemas.microsoft.com/office/drawing/2014/main" id="{EB4EA9FB-BAE6-B54C-B615-9BCB20FD90B7}"/>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733" name="Group 732">
                  <a:extLst>
                    <a:ext uri="{FF2B5EF4-FFF2-40B4-BE49-F238E27FC236}">
                      <a16:creationId xmlns:a16="http://schemas.microsoft.com/office/drawing/2014/main" id="{FD3105A5-337C-B141-A9F8-6D15D9097418}"/>
                    </a:ext>
                  </a:extLst>
                </p:cNvPr>
                <p:cNvGrpSpPr/>
                <p:nvPr/>
              </p:nvGrpSpPr>
              <p:grpSpPr>
                <a:xfrm rot="16200000">
                  <a:off x="8344003" y="2399061"/>
                  <a:ext cx="75470" cy="267789"/>
                  <a:chOff x="8337080" y="2178223"/>
                  <a:chExt cx="75470" cy="372392"/>
                </a:xfrm>
              </p:grpSpPr>
              <p:cxnSp>
                <p:nvCxnSpPr>
                  <p:cNvPr id="740" name="Straight Connector 739">
                    <a:extLst>
                      <a:ext uri="{FF2B5EF4-FFF2-40B4-BE49-F238E27FC236}">
                        <a16:creationId xmlns:a16="http://schemas.microsoft.com/office/drawing/2014/main" id="{2614563D-B096-044B-9694-AFE170144D2C}"/>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a:extLst>
                      <a:ext uri="{FF2B5EF4-FFF2-40B4-BE49-F238E27FC236}">
                        <a16:creationId xmlns:a16="http://schemas.microsoft.com/office/drawing/2014/main" id="{E74AF3D3-D666-C44D-841E-4194AF801627}"/>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id="{36EFD2B4-D066-D34F-BEE6-43371B7FE281}"/>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734" name="Group 733">
                  <a:extLst>
                    <a:ext uri="{FF2B5EF4-FFF2-40B4-BE49-F238E27FC236}">
                      <a16:creationId xmlns:a16="http://schemas.microsoft.com/office/drawing/2014/main" id="{F52A1FC7-39F2-0846-A687-A63B7F61185E}"/>
                    </a:ext>
                  </a:extLst>
                </p:cNvPr>
                <p:cNvGrpSpPr/>
                <p:nvPr/>
              </p:nvGrpSpPr>
              <p:grpSpPr>
                <a:xfrm rot="2991511">
                  <a:off x="8318306" y="2222976"/>
                  <a:ext cx="75470" cy="185792"/>
                  <a:chOff x="8337080" y="2178223"/>
                  <a:chExt cx="75470" cy="372392"/>
                </a:xfrm>
              </p:grpSpPr>
              <p:cxnSp>
                <p:nvCxnSpPr>
                  <p:cNvPr id="737" name="Straight Connector 736">
                    <a:extLst>
                      <a:ext uri="{FF2B5EF4-FFF2-40B4-BE49-F238E27FC236}">
                        <a16:creationId xmlns:a16="http://schemas.microsoft.com/office/drawing/2014/main" id="{F3051D1E-F19C-B844-9569-18BA9D415AC0}"/>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38" name="Straight Connector 737">
                    <a:extLst>
                      <a:ext uri="{FF2B5EF4-FFF2-40B4-BE49-F238E27FC236}">
                        <a16:creationId xmlns:a16="http://schemas.microsoft.com/office/drawing/2014/main" id="{5CF3D111-8702-C045-B2AE-F83A025F1EEC}"/>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39" name="Straight Connector 738">
                    <a:extLst>
                      <a:ext uri="{FF2B5EF4-FFF2-40B4-BE49-F238E27FC236}">
                        <a16:creationId xmlns:a16="http://schemas.microsoft.com/office/drawing/2014/main" id="{4B277456-927F-E549-8A10-BC295CE7888B}"/>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735" name="Oval 734">
                  <a:extLst>
                    <a:ext uri="{FF2B5EF4-FFF2-40B4-BE49-F238E27FC236}">
                      <a16:creationId xmlns:a16="http://schemas.microsoft.com/office/drawing/2014/main" id="{8D3FB6B6-8327-AC4D-AE2B-9CB302FDC8BF}"/>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736" name="Oval 735">
                  <a:extLst>
                    <a:ext uri="{FF2B5EF4-FFF2-40B4-BE49-F238E27FC236}">
                      <a16:creationId xmlns:a16="http://schemas.microsoft.com/office/drawing/2014/main" id="{93E2E66B-869E-1147-9864-7CAE9CB09EFB}"/>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72" name="Group 371">
                <a:extLst>
                  <a:ext uri="{FF2B5EF4-FFF2-40B4-BE49-F238E27FC236}">
                    <a16:creationId xmlns:a16="http://schemas.microsoft.com/office/drawing/2014/main" id="{7ADC67C5-2A74-6243-B47B-FD25321FB60E}"/>
                  </a:ext>
                </a:extLst>
              </p:cNvPr>
              <p:cNvGrpSpPr/>
              <p:nvPr/>
            </p:nvGrpSpPr>
            <p:grpSpPr>
              <a:xfrm>
                <a:off x="8420408" y="4277232"/>
                <a:ext cx="198722" cy="199717"/>
                <a:chOff x="8207018" y="2150346"/>
                <a:chExt cx="418251" cy="420345"/>
              </a:xfrm>
            </p:grpSpPr>
            <p:grpSp>
              <p:nvGrpSpPr>
                <p:cNvPr id="718" name="Group 717">
                  <a:extLst>
                    <a:ext uri="{FF2B5EF4-FFF2-40B4-BE49-F238E27FC236}">
                      <a16:creationId xmlns:a16="http://schemas.microsoft.com/office/drawing/2014/main" id="{621BEDF8-2245-1C43-80FE-DB5E8A6A2684}"/>
                    </a:ext>
                  </a:extLst>
                </p:cNvPr>
                <p:cNvGrpSpPr/>
                <p:nvPr/>
              </p:nvGrpSpPr>
              <p:grpSpPr>
                <a:xfrm>
                  <a:off x="8549799" y="2182164"/>
                  <a:ext cx="75470" cy="267789"/>
                  <a:chOff x="8337080" y="2178223"/>
                  <a:chExt cx="75470" cy="372392"/>
                </a:xfrm>
              </p:grpSpPr>
              <p:cxnSp>
                <p:nvCxnSpPr>
                  <p:cNvPr id="729" name="Straight Connector 728">
                    <a:extLst>
                      <a:ext uri="{FF2B5EF4-FFF2-40B4-BE49-F238E27FC236}">
                        <a16:creationId xmlns:a16="http://schemas.microsoft.com/office/drawing/2014/main" id="{90723B64-1E67-034A-934F-AA168DD66C3C}"/>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id="{53B8C322-5556-AD4F-A350-EBDB1BB8A32D}"/>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8952D9AC-77DB-3F49-B476-231CC48DB18D}"/>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719" name="Group 718">
                  <a:extLst>
                    <a:ext uri="{FF2B5EF4-FFF2-40B4-BE49-F238E27FC236}">
                      <a16:creationId xmlns:a16="http://schemas.microsoft.com/office/drawing/2014/main" id="{2B130E23-B790-FF4D-88E3-1A6D6C08FC96}"/>
                    </a:ext>
                  </a:extLst>
                </p:cNvPr>
                <p:cNvGrpSpPr/>
                <p:nvPr/>
              </p:nvGrpSpPr>
              <p:grpSpPr>
                <a:xfrm rot="16200000">
                  <a:off x="8344003" y="2399061"/>
                  <a:ext cx="75470" cy="267789"/>
                  <a:chOff x="8337080" y="2178223"/>
                  <a:chExt cx="75470" cy="372392"/>
                </a:xfrm>
              </p:grpSpPr>
              <p:cxnSp>
                <p:nvCxnSpPr>
                  <p:cNvPr id="726" name="Straight Connector 725">
                    <a:extLst>
                      <a:ext uri="{FF2B5EF4-FFF2-40B4-BE49-F238E27FC236}">
                        <a16:creationId xmlns:a16="http://schemas.microsoft.com/office/drawing/2014/main" id="{54A3955F-0962-334C-8197-8435C45A68DC}"/>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27" name="Straight Connector 726">
                    <a:extLst>
                      <a:ext uri="{FF2B5EF4-FFF2-40B4-BE49-F238E27FC236}">
                        <a16:creationId xmlns:a16="http://schemas.microsoft.com/office/drawing/2014/main" id="{69B74B09-3197-8B49-A7EA-589044C35897}"/>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a:extLst>
                      <a:ext uri="{FF2B5EF4-FFF2-40B4-BE49-F238E27FC236}">
                        <a16:creationId xmlns:a16="http://schemas.microsoft.com/office/drawing/2014/main" id="{34DC9EE6-79E4-BC4A-96E5-F61422F41E89}"/>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720" name="Group 719">
                  <a:extLst>
                    <a:ext uri="{FF2B5EF4-FFF2-40B4-BE49-F238E27FC236}">
                      <a16:creationId xmlns:a16="http://schemas.microsoft.com/office/drawing/2014/main" id="{C0C06DDB-6638-9B43-B62F-B9FC78668046}"/>
                    </a:ext>
                  </a:extLst>
                </p:cNvPr>
                <p:cNvGrpSpPr/>
                <p:nvPr/>
              </p:nvGrpSpPr>
              <p:grpSpPr>
                <a:xfrm rot="2991511">
                  <a:off x="8318306" y="2222976"/>
                  <a:ext cx="75470" cy="185792"/>
                  <a:chOff x="8337080" y="2178223"/>
                  <a:chExt cx="75470" cy="372392"/>
                </a:xfrm>
              </p:grpSpPr>
              <p:cxnSp>
                <p:nvCxnSpPr>
                  <p:cNvPr id="723" name="Straight Connector 722">
                    <a:extLst>
                      <a:ext uri="{FF2B5EF4-FFF2-40B4-BE49-F238E27FC236}">
                        <a16:creationId xmlns:a16="http://schemas.microsoft.com/office/drawing/2014/main" id="{DAC1C0DD-7E35-CD40-B718-A791A084EFED}"/>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24" name="Straight Connector 723">
                    <a:extLst>
                      <a:ext uri="{FF2B5EF4-FFF2-40B4-BE49-F238E27FC236}">
                        <a16:creationId xmlns:a16="http://schemas.microsoft.com/office/drawing/2014/main" id="{762570BD-47FF-7F4F-93A8-A777888C4181}"/>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4BB7E7F3-C578-144B-99E8-9414DFB95921}"/>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721" name="Oval 720">
                  <a:extLst>
                    <a:ext uri="{FF2B5EF4-FFF2-40B4-BE49-F238E27FC236}">
                      <a16:creationId xmlns:a16="http://schemas.microsoft.com/office/drawing/2014/main" id="{09466535-5356-8141-B5A7-D3D9702C85CA}"/>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722" name="Oval 721">
                  <a:extLst>
                    <a:ext uri="{FF2B5EF4-FFF2-40B4-BE49-F238E27FC236}">
                      <a16:creationId xmlns:a16="http://schemas.microsoft.com/office/drawing/2014/main" id="{1D6B6BFD-05B6-3E44-8F3F-4F92ACE62171}"/>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73" name="Group 372">
                <a:extLst>
                  <a:ext uri="{FF2B5EF4-FFF2-40B4-BE49-F238E27FC236}">
                    <a16:creationId xmlns:a16="http://schemas.microsoft.com/office/drawing/2014/main" id="{28287452-D7A3-774F-902A-C684E22B38B5}"/>
                  </a:ext>
                </a:extLst>
              </p:cNvPr>
              <p:cNvGrpSpPr/>
              <p:nvPr/>
            </p:nvGrpSpPr>
            <p:grpSpPr>
              <a:xfrm>
                <a:off x="8219269" y="4058585"/>
                <a:ext cx="198722" cy="199717"/>
                <a:chOff x="8207018" y="2150346"/>
                <a:chExt cx="418251" cy="420345"/>
              </a:xfrm>
            </p:grpSpPr>
            <p:grpSp>
              <p:nvGrpSpPr>
                <p:cNvPr id="704" name="Group 703">
                  <a:extLst>
                    <a:ext uri="{FF2B5EF4-FFF2-40B4-BE49-F238E27FC236}">
                      <a16:creationId xmlns:a16="http://schemas.microsoft.com/office/drawing/2014/main" id="{0507ECBD-92C0-5F4A-B1DA-A9DD9C638147}"/>
                    </a:ext>
                  </a:extLst>
                </p:cNvPr>
                <p:cNvGrpSpPr/>
                <p:nvPr/>
              </p:nvGrpSpPr>
              <p:grpSpPr>
                <a:xfrm>
                  <a:off x="8549799" y="2182164"/>
                  <a:ext cx="75470" cy="267789"/>
                  <a:chOff x="8337080" y="2178223"/>
                  <a:chExt cx="75470" cy="372392"/>
                </a:xfrm>
              </p:grpSpPr>
              <p:cxnSp>
                <p:nvCxnSpPr>
                  <p:cNvPr id="715" name="Straight Connector 714">
                    <a:extLst>
                      <a:ext uri="{FF2B5EF4-FFF2-40B4-BE49-F238E27FC236}">
                        <a16:creationId xmlns:a16="http://schemas.microsoft.com/office/drawing/2014/main" id="{C2CEA9C8-CD35-5A4A-A82F-BCDDDFE180E9}"/>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16" name="Straight Connector 715">
                    <a:extLst>
                      <a:ext uri="{FF2B5EF4-FFF2-40B4-BE49-F238E27FC236}">
                        <a16:creationId xmlns:a16="http://schemas.microsoft.com/office/drawing/2014/main" id="{4FD46EA2-F259-9D4E-90C5-48DCB74BFFD5}"/>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17" name="Straight Connector 716">
                    <a:extLst>
                      <a:ext uri="{FF2B5EF4-FFF2-40B4-BE49-F238E27FC236}">
                        <a16:creationId xmlns:a16="http://schemas.microsoft.com/office/drawing/2014/main" id="{C0E16F35-3C47-C747-8809-F8D65BA3503F}"/>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705" name="Group 704">
                  <a:extLst>
                    <a:ext uri="{FF2B5EF4-FFF2-40B4-BE49-F238E27FC236}">
                      <a16:creationId xmlns:a16="http://schemas.microsoft.com/office/drawing/2014/main" id="{CDFF3F35-CA7D-0D4B-93F8-C960C82F27B1}"/>
                    </a:ext>
                  </a:extLst>
                </p:cNvPr>
                <p:cNvGrpSpPr/>
                <p:nvPr/>
              </p:nvGrpSpPr>
              <p:grpSpPr>
                <a:xfrm rot="16200000">
                  <a:off x="8344003" y="2399061"/>
                  <a:ext cx="75470" cy="267789"/>
                  <a:chOff x="8337080" y="2178223"/>
                  <a:chExt cx="75470" cy="372392"/>
                </a:xfrm>
              </p:grpSpPr>
              <p:cxnSp>
                <p:nvCxnSpPr>
                  <p:cNvPr id="712" name="Straight Connector 711">
                    <a:extLst>
                      <a:ext uri="{FF2B5EF4-FFF2-40B4-BE49-F238E27FC236}">
                        <a16:creationId xmlns:a16="http://schemas.microsoft.com/office/drawing/2014/main" id="{E6EAB55B-8F23-7A43-8E3C-5F7AC74B042B}"/>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a:extLst>
                      <a:ext uri="{FF2B5EF4-FFF2-40B4-BE49-F238E27FC236}">
                        <a16:creationId xmlns:a16="http://schemas.microsoft.com/office/drawing/2014/main" id="{FC940F7D-6A3F-5041-8B5C-7B7393E0794D}"/>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14" name="Straight Connector 713">
                    <a:extLst>
                      <a:ext uri="{FF2B5EF4-FFF2-40B4-BE49-F238E27FC236}">
                        <a16:creationId xmlns:a16="http://schemas.microsoft.com/office/drawing/2014/main" id="{0E5B1FF3-673A-4849-AAD3-D306A7DCF4E4}"/>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706" name="Group 705">
                  <a:extLst>
                    <a:ext uri="{FF2B5EF4-FFF2-40B4-BE49-F238E27FC236}">
                      <a16:creationId xmlns:a16="http://schemas.microsoft.com/office/drawing/2014/main" id="{620CDED3-01AE-B040-A1D5-00F6CBEECE5F}"/>
                    </a:ext>
                  </a:extLst>
                </p:cNvPr>
                <p:cNvGrpSpPr/>
                <p:nvPr/>
              </p:nvGrpSpPr>
              <p:grpSpPr>
                <a:xfrm rot="2991511">
                  <a:off x="8318306" y="2222976"/>
                  <a:ext cx="75470" cy="185792"/>
                  <a:chOff x="8337080" y="2178223"/>
                  <a:chExt cx="75470" cy="372392"/>
                </a:xfrm>
              </p:grpSpPr>
              <p:cxnSp>
                <p:nvCxnSpPr>
                  <p:cNvPr id="709" name="Straight Connector 708">
                    <a:extLst>
                      <a:ext uri="{FF2B5EF4-FFF2-40B4-BE49-F238E27FC236}">
                        <a16:creationId xmlns:a16="http://schemas.microsoft.com/office/drawing/2014/main" id="{CC80F387-5CD6-0446-A23D-2BF1B6B2F513}"/>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a:extLst>
                      <a:ext uri="{FF2B5EF4-FFF2-40B4-BE49-F238E27FC236}">
                        <a16:creationId xmlns:a16="http://schemas.microsoft.com/office/drawing/2014/main" id="{2A042BCC-956A-F44B-BC9F-72221CB77E3A}"/>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11" name="Straight Connector 710">
                    <a:extLst>
                      <a:ext uri="{FF2B5EF4-FFF2-40B4-BE49-F238E27FC236}">
                        <a16:creationId xmlns:a16="http://schemas.microsoft.com/office/drawing/2014/main" id="{ACAF8AFA-CCC9-BE45-9EB8-5FD97C67EE63}"/>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707" name="Oval 706">
                  <a:extLst>
                    <a:ext uri="{FF2B5EF4-FFF2-40B4-BE49-F238E27FC236}">
                      <a16:creationId xmlns:a16="http://schemas.microsoft.com/office/drawing/2014/main" id="{ED1B116B-BE78-7346-828F-5B33E7368705}"/>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708" name="Oval 707">
                  <a:extLst>
                    <a:ext uri="{FF2B5EF4-FFF2-40B4-BE49-F238E27FC236}">
                      <a16:creationId xmlns:a16="http://schemas.microsoft.com/office/drawing/2014/main" id="{44B0AB92-673B-AA4F-87DD-6E300C1F22EA}"/>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74" name="Group 373">
                <a:extLst>
                  <a:ext uri="{FF2B5EF4-FFF2-40B4-BE49-F238E27FC236}">
                    <a16:creationId xmlns:a16="http://schemas.microsoft.com/office/drawing/2014/main" id="{08C6162E-3A6A-7742-A2C4-0B919D311F4E}"/>
                  </a:ext>
                </a:extLst>
              </p:cNvPr>
              <p:cNvGrpSpPr/>
              <p:nvPr/>
            </p:nvGrpSpPr>
            <p:grpSpPr>
              <a:xfrm>
                <a:off x="8006141" y="4085511"/>
                <a:ext cx="198722" cy="199717"/>
                <a:chOff x="8207018" y="2150346"/>
                <a:chExt cx="418251" cy="420345"/>
              </a:xfrm>
            </p:grpSpPr>
            <p:grpSp>
              <p:nvGrpSpPr>
                <p:cNvPr id="690" name="Group 689">
                  <a:extLst>
                    <a:ext uri="{FF2B5EF4-FFF2-40B4-BE49-F238E27FC236}">
                      <a16:creationId xmlns:a16="http://schemas.microsoft.com/office/drawing/2014/main" id="{B0555397-69F9-894C-AA75-4CE7085DD7D5}"/>
                    </a:ext>
                  </a:extLst>
                </p:cNvPr>
                <p:cNvGrpSpPr/>
                <p:nvPr/>
              </p:nvGrpSpPr>
              <p:grpSpPr>
                <a:xfrm>
                  <a:off x="8549799" y="2182164"/>
                  <a:ext cx="75470" cy="267789"/>
                  <a:chOff x="8337080" y="2178223"/>
                  <a:chExt cx="75470" cy="372392"/>
                </a:xfrm>
              </p:grpSpPr>
              <p:cxnSp>
                <p:nvCxnSpPr>
                  <p:cNvPr id="701" name="Straight Connector 700">
                    <a:extLst>
                      <a:ext uri="{FF2B5EF4-FFF2-40B4-BE49-F238E27FC236}">
                        <a16:creationId xmlns:a16="http://schemas.microsoft.com/office/drawing/2014/main" id="{62D53467-2D58-A546-A16B-F3C1B339F5A1}"/>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id="{DA163080-EDF5-334A-BBA0-80279C992138}"/>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id="{920C9335-BFB2-FC4F-841A-33ED4299262E}"/>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691" name="Group 690">
                  <a:extLst>
                    <a:ext uri="{FF2B5EF4-FFF2-40B4-BE49-F238E27FC236}">
                      <a16:creationId xmlns:a16="http://schemas.microsoft.com/office/drawing/2014/main" id="{6EB8B225-FA5C-B04D-AAE7-374F85BCCD29}"/>
                    </a:ext>
                  </a:extLst>
                </p:cNvPr>
                <p:cNvGrpSpPr/>
                <p:nvPr/>
              </p:nvGrpSpPr>
              <p:grpSpPr>
                <a:xfrm rot="16200000">
                  <a:off x="8344003" y="2399061"/>
                  <a:ext cx="75470" cy="267789"/>
                  <a:chOff x="8337080" y="2178223"/>
                  <a:chExt cx="75470" cy="372392"/>
                </a:xfrm>
              </p:grpSpPr>
              <p:cxnSp>
                <p:nvCxnSpPr>
                  <p:cNvPr id="698" name="Straight Connector 697">
                    <a:extLst>
                      <a:ext uri="{FF2B5EF4-FFF2-40B4-BE49-F238E27FC236}">
                        <a16:creationId xmlns:a16="http://schemas.microsoft.com/office/drawing/2014/main" id="{B8AE8AA4-1FED-204C-9BAF-90FD93960536}"/>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E8C30DAA-9EF0-AD4F-88FD-4D6DBFFE60E1}"/>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700" name="Straight Connector 699">
                    <a:extLst>
                      <a:ext uri="{FF2B5EF4-FFF2-40B4-BE49-F238E27FC236}">
                        <a16:creationId xmlns:a16="http://schemas.microsoft.com/office/drawing/2014/main" id="{5BBFDB51-E1E1-0142-BDA0-9CA8CC57B333}"/>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692" name="Group 691">
                  <a:extLst>
                    <a:ext uri="{FF2B5EF4-FFF2-40B4-BE49-F238E27FC236}">
                      <a16:creationId xmlns:a16="http://schemas.microsoft.com/office/drawing/2014/main" id="{57983F4E-19C9-114D-A16D-3F541C3B6A91}"/>
                    </a:ext>
                  </a:extLst>
                </p:cNvPr>
                <p:cNvGrpSpPr/>
                <p:nvPr/>
              </p:nvGrpSpPr>
              <p:grpSpPr>
                <a:xfrm rot="2991511">
                  <a:off x="8318306" y="2222976"/>
                  <a:ext cx="75470" cy="185792"/>
                  <a:chOff x="8337080" y="2178223"/>
                  <a:chExt cx="75470" cy="372392"/>
                </a:xfrm>
              </p:grpSpPr>
              <p:cxnSp>
                <p:nvCxnSpPr>
                  <p:cNvPr id="695" name="Straight Connector 694">
                    <a:extLst>
                      <a:ext uri="{FF2B5EF4-FFF2-40B4-BE49-F238E27FC236}">
                        <a16:creationId xmlns:a16="http://schemas.microsoft.com/office/drawing/2014/main" id="{4708F4FF-485D-2142-B177-B3DE8E89F7AF}"/>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id="{A5CCBF55-1949-CA46-9D73-F37A5CBDCB82}"/>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DB9673BF-8AB9-D24D-B943-B5D33008D651}"/>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693" name="Oval 692">
                  <a:extLst>
                    <a:ext uri="{FF2B5EF4-FFF2-40B4-BE49-F238E27FC236}">
                      <a16:creationId xmlns:a16="http://schemas.microsoft.com/office/drawing/2014/main" id="{3A5AB18B-0B66-4A4E-A478-D857A2641BEE}"/>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694" name="Oval 693">
                  <a:extLst>
                    <a:ext uri="{FF2B5EF4-FFF2-40B4-BE49-F238E27FC236}">
                      <a16:creationId xmlns:a16="http://schemas.microsoft.com/office/drawing/2014/main" id="{CBB1FEF0-B0B1-0D45-B1C7-66B82539A990}"/>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75" name="Group 374">
                <a:extLst>
                  <a:ext uri="{FF2B5EF4-FFF2-40B4-BE49-F238E27FC236}">
                    <a16:creationId xmlns:a16="http://schemas.microsoft.com/office/drawing/2014/main" id="{29DB5EDF-8AFD-1245-85A9-86512E265E25}"/>
                  </a:ext>
                </a:extLst>
              </p:cNvPr>
              <p:cNvGrpSpPr/>
              <p:nvPr/>
            </p:nvGrpSpPr>
            <p:grpSpPr>
              <a:xfrm>
                <a:off x="8165617" y="4214482"/>
                <a:ext cx="198722" cy="199717"/>
                <a:chOff x="8207018" y="2150346"/>
                <a:chExt cx="418251" cy="420345"/>
              </a:xfrm>
            </p:grpSpPr>
            <p:grpSp>
              <p:nvGrpSpPr>
                <p:cNvPr id="676" name="Group 675">
                  <a:extLst>
                    <a:ext uri="{FF2B5EF4-FFF2-40B4-BE49-F238E27FC236}">
                      <a16:creationId xmlns:a16="http://schemas.microsoft.com/office/drawing/2014/main" id="{4C8BACE7-71D9-6048-A6AF-B72133AC9D10}"/>
                    </a:ext>
                  </a:extLst>
                </p:cNvPr>
                <p:cNvGrpSpPr/>
                <p:nvPr/>
              </p:nvGrpSpPr>
              <p:grpSpPr>
                <a:xfrm>
                  <a:off x="8549799" y="2182164"/>
                  <a:ext cx="75470" cy="267789"/>
                  <a:chOff x="8337080" y="2178223"/>
                  <a:chExt cx="75470" cy="372392"/>
                </a:xfrm>
              </p:grpSpPr>
              <p:cxnSp>
                <p:nvCxnSpPr>
                  <p:cNvPr id="687" name="Straight Connector 686">
                    <a:extLst>
                      <a:ext uri="{FF2B5EF4-FFF2-40B4-BE49-F238E27FC236}">
                        <a16:creationId xmlns:a16="http://schemas.microsoft.com/office/drawing/2014/main" id="{A91992FE-2B46-704C-9490-DD5A498846DC}"/>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id="{17C7DBC9-3D65-ED4D-90AB-8FAEBC39CF96}"/>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id="{DF8B87AB-10C2-354D-9932-4DC520D0BCD8}"/>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677" name="Group 676">
                  <a:extLst>
                    <a:ext uri="{FF2B5EF4-FFF2-40B4-BE49-F238E27FC236}">
                      <a16:creationId xmlns:a16="http://schemas.microsoft.com/office/drawing/2014/main" id="{59B09707-F79B-844C-A3D8-89692DBD3BA2}"/>
                    </a:ext>
                  </a:extLst>
                </p:cNvPr>
                <p:cNvGrpSpPr/>
                <p:nvPr/>
              </p:nvGrpSpPr>
              <p:grpSpPr>
                <a:xfrm rot="16200000">
                  <a:off x="8344003" y="2399061"/>
                  <a:ext cx="75470" cy="267789"/>
                  <a:chOff x="8337080" y="2178223"/>
                  <a:chExt cx="75470" cy="372392"/>
                </a:xfrm>
              </p:grpSpPr>
              <p:cxnSp>
                <p:nvCxnSpPr>
                  <p:cNvPr id="684" name="Straight Connector 683">
                    <a:extLst>
                      <a:ext uri="{FF2B5EF4-FFF2-40B4-BE49-F238E27FC236}">
                        <a16:creationId xmlns:a16="http://schemas.microsoft.com/office/drawing/2014/main" id="{E2768AED-E2D0-994B-943D-87D715B8F022}"/>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02959DDF-A1A0-5A48-A4E6-B4C4CA7C5DE5}"/>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7DC4E703-9F4C-DC4C-84F7-C0A62A776DF9}"/>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678" name="Group 677">
                  <a:extLst>
                    <a:ext uri="{FF2B5EF4-FFF2-40B4-BE49-F238E27FC236}">
                      <a16:creationId xmlns:a16="http://schemas.microsoft.com/office/drawing/2014/main" id="{ECB7C82D-37EB-DD4F-BAB9-0D0C56107422}"/>
                    </a:ext>
                  </a:extLst>
                </p:cNvPr>
                <p:cNvGrpSpPr/>
                <p:nvPr/>
              </p:nvGrpSpPr>
              <p:grpSpPr>
                <a:xfrm rot="2991511">
                  <a:off x="8318306" y="2222976"/>
                  <a:ext cx="75470" cy="185792"/>
                  <a:chOff x="8337080" y="2178223"/>
                  <a:chExt cx="75470" cy="372392"/>
                </a:xfrm>
              </p:grpSpPr>
              <p:cxnSp>
                <p:nvCxnSpPr>
                  <p:cNvPr id="681" name="Straight Connector 680">
                    <a:extLst>
                      <a:ext uri="{FF2B5EF4-FFF2-40B4-BE49-F238E27FC236}">
                        <a16:creationId xmlns:a16="http://schemas.microsoft.com/office/drawing/2014/main" id="{78A90220-A2A5-B546-9FEF-620BE1AB59BF}"/>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a:extLst>
                      <a:ext uri="{FF2B5EF4-FFF2-40B4-BE49-F238E27FC236}">
                        <a16:creationId xmlns:a16="http://schemas.microsoft.com/office/drawing/2014/main" id="{4CE1E2DB-4373-A34C-B806-9E83E3BDB707}"/>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57854F4A-19EC-BB4C-8A9D-55D629773D8F}"/>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679" name="Oval 678">
                  <a:extLst>
                    <a:ext uri="{FF2B5EF4-FFF2-40B4-BE49-F238E27FC236}">
                      <a16:creationId xmlns:a16="http://schemas.microsoft.com/office/drawing/2014/main" id="{EF0C2B22-B08F-FA4A-89B0-3829540A0649}"/>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680" name="Oval 679">
                  <a:extLst>
                    <a:ext uri="{FF2B5EF4-FFF2-40B4-BE49-F238E27FC236}">
                      <a16:creationId xmlns:a16="http://schemas.microsoft.com/office/drawing/2014/main" id="{D2D2E351-2A3B-FF45-9505-974CFA0D396E}"/>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76" name="Group 375">
                <a:extLst>
                  <a:ext uri="{FF2B5EF4-FFF2-40B4-BE49-F238E27FC236}">
                    <a16:creationId xmlns:a16="http://schemas.microsoft.com/office/drawing/2014/main" id="{9BB69D49-E3CC-194C-85AC-15254D51EAD7}"/>
                  </a:ext>
                </a:extLst>
              </p:cNvPr>
              <p:cNvGrpSpPr/>
              <p:nvPr/>
            </p:nvGrpSpPr>
            <p:grpSpPr>
              <a:xfrm>
                <a:off x="8268228" y="4334895"/>
                <a:ext cx="198722" cy="199717"/>
                <a:chOff x="8207018" y="2150346"/>
                <a:chExt cx="418251" cy="420345"/>
              </a:xfrm>
            </p:grpSpPr>
            <p:grpSp>
              <p:nvGrpSpPr>
                <p:cNvPr id="662" name="Group 661">
                  <a:extLst>
                    <a:ext uri="{FF2B5EF4-FFF2-40B4-BE49-F238E27FC236}">
                      <a16:creationId xmlns:a16="http://schemas.microsoft.com/office/drawing/2014/main" id="{8F07BBC7-D277-BE47-8BA1-2D5E7935F2F3}"/>
                    </a:ext>
                  </a:extLst>
                </p:cNvPr>
                <p:cNvGrpSpPr/>
                <p:nvPr/>
              </p:nvGrpSpPr>
              <p:grpSpPr>
                <a:xfrm>
                  <a:off x="8549799" y="2182164"/>
                  <a:ext cx="75470" cy="267789"/>
                  <a:chOff x="8337080" y="2178223"/>
                  <a:chExt cx="75470" cy="372392"/>
                </a:xfrm>
              </p:grpSpPr>
              <p:cxnSp>
                <p:nvCxnSpPr>
                  <p:cNvPr id="673" name="Straight Connector 672">
                    <a:extLst>
                      <a:ext uri="{FF2B5EF4-FFF2-40B4-BE49-F238E27FC236}">
                        <a16:creationId xmlns:a16="http://schemas.microsoft.com/office/drawing/2014/main" id="{18F71769-863F-3A45-A27F-72F7B574ED86}"/>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68526B1D-0E46-7145-A13A-BC393FB2ABDF}"/>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75" name="Straight Connector 674">
                    <a:extLst>
                      <a:ext uri="{FF2B5EF4-FFF2-40B4-BE49-F238E27FC236}">
                        <a16:creationId xmlns:a16="http://schemas.microsoft.com/office/drawing/2014/main" id="{B57DB6AE-B0B9-0345-9E45-D58F298AA6FB}"/>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663" name="Group 662">
                  <a:extLst>
                    <a:ext uri="{FF2B5EF4-FFF2-40B4-BE49-F238E27FC236}">
                      <a16:creationId xmlns:a16="http://schemas.microsoft.com/office/drawing/2014/main" id="{80B023D0-575F-1949-AD89-FB50CF4619D5}"/>
                    </a:ext>
                  </a:extLst>
                </p:cNvPr>
                <p:cNvGrpSpPr/>
                <p:nvPr/>
              </p:nvGrpSpPr>
              <p:grpSpPr>
                <a:xfrm rot="16200000">
                  <a:off x="8344003" y="2399061"/>
                  <a:ext cx="75470" cy="267789"/>
                  <a:chOff x="8337080" y="2178223"/>
                  <a:chExt cx="75470" cy="372392"/>
                </a:xfrm>
              </p:grpSpPr>
              <p:cxnSp>
                <p:nvCxnSpPr>
                  <p:cNvPr id="670" name="Straight Connector 669">
                    <a:extLst>
                      <a:ext uri="{FF2B5EF4-FFF2-40B4-BE49-F238E27FC236}">
                        <a16:creationId xmlns:a16="http://schemas.microsoft.com/office/drawing/2014/main" id="{67B8466F-207B-5441-98CB-476B74CB365C}"/>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id="{5474D458-692E-4E42-B0BC-99AAA8B19B15}"/>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1C201756-2D1A-DF4C-BCA9-8E0AC3A273A7}"/>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664" name="Group 663">
                  <a:extLst>
                    <a:ext uri="{FF2B5EF4-FFF2-40B4-BE49-F238E27FC236}">
                      <a16:creationId xmlns:a16="http://schemas.microsoft.com/office/drawing/2014/main" id="{13459E66-067A-294C-AE80-141886F697A3}"/>
                    </a:ext>
                  </a:extLst>
                </p:cNvPr>
                <p:cNvGrpSpPr/>
                <p:nvPr/>
              </p:nvGrpSpPr>
              <p:grpSpPr>
                <a:xfrm rot="2991511">
                  <a:off x="8318306" y="2222976"/>
                  <a:ext cx="75470" cy="185792"/>
                  <a:chOff x="8337080" y="2178223"/>
                  <a:chExt cx="75470" cy="372392"/>
                </a:xfrm>
              </p:grpSpPr>
              <p:cxnSp>
                <p:nvCxnSpPr>
                  <p:cNvPr id="667" name="Straight Connector 666">
                    <a:extLst>
                      <a:ext uri="{FF2B5EF4-FFF2-40B4-BE49-F238E27FC236}">
                        <a16:creationId xmlns:a16="http://schemas.microsoft.com/office/drawing/2014/main" id="{590AFD4C-C2CB-BE45-A460-69AFE698B0A3}"/>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id="{00EACFC9-04E4-7844-81E6-CB4DF8E3A5F5}"/>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BFF85037-B4DE-C247-8DEE-DBA3F764C4BD}"/>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665" name="Oval 664">
                  <a:extLst>
                    <a:ext uri="{FF2B5EF4-FFF2-40B4-BE49-F238E27FC236}">
                      <a16:creationId xmlns:a16="http://schemas.microsoft.com/office/drawing/2014/main" id="{1D6D83A2-5558-6146-BE11-AF1028EF0A3E}"/>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666" name="Oval 665">
                  <a:extLst>
                    <a:ext uri="{FF2B5EF4-FFF2-40B4-BE49-F238E27FC236}">
                      <a16:creationId xmlns:a16="http://schemas.microsoft.com/office/drawing/2014/main" id="{7201C16A-E471-E547-9594-C378DCD8FFB1}"/>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77" name="Group 376">
                <a:extLst>
                  <a:ext uri="{FF2B5EF4-FFF2-40B4-BE49-F238E27FC236}">
                    <a16:creationId xmlns:a16="http://schemas.microsoft.com/office/drawing/2014/main" id="{EEAA31DD-00FD-A549-A13F-A1971D6C9907}"/>
                  </a:ext>
                </a:extLst>
              </p:cNvPr>
              <p:cNvGrpSpPr/>
              <p:nvPr/>
            </p:nvGrpSpPr>
            <p:grpSpPr>
              <a:xfrm>
                <a:off x="8026924" y="4511044"/>
                <a:ext cx="198722" cy="199717"/>
                <a:chOff x="8207018" y="2150346"/>
                <a:chExt cx="418251" cy="420345"/>
              </a:xfrm>
            </p:grpSpPr>
            <p:grpSp>
              <p:nvGrpSpPr>
                <p:cNvPr id="648" name="Group 647">
                  <a:extLst>
                    <a:ext uri="{FF2B5EF4-FFF2-40B4-BE49-F238E27FC236}">
                      <a16:creationId xmlns:a16="http://schemas.microsoft.com/office/drawing/2014/main" id="{346F51FB-73F4-3D4C-B78F-6B4DBEFB0456}"/>
                    </a:ext>
                  </a:extLst>
                </p:cNvPr>
                <p:cNvGrpSpPr/>
                <p:nvPr/>
              </p:nvGrpSpPr>
              <p:grpSpPr>
                <a:xfrm>
                  <a:off x="8549799" y="2182164"/>
                  <a:ext cx="75470" cy="267789"/>
                  <a:chOff x="8337080" y="2178223"/>
                  <a:chExt cx="75470" cy="372392"/>
                </a:xfrm>
              </p:grpSpPr>
              <p:cxnSp>
                <p:nvCxnSpPr>
                  <p:cNvPr id="659" name="Straight Connector 658">
                    <a:extLst>
                      <a:ext uri="{FF2B5EF4-FFF2-40B4-BE49-F238E27FC236}">
                        <a16:creationId xmlns:a16="http://schemas.microsoft.com/office/drawing/2014/main" id="{6DED2C15-ABEA-BE45-8B55-E66DCEBE78B2}"/>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id="{976B71E1-33B7-3B4C-946C-C3F912692F9F}"/>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id="{5AAC3AF1-4C7A-F840-A063-508A5FE4FF83}"/>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649" name="Group 648">
                  <a:extLst>
                    <a:ext uri="{FF2B5EF4-FFF2-40B4-BE49-F238E27FC236}">
                      <a16:creationId xmlns:a16="http://schemas.microsoft.com/office/drawing/2014/main" id="{E1DA85DD-746E-634D-BEE7-317310FDCE44}"/>
                    </a:ext>
                  </a:extLst>
                </p:cNvPr>
                <p:cNvGrpSpPr/>
                <p:nvPr/>
              </p:nvGrpSpPr>
              <p:grpSpPr>
                <a:xfrm rot="16200000">
                  <a:off x="8344003" y="2399061"/>
                  <a:ext cx="75470" cy="267789"/>
                  <a:chOff x="8337080" y="2178223"/>
                  <a:chExt cx="75470" cy="372392"/>
                </a:xfrm>
              </p:grpSpPr>
              <p:cxnSp>
                <p:nvCxnSpPr>
                  <p:cNvPr id="656" name="Straight Connector 655">
                    <a:extLst>
                      <a:ext uri="{FF2B5EF4-FFF2-40B4-BE49-F238E27FC236}">
                        <a16:creationId xmlns:a16="http://schemas.microsoft.com/office/drawing/2014/main" id="{6A4451CA-58B0-B44D-A9CF-62FFA4AFEF72}"/>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57" name="Straight Connector 656">
                    <a:extLst>
                      <a:ext uri="{FF2B5EF4-FFF2-40B4-BE49-F238E27FC236}">
                        <a16:creationId xmlns:a16="http://schemas.microsoft.com/office/drawing/2014/main" id="{3ED836CC-6E27-4B47-B7CF-5D66238F685A}"/>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7FDAADF1-464C-034B-BDA2-887FD38EC233}"/>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650" name="Group 649">
                  <a:extLst>
                    <a:ext uri="{FF2B5EF4-FFF2-40B4-BE49-F238E27FC236}">
                      <a16:creationId xmlns:a16="http://schemas.microsoft.com/office/drawing/2014/main" id="{A1AAAA41-6873-8C40-B487-D3A33BD150F4}"/>
                    </a:ext>
                  </a:extLst>
                </p:cNvPr>
                <p:cNvGrpSpPr/>
                <p:nvPr/>
              </p:nvGrpSpPr>
              <p:grpSpPr>
                <a:xfrm rot="2991511">
                  <a:off x="8318306" y="2222976"/>
                  <a:ext cx="75470" cy="185792"/>
                  <a:chOff x="8337080" y="2178223"/>
                  <a:chExt cx="75470" cy="372392"/>
                </a:xfrm>
              </p:grpSpPr>
              <p:cxnSp>
                <p:nvCxnSpPr>
                  <p:cNvPr id="653" name="Straight Connector 652">
                    <a:extLst>
                      <a:ext uri="{FF2B5EF4-FFF2-40B4-BE49-F238E27FC236}">
                        <a16:creationId xmlns:a16="http://schemas.microsoft.com/office/drawing/2014/main" id="{4698896B-E78B-8A43-965F-54CD3DB99E41}"/>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id="{B0E60077-49A3-284D-86B8-431C4C685260}"/>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id="{E0BBC1D4-3EAE-BF42-AEE3-419B489FED4C}"/>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651" name="Oval 650">
                  <a:extLst>
                    <a:ext uri="{FF2B5EF4-FFF2-40B4-BE49-F238E27FC236}">
                      <a16:creationId xmlns:a16="http://schemas.microsoft.com/office/drawing/2014/main" id="{252E092A-A159-7941-BF6C-A6224D1791E9}"/>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652" name="Oval 651">
                  <a:extLst>
                    <a:ext uri="{FF2B5EF4-FFF2-40B4-BE49-F238E27FC236}">
                      <a16:creationId xmlns:a16="http://schemas.microsoft.com/office/drawing/2014/main" id="{20018DB3-ABD2-4342-814B-E58E80F3FCFB}"/>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78" name="Group 377">
                <a:extLst>
                  <a:ext uri="{FF2B5EF4-FFF2-40B4-BE49-F238E27FC236}">
                    <a16:creationId xmlns:a16="http://schemas.microsoft.com/office/drawing/2014/main" id="{1B5F7A0F-2E37-3A4F-B427-CBC64DC8D04A}"/>
                  </a:ext>
                </a:extLst>
              </p:cNvPr>
              <p:cNvGrpSpPr/>
              <p:nvPr/>
            </p:nvGrpSpPr>
            <p:grpSpPr>
              <a:xfrm>
                <a:off x="8230237" y="4527268"/>
                <a:ext cx="198722" cy="199717"/>
                <a:chOff x="8207018" y="2150346"/>
                <a:chExt cx="418251" cy="420345"/>
              </a:xfrm>
            </p:grpSpPr>
            <p:grpSp>
              <p:nvGrpSpPr>
                <p:cNvPr id="634" name="Group 633">
                  <a:extLst>
                    <a:ext uri="{FF2B5EF4-FFF2-40B4-BE49-F238E27FC236}">
                      <a16:creationId xmlns:a16="http://schemas.microsoft.com/office/drawing/2014/main" id="{826744CB-88D3-A245-9D42-87D7E09F6E71}"/>
                    </a:ext>
                  </a:extLst>
                </p:cNvPr>
                <p:cNvGrpSpPr/>
                <p:nvPr/>
              </p:nvGrpSpPr>
              <p:grpSpPr>
                <a:xfrm>
                  <a:off x="8549799" y="2182164"/>
                  <a:ext cx="75470" cy="267789"/>
                  <a:chOff x="8337080" y="2178223"/>
                  <a:chExt cx="75470" cy="372392"/>
                </a:xfrm>
              </p:grpSpPr>
              <p:cxnSp>
                <p:nvCxnSpPr>
                  <p:cNvPr id="645" name="Straight Connector 644">
                    <a:extLst>
                      <a:ext uri="{FF2B5EF4-FFF2-40B4-BE49-F238E27FC236}">
                        <a16:creationId xmlns:a16="http://schemas.microsoft.com/office/drawing/2014/main" id="{0E48F1B4-0738-544B-A8D0-0A9E88BD47D8}"/>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B6126AB8-D043-E147-98E2-55BA3982219B}"/>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id="{D1425392-1D0F-504C-BE11-7939194FDBFC}"/>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635" name="Group 634">
                  <a:extLst>
                    <a:ext uri="{FF2B5EF4-FFF2-40B4-BE49-F238E27FC236}">
                      <a16:creationId xmlns:a16="http://schemas.microsoft.com/office/drawing/2014/main" id="{4FD3B50E-857F-A94E-901C-CDC89C3A380C}"/>
                    </a:ext>
                  </a:extLst>
                </p:cNvPr>
                <p:cNvGrpSpPr/>
                <p:nvPr/>
              </p:nvGrpSpPr>
              <p:grpSpPr>
                <a:xfrm rot="16200000">
                  <a:off x="8344003" y="2399061"/>
                  <a:ext cx="75470" cy="267789"/>
                  <a:chOff x="8337080" y="2178223"/>
                  <a:chExt cx="75470" cy="372392"/>
                </a:xfrm>
              </p:grpSpPr>
              <p:cxnSp>
                <p:nvCxnSpPr>
                  <p:cNvPr id="642" name="Straight Connector 641">
                    <a:extLst>
                      <a:ext uri="{FF2B5EF4-FFF2-40B4-BE49-F238E27FC236}">
                        <a16:creationId xmlns:a16="http://schemas.microsoft.com/office/drawing/2014/main" id="{B9AEB3AC-8993-8140-9325-B898A9C1A3D7}"/>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006644EA-E006-E245-A013-5B6CA0B97F40}"/>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6AC5EB99-F496-4E49-BC2D-5609DE58940B}"/>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636" name="Group 635">
                  <a:extLst>
                    <a:ext uri="{FF2B5EF4-FFF2-40B4-BE49-F238E27FC236}">
                      <a16:creationId xmlns:a16="http://schemas.microsoft.com/office/drawing/2014/main" id="{424DC5FE-29BC-2744-ACB1-FF597296B870}"/>
                    </a:ext>
                  </a:extLst>
                </p:cNvPr>
                <p:cNvGrpSpPr/>
                <p:nvPr/>
              </p:nvGrpSpPr>
              <p:grpSpPr>
                <a:xfrm rot="2991511">
                  <a:off x="8318306" y="2222976"/>
                  <a:ext cx="75470" cy="185792"/>
                  <a:chOff x="8337080" y="2178223"/>
                  <a:chExt cx="75470" cy="372392"/>
                </a:xfrm>
              </p:grpSpPr>
              <p:cxnSp>
                <p:nvCxnSpPr>
                  <p:cNvPr id="639" name="Straight Connector 638">
                    <a:extLst>
                      <a:ext uri="{FF2B5EF4-FFF2-40B4-BE49-F238E27FC236}">
                        <a16:creationId xmlns:a16="http://schemas.microsoft.com/office/drawing/2014/main" id="{D5519650-0B24-6C43-813F-EC98A589455B}"/>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3F3D5E42-77DF-104D-A653-3DAEE67537CB}"/>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DCDFAD47-4129-CD41-9967-D61DDDC56CA4}"/>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637" name="Oval 636">
                  <a:extLst>
                    <a:ext uri="{FF2B5EF4-FFF2-40B4-BE49-F238E27FC236}">
                      <a16:creationId xmlns:a16="http://schemas.microsoft.com/office/drawing/2014/main" id="{D78EBD00-69D2-7B49-B15A-B30B49EA208E}"/>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638" name="Oval 637">
                  <a:extLst>
                    <a:ext uri="{FF2B5EF4-FFF2-40B4-BE49-F238E27FC236}">
                      <a16:creationId xmlns:a16="http://schemas.microsoft.com/office/drawing/2014/main" id="{70ABD6AD-32B7-CF46-8FB0-9DF766F29887}"/>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79" name="Group 378">
                <a:extLst>
                  <a:ext uri="{FF2B5EF4-FFF2-40B4-BE49-F238E27FC236}">
                    <a16:creationId xmlns:a16="http://schemas.microsoft.com/office/drawing/2014/main" id="{1AC36570-4CD6-F54D-A0F5-3D1DCC7F4835}"/>
                  </a:ext>
                </a:extLst>
              </p:cNvPr>
              <p:cNvGrpSpPr/>
              <p:nvPr/>
            </p:nvGrpSpPr>
            <p:grpSpPr>
              <a:xfrm>
                <a:off x="8402578" y="4545252"/>
                <a:ext cx="198722" cy="199717"/>
                <a:chOff x="8207018" y="2150346"/>
                <a:chExt cx="418251" cy="420345"/>
              </a:xfrm>
            </p:grpSpPr>
            <p:grpSp>
              <p:nvGrpSpPr>
                <p:cNvPr id="620" name="Group 619">
                  <a:extLst>
                    <a:ext uri="{FF2B5EF4-FFF2-40B4-BE49-F238E27FC236}">
                      <a16:creationId xmlns:a16="http://schemas.microsoft.com/office/drawing/2014/main" id="{A822CCAA-C834-D14D-A8F2-43442C14ECCE}"/>
                    </a:ext>
                  </a:extLst>
                </p:cNvPr>
                <p:cNvGrpSpPr/>
                <p:nvPr/>
              </p:nvGrpSpPr>
              <p:grpSpPr>
                <a:xfrm>
                  <a:off x="8549799" y="2182164"/>
                  <a:ext cx="75470" cy="267789"/>
                  <a:chOff x="8337080" y="2178223"/>
                  <a:chExt cx="75470" cy="372392"/>
                </a:xfrm>
              </p:grpSpPr>
              <p:cxnSp>
                <p:nvCxnSpPr>
                  <p:cNvPr id="631" name="Straight Connector 630">
                    <a:extLst>
                      <a:ext uri="{FF2B5EF4-FFF2-40B4-BE49-F238E27FC236}">
                        <a16:creationId xmlns:a16="http://schemas.microsoft.com/office/drawing/2014/main" id="{B6D779B2-EDD7-A640-9825-A57BF1078505}"/>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AD993CA0-386F-6145-8B8E-D70A2CC45BFB}"/>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id="{FCBCA579-BAC9-3D44-9819-0CCD19DA5DF6}"/>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621" name="Group 620">
                  <a:extLst>
                    <a:ext uri="{FF2B5EF4-FFF2-40B4-BE49-F238E27FC236}">
                      <a16:creationId xmlns:a16="http://schemas.microsoft.com/office/drawing/2014/main" id="{F1994943-5750-1D4B-827C-7B5D7646623F}"/>
                    </a:ext>
                  </a:extLst>
                </p:cNvPr>
                <p:cNvGrpSpPr/>
                <p:nvPr/>
              </p:nvGrpSpPr>
              <p:grpSpPr>
                <a:xfrm rot="16200000">
                  <a:off x="8344003" y="2399061"/>
                  <a:ext cx="75470" cy="267789"/>
                  <a:chOff x="8337080" y="2178223"/>
                  <a:chExt cx="75470" cy="372392"/>
                </a:xfrm>
              </p:grpSpPr>
              <p:cxnSp>
                <p:nvCxnSpPr>
                  <p:cNvPr id="628" name="Straight Connector 627">
                    <a:extLst>
                      <a:ext uri="{FF2B5EF4-FFF2-40B4-BE49-F238E27FC236}">
                        <a16:creationId xmlns:a16="http://schemas.microsoft.com/office/drawing/2014/main" id="{E95BFA72-3F34-8C48-A19D-C28F505158A3}"/>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83D110BE-90A7-714D-A8D0-C674D5C5B2B4}"/>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FFC96AD1-8AD4-B949-8140-54EA7C82FE2B}"/>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622" name="Group 621">
                  <a:extLst>
                    <a:ext uri="{FF2B5EF4-FFF2-40B4-BE49-F238E27FC236}">
                      <a16:creationId xmlns:a16="http://schemas.microsoft.com/office/drawing/2014/main" id="{55ED3AD5-5B96-774C-B14F-86C74E13AF92}"/>
                    </a:ext>
                  </a:extLst>
                </p:cNvPr>
                <p:cNvGrpSpPr/>
                <p:nvPr/>
              </p:nvGrpSpPr>
              <p:grpSpPr>
                <a:xfrm rot="2991511">
                  <a:off x="8318306" y="2222976"/>
                  <a:ext cx="75470" cy="185792"/>
                  <a:chOff x="8337080" y="2178223"/>
                  <a:chExt cx="75470" cy="372392"/>
                </a:xfrm>
              </p:grpSpPr>
              <p:cxnSp>
                <p:nvCxnSpPr>
                  <p:cNvPr id="625" name="Straight Connector 624">
                    <a:extLst>
                      <a:ext uri="{FF2B5EF4-FFF2-40B4-BE49-F238E27FC236}">
                        <a16:creationId xmlns:a16="http://schemas.microsoft.com/office/drawing/2014/main" id="{C22ADD36-EF1A-924A-8E2D-8F7787A803FC}"/>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E6454EB4-9255-D843-9FFF-73ADE70E4B02}"/>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CD162191-C8E1-4B49-909A-93CC92560B1E}"/>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623" name="Oval 622">
                  <a:extLst>
                    <a:ext uri="{FF2B5EF4-FFF2-40B4-BE49-F238E27FC236}">
                      <a16:creationId xmlns:a16="http://schemas.microsoft.com/office/drawing/2014/main" id="{EE9A393D-5E62-0E4D-AB9E-ADB8D7732A5C}"/>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624" name="Oval 623">
                  <a:extLst>
                    <a:ext uri="{FF2B5EF4-FFF2-40B4-BE49-F238E27FC236}">
                      <a16:creationId xmlns:a16="http://schemas.microsoft.com/office/drawing/2014/main" id="{335AF1FD-F120-BE44-9F2D-B12816910DB5}"/>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80" name="Group 379">
                <a:extLst>
                  <a:ext uri="{FF2B5EF4-FFF2-40B4-BE49-F238E27FC236}">
                    <a16:creationId xmlns:a16="http://schemas.microsoft.com/office/drawing/2014/main" id="{42D7334B-DDD0-0641-B009-A05FF7D9EA96}"/>
                  </a:ext>
                </a:extLst>
              </p:cNvPr>
              <p:cNvGrpSpPr/>
              <p:nvPr/>
            </p:nvGrpSpPr>
            <p:grpSpPr>
              <a:xfrm>
                <a:off x="8608526" y="4576738"/>
                <a:ext cx="198722" cy="199717"/>
                <a:chOff x="8207018" y="2150346"/>
                <a:chExt cx="418251" cy="420345"/>
              </a:xfrm>
            </p:grpSpPr>
            <p:grpSp>
              <p:nvGrpSpPr>
                <p:cNvPr id="606" name="Group 605">
                  <a:extLst>
                    <a:ext uri="{FF2B5EF4-FFF2-40B4-BE49-F238E27FC236}">
                      <a16:creationId xmlns:a16="http://schemas.microsoft.com/office/drawing/2014/main" id="{884A44AE-E19C-6B43-B622-6D1506C1E049}"/>
                    </a:ext>
                  </a:extLst>
                </p:cNvPr>
                <p:cNvGrpSpPr/>
                <p:nvPr/>
              </p:nvGrpSpPr>
              <p:grpSpPr>
                <a:xfrm>
                  <a:off x="8549799" y="2182164"/>
                  <a:ext cx="75470" cy="267789"/>
                  <a:chOff x="8337080" y="2178223"/>
                  <a:chExt cx="75470" cy="372392"/>
                </a:xfrm>
              </p:grpSpPr>
              <p:cxnSp>
                <p:nvCxnSpPr>
                  <p:cNvPr id="617" name="Straight Connector 616">
                    <a:extLst>
                      <a:ext uri="{FF2B5EF4-FFF2-40B4-BE49-F238E27FC236}">
                        <a16:creationId xmlns:a16="http://schemas.microsoft.com/office/drawing/2014/main" id="{80B02CC1-0049-C343-8F9E-C9562CAB4836}"/>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E73D62BC-6B83-5E46-B5D2-A1E6114E7A87}"/>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03A4F3D9-D8A1-524E-914D-5D4E0CC6FDF2}"/>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607" name="Group 606">
                  <a:extLst>
                    <a:ext uri="{FF2B5EF4-FFF2-40B4-BE49-F238E27FC236}">
                      <a16:creationId xmlns:a16="http://schemas.microsoft.com/office/drawing/2014/main" id="{1ACEC858-186C-7C4E-BB0D-4A4E837525F4}"/>
                    </a:ext>
                  </a:extLst>
                </p:cNvPr>
                <p:cNvGrpSpPr/>
                <p:nvPr/>
              </p:nvGrpSpPr>
              <p:grpSpPr>
                <a:xfrm rot="16200000">
                  <a:off x="8344003" y="2399061"/>
                  <a:ext cx="75470" cy="267789"/>
                  <a:chOff x="8337080" y="2178223"/>
                  <a:chExt cx="75470" cy="372392"/>
                </a:xfrm>
              </p:grpSpPr>
              <p:cxnSp>
                <p:nvCxnSpPr>
                  <p:cNvPr id="614" name="Straight Connector 613">
                    <a:extLst>
                      <a:ext uri="{FF2B5EF4-FFF2-40B4-BE49-F238E27FC236}">
                        <a16:creationId xmlns:a16="http://schemas.microsoft.com/office/drawing/2014/main" id="{5503CA61-356D-6A4A-84B4-779C62E0F8F5}"/>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496C3EE5-FEF1-5640-856A-AC6A2B570EAC}"/>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3E30EDDD-05E9-DA45-945D-D0EE7B75352E}"/>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608" name="Group 607">
                  <a:extLst>
                    <a:ext uri="{FF2B5EF4-FFF2-40B4-BE49-F238E27FC236}">
                      <a16:creationId xmlns:a16="http://schemas.microsoft.com/office/drawing/2014/main" id="{9B0DB2A9-A8D2-3C48-8521-5232E182FC76}"/>
                    </a:ext>
                  </a:extLst>
                </p:cNvPr>
                <p:cNvGrpSpPr/>
                <p:nvPr/>
              </p:nvGrpSpPr>
              <p:grpSpPr>
                <a:xfrm rot="2991511">
                  <a:off x="8318306" y="2222976"/>
                  <a:ext cx="75470" cy="185792"/>
                  <a:chOff x="8337080" y="2178223"/>
                  <a:chExt cx="75470" cy="372392"/>
                </a:xfrm>
              </p:grpSpPr>
              <p:cxnSp>
                <p:nvCxnSpPr>
                  <p:cNvPr id="611" name="Straight Connector 610">
                    <a:extLst>
                      <a:ext uri="{FF2B5EF4-FFF2-40B4-BE49-F238E27FC236}">
                        <a16:creationId xmlns:a16="http://schemas.microsoft.com/office/drawing/2014/main" id="{A4643BE8-DF4E-DE45-9477-BF30F4BF6EE6}"/>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687A6391-6B12-DA40-8A68-F5C2351AA37C}"/>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34DAF32C-8362-434E-84EA-498A6D4DCA83}"/>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609" name="Oval 608">
                  <a:extLst>
                    <a:ext uri="{FF2B5EF4-FFF2-40B4-BE49-F238E27FC236}">
                      <a16:creationId xmlns:a16="http://schemas.microsoft.com/office/drawing/2014/main" id="{0693D68B-2DB5-1242-B332-5A9CD30A5379}"/>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610" name="Oval 609">
                  <a:extLst>
                    <a:ext uri="{FF2B5EF4-FFF2-40B4-BE49-F238E27FC236}">
                      <a16:creationId xmlns:a16="http://schemas.microsoft.com/office/drawing/2014/main" id="{ECFD60C2-9A7C-2D49-8241-44448AB3F067}"/>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81" name="Group 380">
                <a:extLst>
                  <a:ext uri="{FF2B5EF4-FFF2-40B4-BE49-F238E27FC236}">
                    <a16:creationId xmlns:a16="http://schemas.microsoft.com/office/drawing/2014/main" id="{54DC11B0-28EF-0641-8674-94839A455B5A}"/>
                  </a:ext>
                </a:extLst>
              </p:cNvPr>
              <p:cNvGrpSpPr/>
              <p:nvPr/>
            </p:nvGrpSpPr>
            <p:grpSpPr>
              <a:xfrm>
                <a:off x="8340825" y="4712160"/>
                <a:ext cx="198722" cy="199717"/>
                <a:chOff x="8207018" y="2150346"/>
                <a:chExt cx="418251" cy="420345"/>
              </a:xfrm>
            </p:grpSpPr>
            <p:grpSp>
              <p:nvGrpSpPr>
                <p:cNvPr id="592" name="Group 591">
                  <a:extLst>
                    <a:ext uri="{FF2B5EF4-FFF2-40B4-BE49-F238E27FC236}">
                      <a16:creationId xmlns:a16="http://schemas.microsoft.com/office/drawing/2014/main" id="{F481B9C6-4259-3D4E-A3A2-37E2870467AA}"/>
                    </a:ext>
                  </a:extLst>
                </p:cNvPr>
                <p:cNvGrpSpPr/>
                <p:nvPr/>
              </p:nvGrpSpPr>
              <p:grpSpPr>
                <a:xfrm>
                  <a:off x="8549799" y="2182164"/>
                  <a:ext cx="75470" cy="267789"/>
                  <a:chOff x="8337080" y="2178223"/>
                  <a:chExt cx="75470" cy="372392"/>
                </a:xfrm>
              </p:grpSpPr>
              <p:cxnSp>
                <p:nvCxnSpPr>
                  <p:cNvPr id="603" name="Straight Connector 602">
                    <a:extLst>
                      <a:ext uri="{FF2B5EF4-FFF2-40B4-BE49-F238E27FC236}">
                        <a16:creationId xmlns:a16="http://schemas.microsoft.com/office/drawing/2014/main" id="{A9990253-E06F-214B-B54A-EC2A3BD4E1F5}"/>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5930EB4D-54C6-4741-9E57-FD27ED14EBD6}"/>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5467C041-1CDF-214F-B394-03F117817381}"/>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593" name="Group 592">
                  <a:extLst>
                    <a:ext uri="{FF2B5EF4-FFF2-40B4-BE49-F238E27FC236}">
                      <a16:creationId xmlns:a16="http://schemas.microsoft.com/office/drawing/2014/main" id="{74B869E3-ED43-044B-87EA-1A5FCBCDCAB6}"/>
                    </a:ext>
                  </a:extLst>
                </p:cNvPr>
                <p:cNvGrpSpPr/>
                <p:nvPr/>
              </p:nvGrpSpPr>
              <p:grpSpPr>
                <a:xfrm rot="16200000">
                  <a:off x="8344003" y="2399061"/>
                  <a:ext cx="75470" cy="267789"/>
                  <a:chOff x="8337080" y="2178223"/>
                  <a:chExt cx="75470" cy="372392"/>
                </a:xfrm>
              </p:grpSpPr>
              <p:cxnSp>
                <p:nvCxnSpPr>
                  <p:cNvPr id="600" name="Straight Connector 599">
                    <a:extLst>
                      <a:ext uri="{FF2B5EF4-FFF2-40B4-BE49-F238E27FC236}">
                        <a16:creationId xmlns:a16="http://schemas.microsoft.com/office/drawing/2014/main" id="{50A1D88B-F0D4-BE42-8D00-0C04B0CEECF8}"/>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6326CFA4-D214-C14E-BB2A-CBE7FF734467}"/>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3254A909-7701-914C-8914-42DE2CB4671F}"/>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594" name="Group 593">
                  <a:extLst>
                    <a:ext uri="{FF2B5EF4-FFF2-40B4-BE49-F238E27FC236}">
                      <a16:creationId xmlns:a16="http://schemas.microsoft.com/office/drawing/2014/main" id="{956F69B2-8339-D44E-863D-2803C117D183}"/>
                    </a:ext>
                  </a:extLst>
                </p:cNvPr>
                <p:cNvGrpSpPr/>
                <p:nvPr/>
              </p:nvGrpSpPr>
              <p:grpSpPr>
                <a:xfrm rot="2991511">
                  <a:off x="8318306" y="2222976"/>
                  <a:ext cx="75470" cy="185792"/>
                  <a:chOff x="8337080" y="2178223"/>
                  <a:chExt cx="75470" cy="372392"/>
                </a:xfrm>
              </p:grpSpPr>
              <p:cxnSp>
                <p:nvCxnSpPr>
                  <p:cNvPr id="597" name="Straight Connector 596">
                    <a:extLst>
                      <a:ext uri="{FF2B5EF4-FFF2-40B4-BE49-F238E27FC236}">
                        <a16:creationId xmlns:a16="http://schemas.microsoft.com/office/drawing/2014/main" id="{FC772B9F-4837-FC43-AB14-F6572BCB640A}"/>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86563851-50FA-6D4A-8FC6-B694B8CCD81E}"/>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A278A1FC-AA7E-1548-BE1A-1F4AE70D91A4}"/>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595" name="Oval 594">
                  <a:extLst>
                    <a:ext uri="{FF2B5EF4-FFF2-40B4-BE49-F238E27FC236}">
                      <a16:creationId xmlns:a16="http://schemas.microsoft.com/office/drawing/2014/main" id="{E179A174-8F5A-EF46-A233-25AB96BDD53E}"/>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596" name="Oval 595">
                  <a:extLst>
                    <a:ext uri="{FF2B5EF4-FFF2-40B4-BE49-F238E27FC236}">
                      <a16:creationId xmlns:a16="http://schemas.microsoft.com/office/drawing/2014/main" id="{A6A39F43-ED47-F544-8239-2E7575AB0979}"/>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82" name="Group 381">
                <a:extLst>
                  <a:ext uri="{FF2B5EF4-FFF2-40B4-BE49-F238E27FC236}">
                    <a16:creationId xmlns:a16="http://schemas.microsoft.com/office/drawing/2014/main" id="{55B90D0A-0F13-F040-AFCE-16FF946201AB}"/>
                  </a:ext>
                </a:extLst>
              </p:cNvPr>
              <p:cNvGrpSpPr/>
              <p:nvPr/>
            </p:nvGrpSpPr>
            <p:grpSpPr>
              <a:xfrm>
                <a:off x="8529497" y="4741888"/>
                <a:ext cx="198722" cy="199717"/>
                <a:chOff x="8207018" y="2150346"/>
                <a:chExt cx="418251" cy="420345"/>
              </a:xfrm>
            </p:grpSpPr>
            <p:grpSp>
              <p:nvGrpSpPr>
                <p:cNvPr id="578" name="Group 577">
                  <a:extLst>
                    <a:ext uri="{FF2B5EF4-FFF2-40B4-BE49-F238E27FC236}">
                      <a16:creationId xmlns:a16="http://schemas.microsoft.com/office/drawing/2014/main" id="{9860B4AD-2345-E24B-B025-57C35F93EAFC}"/>
                    </a:ext>
                  </a:extLst>
                </p:cNvPr>
                <p:cNvGrpSpPr/>
                <p:nvPr/>
              </p:nvGrpSpPr>
              <p:grpSpPr>
                <a:xfrm>
                  <a:off x="8549799" y="2182164"/>
                  <a:ext cx="75470" cy="267789"/>
                  <a:chOff x="8337080" y="2178223"/>
                  <a:chExt cx="75470" cy="372392"/>
                </a:xfrm>
              </p:grpSpPr>
              <p:cxnSp>
                <p:nvCxnSpPr>
                  <p:cNvPr id="589" name="Straight Connector 588">
                    <a:extLst>
                      <a:ext uri="{FF2B5EF4-FFF2-40B4-BE49-F238E27FC236}">
                        <a16:creationId xmlns:a16="http://schemas.microsoft.com/office/drawing/2014/main" id="{A3533981-A104-6C4F-8BB5-B6EF51DAA216}"/>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41C868EC-35C3-4B4D-92D3-2E2AD8587815}"/>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9B7B2095-676C-9344-9D96-EB4518D1E18C}"/>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579" name="Group 578">
                  <a:extLst>
                    <a:ext uri="{FF2B5EF4-FFF2-40B4-BE49-F238E27FC236}">
                      <a16:creationId xmlns:a16="http://schemas.microsoft.com/office/drawing/2014/main" id="{B84227F5-97D5-E841-B0A0-630BD050C681}"/>
                    </a:ext>
                  </a:extLst>
                </p:cNvPr>
                <p:cNvGrpSpPr/>
                <p:nvPr/>
              </p:nvGrpSpPr>
              <p:grpSpPr>
                <a:xfrm rot="16200000">
                  <a:off x="8344003" y="2399061"/>
                  <a:ext cx="75470" cy="267789"/>
                  <a:chOff x="8337080" y="2178223"/>
                  <a:chExt cx="75470" cy="372392"/>
                </a:xfrm>
              </p:grpSpPr>
              <p:cxnSp>
                <p:nvCxnSpPr>
                  <p:cNvPr id="586" name="Straight Connector 585">
                    <a:extLst>
                      <a:ext uri="{FF2B5EF4-FFF2-40B4-BE49-F238E27FC236}">
                        <a16:creationId xmlns:a16="http://schemas.microsoft.com/office/drawing/2014/main" id="{E1D758A1-3733-1F46-8915-8CFF697F4D0A}"/>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F40E207F-F7DE-0944-A0C9-F826822AACFC}"/>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865D26C1-03AB-CD4D-BE1E-D905784D3125}"/>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580" name="Group 579">
                  <a:extLst>
                    <a:ext uri="{FF2B5EF4-FFF2-40B4-BE49-F238E27FC236}">
                      <a16:creationId xmlns:a16="http://schemas.microsoft.com/office/drawing/2014/main" id="{181CCF08-5FCB-9246-8393-B6ACF726B327}"/>
                    </a:ext>
                  </a:extLst>
                </p:cNvPr>
                <p:cNvGrpSpPr/>
                <p:nvPr/>
              </p:nvGrpSpPr>
              <p:grpSpPr>
                <a:xfrm rot="2991511">
                  <a:off x="8318306" y="2222976"/>
                  <a:ext cx="75470" cy="185792"/>
                  <a:chOff x="8337080" y="2178223"/>
                  <a:chExt cx="75470" cy="372392"/>
                </a:xfrm>
              </p:grpSpPr>
              <p:cxnSp>
                <p:nvCxnSpPr>
                  <p:cNvPr id="583" name="Straight Connector 582">
                    <a:extLst>
                      <a:ext uri="{FF2B5EF4-FFF2-40B4-BE49-F238E27FC236}">
                        <a16:creationId xmlns:a16="http://schemas.microsoft.com/office/drawing/2014/main" id="{E233286A-B63E-7A41-8DCD-258059289AB8}"/>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FA4D1D90-2D50-C44D-BF3E-7C8A416B39AE}"/>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5AA6A976-B6EF-EA4E-8F2B-6ACEC92894EF}"/>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581" name="Oval 580">
                  <a:extLst>
                    <a:ext uri="{FF2B5EF4-FFF2-40B4-BE49-F238E27FC236}">
                      <a16:creationId xmlns:a16="http://schemas.microsoft.com/office/drawing/2014/main" id="{AF550133-F844-9545-B059-D0BB8AA18D30}"/>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582" name="Oval 581">
                  <a:extLst>
                    <a:ext uri="{FF2B5EF4-FFF2-40B4-BE49-F238E27FC236}">
                      <a16:creationId xmlns:a16="http://schemas.microsoft.com/office/drawing/2014/main" id="{C0B59AE1-08C7-F94D-819E-F3824DA19229}"/>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83" name="Group 382">
                <a:extLst>
                  <a:ext uri="{FF2B5EF4-FFF2-40B4-BE49-F238E27FC236}">
                    <a16:creationId xmlns:a16="http://schemas.microsoft.com/office/drawing/2014/main" id="{0558559F-5167-7543-945C-50911EF8A709}"/>
                  </a:ext>
                </a:extLst>
              </p:cNvPr>
              <p:cNvGrpSpPr/>
              <p:nvPr/>
            </p:nvGrpSpPr>
            <p:grpSpPr>
              <a:xfrm>
                <a:off x="8637648" y="4950425"/>
                <a:ext cx="198722" cy="199717"/>
                <a:chOff x="8207018" y="2150346"/>
                <a:chExt cx="418251" cy="420345"/>
              </a:xfrm>
            </p:grpSpPr>
            <p:grpSp>
              <p:nvGrpSpPr>
                <p:cNvPr id="564" name="Group 563">
                  <a:extLst>
                    <a:ext uri="{FF2B5EF4-FFF2-40B4-BE49-F238E27FC236}">
                      <a16:creationId xmlns:a16="http://schemas.microsoft.com/office/drawing/2014/main" id="{36642624-B09F-7443-BD45-1010145CB9C9}"/>
                    </a:ext>
                  </a:extLst>
                </p:cNvPr>
                <p:cNvGrpSpPr/>
                <p:nvPr/>
              </p:nvGrpSpPr>
              <p:grpSpPr>
                <a:xfrm>
                  <a:off x="8549799" y="2182164"/>
                  <a:ext cx="75470" cy="267789"/>
                  <a:chOff x="8337080" y="2178223"/>
                  <a:chExt cx="75470" cy="372392"/>
                </a:xfrm>
              </p:grpSpPr>
              <p:cxnSp>
                <p:nvCxnSpPr>
                  <p:cNvPr id="575" name="Straight Connector 574">
                    <a:extLst>
                      <a:ext uri="{FF2B5EF4-FFF2-40B4-BE49-F238E27FC236}">
                        <a16:creationId xmlns:a16="http://schemas.microsoft.com/office/drawing/2014/main" id="{AA2FF261-C58A-F344-807D-45B96C20DCC1}"/>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BB8FB4FF-089C-734B-8EF2-F07023743A35}"/>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D4403A5B-AB67-C84B-A622-EADB8E886691}"/>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565" name="Group 564">
                  <a:extLst>
                    <a:ext uri="{FF2B5EF4-FFF2-40B4-BE49-F238E27FC236}">
                      <a16:creationId xmlns:a16="http://schemas.microsoft.com/office/drawing/2014/main" id="{3C469BF5-3568-9044-9F90-6B9C82F2476E}"/>
                    </a:ext>
                  </a:extLst>
                </p:cNvPr>
                <p:cNvGrpSpPr/>
                <p:nvPr/>
              </p:nvGrpSpPr>
              <p:grpSpPr>
                <a:xfrm rot="16200000">
                  <a:off x="8344003" y="2399061"/>
                  <a:ext cx="75470" cy="267789"/>
                  <a:chOff x="8337080" y="2178223"/>
                  <a:chExt cx="75470" cy="372392"/>
                </a:xfrm>
              </p:grpSpPr>
              <p:cxnSp>
                <p:nvCxnSpPr>
                  <p:cNvPr id="572" name="Straight Connector 571">
                    <a:extLst>
                      <a:ext uri="{FF2B5EF4-FFF2-40B4-BE49-F238E27FC236}">
                        <a16:creationId xmlns:a16="http://schemas.microsoft.com/office/drawing/2014/main" id="{54F4BAED-5399-174E-892B-F44EE74DB649}"/>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478CD4F2-9F45-7049-93B2-4696FAB3DC31}"/>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AAE76187-04F1-D344-ACBC-509D6264AD7F}"/>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566" name="Group 565">
                  <a:extLst>
                    <a:ext uri="{FF2B5EF4-FFF2-40B4-BE49-F238E27FC236}">
                      <a16:creationId xmlns:a16="http://schemas.microsoft.com/office/drawing/2014/main" id="{58A9DDE5-FE13-3F41-9730-31C34986405D}"/>
                    </a:ext>
                  </a:extLst>
                </p:cNvPr>
                <p:cNvGrpSpPr/>
                <p:nvPr/>
              </p:nvGrpSpPr>
              <p:grpSpPr>
                <a:xfrm rot="2991511">
                  <a:off x="8318306" y="2222976"/>
                  <a:ext cx="75470" cy="185792"/>
                  <a:chOff x="8337080" y="2178223"/>
                  <a:chExt cx="75470" cy="372392"/>
                </a:xfrm>
              </p:grpSpPr>
              <p:cxnSp>
                <p:nvCxnSpPr>
                  <p:cNvPr id="569" name="Straight Connector 568">
                    <a:extLst>
                      <a:ext uri="{FF2B5EF4-FFF2-40B4-BE49-F238E27FC236}">
                        <a16:creationId xmlns:a16="http://schemas.microsoft.com/office/drawing/2014/main" id="{881F3234-C02A-5443-ABA2-97441F90E012}"/>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9E0B2527-1B76-054B-B63A-2EEC5D3FE3D3}"/>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E02233E8-3BD0-074B-A988-C584611D266A}"/>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567" name="Oval 566">
                  <a:extLst>
                    <a:ext uri="{FF2B5EF4-FFF2-40B4-BE49-F238E27FC236}">
                      <a16:creationId xmlns:a16="http://schemas.microsoft.com/office/drawing/2014/main" id="{F4EE82CC-BAE6-414E-93FA-A9DED0122775}"/>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568" name="Oval 567">
                  <a:extLst>
                    <a:ext uri="{FF2B5EF4-FFF2-40B4-BE49-F238E27FC236}">
                      <a16:creationId xmlns:a16="http://schemas.microsoft.com/office/drawing/2014/main" id="{AC83A8E9-C35E-BA48-9E81-D4B157FF94F5}"/>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84" name="Group 383">
                <a:extLst>
                  <a:ext uri="{FF2B5EF4-FFF2-40B4-BE49-F238E27FC236}">
                    <a16:creationId xmlns:a16="http://schemas.microsoft.com/office/drawing/2014/main" id="{51B0F0F0-7CE3-D049-BE54-29B52794B0B3}"/>
                  </a:ext>
                </a:extLst>
              </p:cNvPr>
              <p:cNvGrpSpPr/>
              <p:nvPr/>
            </p:nvGrpSpPr>
            <p:grpSpPr>
              <a:xfrm>
                <a:off x="8396734" y="4953485"/>
                <a:ext cx="198722" cy="199717"/>
                <a:chOff x="8207018" y="2150346"/>
                <a:chExt cx="418251" cy="420345"/>
              </a:xfrm>
            </p:grpSpPr>
            <p:grpSp>
              <p:nvGrpSpPr>
                <p:cNvPr id="550" name="Group 549">
                  <a:extLst>
                    <a:ext uri="{FF2B5EF4-FFF2-40B4-BE49-F238E27FC236}">
                      <a16:creationId xmlns:a16="http://schemas.microsoft.com/office/drawing/2014/main" id="{4353C8C6-A594-C54E-AA55-A98A65CC1447}"/>
                    </a:ext>
                  </a:extLst>
                </p:cNvPr>
                <p:cNvGrpSpPr/>
                <p:nvPr/>
              </p:nvGrpSpPr>
              <p:grpSpPr>
                <a:xfrm>
                  <a:off x="8549799" y="2182164"/>
                  <a:ext cx="75470" cy="267789"/>
                  <a:chOff x="8337080" y="2178223"/>
                  <a:chExt cx="75470" cy="372392"/>
                </a:xfrm>
              </p:grpSpPr>
              <p:cxnSp>
                <p:nvCxnSpPr>
                  <p:cNvPr id="561" name="Straight Connector 560">
                    <a:extLst>
                      <a:ext uri="{FF2B5EF4-FFF2-40B4-BE49-F238E27FC236}">
                        <a16:creationId xmlns:a16="http://schemas.microsoft.com/office/drawing/2014/main" id="{325E6C08-F861-344E-B52A-FA8979E5A71E}"/>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B3B168E8-9F27-3A48-ADE1-AC9403D88153}"/>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C213B82E-3C9E-644D-9D21-99FF9EBECD6F}"/>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551" name="Group 550">
                  <a:extLst>
                    <a:ext uri="{FF2B5EF4-FFF2-40B4-BE49-F238E27FC236}">
                      <a16:creationId xmlns:a16="http://schemas.microsoft.com/office/drawing/2014/main" id="{AFC989A1-3405-AC45-81D7-6CD160D1A2FD}"/>
                    </a:ext>
                  </a:extLst>
                </p:cNvPr>
                <p:cNvGrpSpPr/>
                <p:nvPr/>
              </p:nvGrpSpPr>
              <p:grpSpPr>
                <a:xfrm rot="16200000">
                  <a:off x="8344003" y="2399061"/>
                  <a:ext cx="75470" cy="267789"/>
                  <a:chOff x="8337080" y="2178223"/>
                  <a:chExt cx="75470" cy="372392"/>
                </a:xfrm>
              </p:grpSpPr>
              <p:cxnSp>
                <p:nvCxnSpPr>
                  <p:cNvPr id="558" name="Straight Connector 557">
                    <a:extLst>
                      <a:ext uri="{FF2B5EF4-FFF2-40B4-BE49-F238E27FC236}">
                        <a16:creationId xmlns:a16="http://schemas.microsoft.com/office/drawing/2014/main" id="{A7CB9B0D-AE3A-1645-AA47-377BA8F73F7A}"/>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18A1ECB7-F231-F54B-9EB2-590B64357C8D}"/>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B13CEA2C-06E1-CB47-B2DA-9C979377B95F}"/>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552" name="Group 551">
                  <a:extLst>
                    <a:ext uri="{FF2B5EF4-FFF2-40B4-BE49-F238E27FC236}">
                      <a16:creationId xmlns:a16="http://schemas.microsoft.com/office/drawing/2014/main" id="{70EC3693-03DC-7E40-8CCF-8C97118BB5CF}"/>
                    </a:ext>
                  </a:extLst>
                </p:cNvPr>
                <p:cNvGrpSpPr/>
                <p:nvPr/>
              </p:nvGrpSpPr>
              <p:grpSpPr>
                <a:xfrm rot="2991511">
                  <a:off x="8318306" y="2222976"/>
                  <a:ext cx="75470" cy="185792"/>
                  <a:chOff x="8337080" y="2178223"/>
                  <a:chExt cx="75470" cy="372392"/>
                </a:xfrm>
              </p:grpSpPr>
              <p:cxnSp>
                <p:nvCxnSpPr>
                  <p:cNvPr id="555" name="Straight Connector 554">
                    <a:extLst>
                      <a:ext uri="{FF2B5EF4-FFF2-40B4-BE49-F238E27FC236}">
                        <a16:creationId xmlns:a16="http://schemas.microsoft.com/office/drawing/2014/main" id="{FA3E8E5F-BB8D-E446-94FE-996A1D916B59}"/>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9A60BDFA-4BEC-6641-88C1-C28EC962BCD7}"/>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CDFC33A5-9690-1645-8B5D-1EA7AE6B09D8}"/>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553" name="Oval 552">
                  <a:extLst>
                    <a:ext uri="{FF2B5EF4-FFF2-40B4-BE49-F238E27FC236}">
                      <a16:creationId xmlns:a16="http://schemas.microsoft.com/office/drawing/2014/main" id="{2E0AA5D6-BB79-F345-B81A-CFEA11D805B1}"/>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554" name="Oval 553">
                  <a:extLst>
                    <a:ext uri="{FF2B5EF4-FFF2-40B4-BE49-F238E27FC236}">
                      <a16:creationId xmlns:a16="http://schemas.microsoft.com/office/drawing/2014/main" id="{825DFB48-BBFE-F441-828A-B695D69DBE79}"/>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85" name="Group 384">
                <a:extLst>
                  <a:ext uri="{FF2B5EF4-FFF2-40B4-BE49-F238E27FC236}">
                    <a16:creationId xmlns:a16="http://schemas.microsoft.com/office/drawing/2014/main" id="{360985B9-7BB8-AE48-ACCF-1E23DE800FB6}"/>
                  </a:ext>
                </a:extLst>
              </p:cNvPr>
              <p:cNvGrpSpPr/>
              <p:nvPr/>
            </p:nvGrpSpPr>
            <p:grpSpPr>
              <a:xfrm>
                <a:off x="8219714" y="4938060"/>
                <a:ext cx="198722" cy="199717"/>
                <a:chOff x="8207018" y="2150346"/>
                <a:chExt cx="418251" cy="420345"/>
              </a:xfrm>
            </p:grpSpPr>
            <p:grpSp>
              <p:nvGrpSpPr>
                <p:cNvPr id="536" name="Group 535">
                  <a:extLst>
                    <a:ext uri="{FF2B5EF4-FFF2-40B4-BE49-F238E27FC236}">
                      <a16:creationId xmlns:a16="http://schemas.microsoft.com/office/drawing/2014/main" id="{027C79C8-C235-BB49-9F0A-0E4808A4FBE1}"/>
                    </a:ext>
                  </a:extLst>
                </p:cNvPr>
                <p:cNvGrpSpPr/>
                <p:nvPr/>
              </p:nvGrpSpPr>
              <p:grpSpPr>
                <a:xfrm>
                  <a:off x="8549799" y="2182164"/>
                  <a:ext cx="75470" cy="267789"/>
                  <a:chOff x="8337080" y="2178223"/>
                  <a:chExt cx="75470" cy="372392"/>
                </a:xfrm>
              </p:grpSpPr>
              <p:cxnSp>
                <p:nvCxnSpPr>
                  <p:cNvPr id="547" name="Straight Connector 546">
                    <a:extLst>
                      <a:ext uri="{FF2B5EF4-FFF2-40B4-BE49-F238E27FC236}">
                        <a16:creationId xmlns:a16="http://schemas.microsoft.com/office/drawing/2014/main" id="{8ABEA6EC-1F92-B141-8AD4-397E064D5EC2}"/>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945CEBA5-70A5-3C4B-B4A3-B5C45654E031}"/>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8ED86E47-AA57-9344-91FD-130F96B6CAD9}"/>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537" name="Group 536">
                  <a:extLst>
                    <a:ext uri="{FF2B5EF4-FFF2-40B4-BE49-F238E27FC236}">
                      <a16:creationId xmlns:a16="http://schemas.microsoft.com/office/drawing/2014/main" id="{966F8167-B0AC-6247-A125-447BF627A1EB}"/>
                    </a:ext>
                  </a:extLst>
                </p:cNvPr>
                <p:cNvGrpSpPr/>
                <p:nvPr/>
              </p:nvGrpSpPr>
              <p:grpSpPr>
                <a:xfrm rot="16200000">
                  <a:off x="8344003" y="2399061"/>
                  <a:ext cx="75470" cy="267789"/>
                  <a:chOff x="8337080" y="2178223"/>
                  <a:chExt cx="75470" cy="372392"/>
                </a:xfrm>
              </p:grpSpPr>
              <p:cxnSp>
                <p:nvCxnSpPr>
                  <p:cNvPr id="544" name="Straight Connector 543">
                    <a:extLst>
                      <a:ext uri="{FF2B5EF4-FFF2-40B4-BE49-F238E27FC236}">
                        <a16:creationId xmlns:a16="http://schemas.microsoft.com/office/drawing/2014/main" id="{086306D1-BA29-0E4A-993B-57FB95003C24}"/>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3C58D2B8-D809-A240-93C7-858E2D2E7137}"/>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20431EE6-5BE6-284D-85E4-AEA5989F2352}"/>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538" name="Group 537">
                  <a:extLst>
                    <a:ext uri="{FF2B5EF4-FFF2-40B4-BE49-F238E27FC236}">
                      <a16:creationId xmlns:a16="http://schemas.microsoft.com/office/drawing/2014/main" id="{D7671040-2D46-E847-95E6-1166A08B3EB3}"/>
                    </a:ext>
                  </a:extLst>
                </p:cNvPr>
                <p:cNvGrpSpPr/>
                <p:nvPr/>
              </p:nvGrpSpPr>
              <p:grpSpPr>
                <a:xfrm rot="2991511">
                  <a:off x="8318306" y="2222976"/>
                  <a:ext cx="75470" cy="185792"/>
                  <a:chOff x="8337080" y="2178223"/>
                  <a:chExt cx="75470" cy="372392"/>
                </a:xfrm>
              </p:grpSpPr>
              <p:cxnSp>
                <p:nvCxnSpPr>
                  <p:cNvPr id="541" name="Straight Connector 540">
                    <a:extLst>
                      <a:ext uri="{FF2B5EF4-FFF2-40B4-BE49-F238E27FC236}">
                        <a16:creationId xmlns:a16="http://schemas.microsoft.com/office/drawing/2014/main" id="{46EC44F6-2FFE-D84A-A843-8790805F7964}"/>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1C1F34BB-203E-9D47-BCFA-BAAAC91EBB32}"/>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0E3A78E4-31E4-BE44-B0C4-770828F17555}"/>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539" name="Oval 538">
                  <a:extLst>
                    <a:ext uri="{FF2B5EF4-FFF2-40B4-BE49-F238E27FC236}">
                      <a16:creationId xmlns:a16="http://schemas.microsoft.com/office/drawing/2014/main" id="{F61867B2-FD61-7B41-BD23-B075737A26FD}"/>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540" name="Oval 539">
                  <a:extLst>
                    <a:ext uri="{FF2B5EF4-FFF2-40B4-BE49-F238E27FC236}">
                      <a16:creationId xmlns:a16="http://schemas.microsoft.com/office/drawing/2014/main" id="{35D8147D-D32D-8D4B-8FCD-49A85DA4A5D6}"/>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86" name="Group 385">
                <a:extLst>
                  <a:ext uri="{FF2B5EF4-FFF2-40B4-BE49-F238E27FC236}">
                    <a16:creationId xmlns:a16="http://schemas.microsoft.com/office/drawing/2014/main" id="{118075E9-CE1A-F549-A71C-715759531B91}"/>
                  </a:ext>
                </a:extLst>
              </p:cNvPr>
              <p:cNvGrpSpPr/>
              <p:nvPr/>
            </p:nvGrpSpPr>
            <p:grpSpPr>
              <a:xfrm>
                <a:off x="8005067" y="4985275"/>
                <a:ext cx="198722" cy="199717"/>
                <a:chOff x="8207018" y="2150346"/>
                <a:chExt cx="418251" cy="420345"/>
              </a:xfrm>
            </p:grpSpPr>
            <p:grpSp>
              <p:nvGrpSpPr>
                <p:cNvPr id="522" name="Group 521">
                  <a:extLst>
                    <a:ext uri="{FF2B5EF4-FFF2-40B4-BE49-F238E27FC236}">
                      <a16:creationId xmlns:a16="http://schemas.microsoft.com/office/drawing/2014/main" id="{F69CDF6C-B68B-A243-B9E1-022D8B048F04}"/>
                    </a:ext>
                  </a:extLst>
                </p:cNvPr>
                <p:cNvGrpSpPr/>
                <p:nvPr/>
              </p:nvGrpSpPr>
              <p:grpSpPr>
                <a:xfrm>
                  <a:off x="8549799" y="2182164"/>
                  <a:ext cx="75470" cy="267789"/>
                  <a:chOff x="8337080" y="2178223"/>
                  <a:chExt cx="75470" cy="372392"/>
                </a:xfrm>
              </p:grpSpPr>
              <p:cxnSp>
                <p:nvCxnSpPr>
                  <p:cNvPr id="533" name="Straight Connector 532">
                    <a:extLst>
                      <a:ext uri="{FF2B5EF4-FFF2-40B4-BE49-F238E27FC236}">
                        <a16:creationId xmlns:a16="http://schemas.microsoft.com/office/drawing/2014/main" id="{257F4796-AE49-864B-B2B4-4DE4FDBBB289}"/>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3C3B74B1-BB39-674F-A131-E8784FD58E86}"/>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2F618A55-FD1E-2947-B4B2-F0CA5389D6FC}"/>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523" name="Group 522">
                  <a:extLst>
                    <a:ext uri="{FF2B5EF4-FFF2-40B4-BE49-F238E27FC236}">
                      <a16:creationId xmlns:a16="http://schemas.microsoft.com/office/drawing/2014/main" id="{937686DE-92A1-5C4F-BD50-9D1839B47208}"/>
                    </a:ext>
                  </a:extLst>
                </p:cNvPr>
                <p:cNvGrpSpPr/>
                <p:nvPr/>
              </p:nvGrpSpPr>
              <p:grpSpPr>
                <a:xfrm rot="16200000">
                  <a:off x="8344003" y="2399061"/>
                  <a:ext cx="75470" cy="267789"/>
                  <a:chOff x="8337080" y="2178223"/>
                  <a:chExt cx="75470" cy="372392"/>
                </a:xfrm>
              </p:grpSpPr>
              <p:cxnSp>
                <p:nvCxnSpPr>
                  <p:cNvPr id="530" name="Straight Connector 529">
                    <a:extLst>
                      <a:ext uri="{FF2B5EF4-FFF2-40B4-BE49-F238E27FC236}">
                        <a16:creationId xmlns:a16="http://schemas.microsoft.com/office/drawing/2014/main" id="{4355085C-7042-4847-9D5A-63A5F6F52055}"/>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D6B9ACDE-9024-E84E-8CB0-C17B4F6482A8}"/>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C5D5540B-E8BB-0341-A627-E30114094FBC}"/>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524" name="Group 523">
                  <a:extLst>
                    <a:ext uri="{FF2B5EF4-FFF2-40B4-BE49-F238E27FC236}">
                      <a16:creationId xmlns:a16="http://schemas.microsoft.com/office/drawing/2014/main" id="{BA29993B-A1F0-1444-8227-A3EDA5D9FF47}"/>
                    </a:ext>
                  </a:extLst>
                </p:cNvPr>
                <p:cNvGrpSpPr/>
                <p:nvPr/>
              </p:nvGrpSpPr>
              <p:grpSpPr>
                <a:xfrm rot="2991511">
                  <a:off x="8318306" y="2222976"/>
                  <a:ext cx="75470" cy="185792"/>
                  <a:chOff x="8337080" y="2178223"/>
                  <a:chExt cx="75470" cy="372392"/>
                </a:xfrm>
              </p:grpSpPr>
              <p:cxnSp>
                <p:nvCxnSpPr>
                  <p:cNvPr id="527" name="Straight Connector 526">
                    <a:extLst>
                      <a:ext uri="{FF2B5EF4-FFF2-40B4-BE49-F238E27FC236}">
                        <a16:creationId xmlns:a16="http://schemas.microsoft.com/office/drawing/2014/main" id="{36230F06-FD9F-5A4E-AC0E-62CD81519093}"/>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B649D407-F011-C145-8EA8-7703ADC369ED}"/>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5181D988-1DE7-C441-9AD1-587524EA91B8}"/>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525" name="Oval 524">
                  <a:extLst>
                    <a:ext uri="{FF2B5EF4-FFF2-40B4-BE49-F238E27FC236}">
                      <a16:creationId xmlns:a16="http://schemas.microsoft.com/office/drawing/2014/main" id="{A46B76AB-4090-FB47-8F87-08B0540DDA08}"/>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526" name="Oval 525">
                  <a:extLst>
                    <a:ext uri="{FF2B5EF4-FFF2-40B4-BE49-F238E27FC236}">
                      <a16:creationId xmlns:a16="http://schemas.microsoft.com/office/drawing/2014/main" id="{96036360-99C1-C541-BD89-501CD6C0E778}"/>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87" name="Group 386">
                <a:extLst>
                  <a:ext uri="{FF2B5EF4-FFF2-40B4-BE49-F238E27FC236}">
                    <a16:creationId xmlns:a16="http://schemas.microsoft.com/office/drawing/2014/main" id="{E47A7C99-12C9-1D48-A8BA-E8590D556A34}"/>
                  </a:ext>
                </a:extLst>
              </p:cNvPr>
              <p:cNvGrpSpPr/>
              <p:nvPr/>
            </p:nvGrpSpPr>
            <p:grpSpPr>
              <a:xfrm>
                <a:off x="8294930" y="3118908"/>
                <a:ext cx="198722" cy="199717"/>
                <a:chOff x="8207018" y="2150346"/>
                <a:chExt cx="418251" cy="420345"/>
              </a:xfrm>
            </p:grpSpPr>
            <p:grpSp>
              <p:nvGrpSpPr>
                <p:cNvPr id="508" name="Group 507">
                  <a:extLst>
                    <a:ext uri="{FF2B5EF4-FFF2-40B4-BE49-F238E27FC236}">
                      <a16:creationId xmlns:a16="http://schemas.microsoft.com/office/drawing/2014/main" id="{2D4894B6-A93E-D546-8B65-12D86E017BF1}"/>
                    </a:ext>
                  </a:extLst>
                </p:cNvPr>
                <p:cNvGrpSpPr/>
                <p:nvPr/>
              </p:nvGrpSpPr>
              <p:grpSpPr>
                <a:xfrm>
                  <a:off x="8549799" y="2182164"/>
                  <a:ext cx="75470" cy="267789"/>
                  <a:chOff x="8337080" y="2178223"/>
                  <a:chExt cx="75470" cy="372392"/>
                </a:xfrm>
              </p:grpSpPr>
              <p:cxnSp>
                <p:nvCxnSpPr>
                  <p:cNvPr id="519" name="Straight Connector 518">
                    <a:extLst>
                      <a:ext uri="{FF2B5EF4-FFF2-40B4-BE49-F238E27FC236}">
                        <a16:creationId xmlns:a16="http://schemas.microsoft.com/office/drawing/2014/main" id="{A2034185-E066-E340-BCDB-389DE77CD7A0}"/>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00CDC173-8853-6649-8427-0EC6E00CAE0B}"/>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a:extLst>
                      <a:ext uri="{FF2B5EF4-FFF2-40B4-BE49-F238E27FC236}">
                        <a16:creationId xmlns:a16="http://schemas.microsoft.com/office/drawing/2014/main" id="{4505B702-BFD0-A046-AA90-58EE69E1B8A6}"/>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509" name="Group 508">
                  <a:extLst>
                    <a:ext uri="{FF2B5EF4-FFF2-40B4-BE49-F238E27FC236}">
                      <a16:creationId xmlns:a16="http://schemas.microsoft.com/office/drawing/2014/main" id="{1B68BB33-EC70-0D45-BB30-8B44A39E4B15}"/>
                    </a:ext>
                  </a:extLst>
                </p:cNvPr>
                <p:cNvGrpSpPr/>
                <p:nvPr/>
              </p:nvGrpSpPr>
              <p:grpSpPr>
                <a:xfrm rot="16200000">
                  <a:off x="8344003" y="2399061"/>
                  <a:ext cx="75470" cy="267789"/>
                  <a:chOff x="8337080" y="2178223"/>
                  <a:chExt cx="75470" cy="372392"/>
                </a:xfrm>
              </p:grpSpPr>
              <p:cxnSp>
                <p:nvCxnSpPr>
                  <p:cNvPr id="516" name="Straight Connector 515">
                    <a:extLst>
                      <a:ext uri="{FF2B5EF4-FFF2-40B4-BE49-F238E27FC236}">
                        <a16:creationId xmlns:a16="http://schemas.microsoft.com/office/drawing/2014/main" id="{9385E320-795C-E345-B1F2-BF2F7787703A}"/>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74D276CD-FE19-4649-8EE4-CF47CDFE8C43}"/>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F30BE262-43BC-0F4A-BBDE-A014491379D4}"/>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510" name="Group 509">
                  <a:extLst>
                    <a:ext uri="{FF2B5EF4-FFF2-40B4-BE49-F238E27FC236}">
                      <a16:creationId xmlns:a16="http://schemas.microsoft.com/office/drawing/2014/main" id="{22499925-37E9-EF49-970F-698A5B6BB8F9}"/>
                    </a:ext>
                  </a:extLst>
                </p:cNvPr>
                <p:cNvGrpSpPr/>
                <p:nvPr/>
              </p:nvGrpSpPr>
              <p:grpSpPr>
                <a:xfrm rot="2991511">
                  <a:off x="8318306" y="2222976"/>
                  <a:ext cx="75470" cy="185792"/>
                  <a:chOff x="8337080" y="2178223"/>
                  <a:chExt cx="75470" cy="372392"/>
                </a:xfrm>
              </p:grpSpPr>
              <p:cxnSp>
                <p:nvCxnSpPr>
                  <p:cNvPr id="513" name="Straight Connector 512">
                    <a:extLst>
                      <a:ext uri="{FF2B5EF4-FFF2-40B4-BE49-F238E27FC236}">
                        <a16:creationId xmlns:a16="http://schemas.microsoft.com/office/drawing/2014/main" id="{718F730B-AD1A-7840-83B4-18319CF09EFA}"/>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4819AFD6-0A43-AE4E-A14D-64F653974F2A}"/>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CE3FC106-6837-D04B-930E-61A3D01787F4}"/>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511" name="Oval 510">
                  <a:extLst>
                    <a:ext uri="{FF2B5EF4-FFF2-40B4-BE49-F238E27FC236}">
                      <a16:creationId xmlns:a16="http://schemas.microsoft.com/office/drawing/2014/main" id="{B5B44ACD-0C34-C946-BD24-D7AA290C443C}"/>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512" name="Oval 511">
                  <a:extLst>
                    <a:ext uri="{FF2B5EF4-FFF2-40B4-BE49-F238E27FC236}">
                      <a16:creationId xmlns:a16="http://schemas.microsoft.com/office/drawing/2014/main" id="{2E1827A5-B79C-4A46-BED2-F075D5472320}"/>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88" name="Group 387">
                <a:extLst>
                  <a:ext uri="{FF2B5EF4-FFF2-40B4-BE49-F238E27FC236}">
                    <a16:creationId xmlns:a16="http://schemas.microsoft.com/office/drawing/2014/main" id="{5B941D00-4576-BF46-B4A7-E483F4FFBB10}"/>
                  </a:ext>
                </a:extLst>
              </p:cNvPr>
              <p:cNvGrpSpPr/>
              <p:nvPr/>
            </p:nvGrpSpPr>
            <p:grpSpPr>
              <a:xfrm>
                <a:off x="8157316" y="3727486"/>
                <a:ext cx="198722" cy="199717"/>
                <a:chOff x="8207018" y="2150346"/>
                <a:chExt cx="418251" cy="420345"/>
              </a:xfrm>
            </p:grpSpPr>
            <p:grpSp>
              <p:nvGrpSpPr>
                <p:cNvPr id="494" name="Group 493">
                  <a:extLst>
                    <a:ext uri="{FF2B5EF4-FFF2-40B4-BE49-F238E27FC236}">
                      <a16:creationId xmlns:a16="http://schemas.microsoft.com/office/drawing/2014/main" id="{9B96F6BB-281F-A946-8D73-E3693718A8F7}"/>
                    </a:ext>
                  </a:extLst>
                </p:cNvPr>
                <p:cNvGrpSpPr/>
                <p:nvPr/>
              </p:nvGrpSpPr>
              <p:grpSpPr>
                <a:xfrm>
                  <a:off x="8549799" y="2182164"/>
                  <a:ext cx="75470" cy="267789"/>
                  <a:chOff x="8337080" y="2178223"/>
                  <a:chExt cx="75470" cy="372392"/>
                </a:xfrm>
              </p:grpSpPr>
              <p:cxnSp>
                <p:nvCxnSpPr>
                  <p:cNvPr id="505" name="Straight Connector 504">
                    <a:extLst>
                      <a:ext uri="{FF2B5EF4-FFF2-40B4-BE49-F238E27FC236}">
                        <a16:creationId xmlns:a16="http://schemas.microsoft.com/office/drawing/2014/main" id="{06187474-4A70-3845-A300-C026D0FFB0BD}"/>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1F18493B-25C8-334F-A27E-36F3781AACA2}"/>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9693EA32-E920-2543-9F76-4F6F1C9B58CD}"/>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495" name="Group 494">
                  <a:extLst>
                    <a:ext uri="{FF2B5EF4-FFF2-40B4-BE49-F238E27FC236}">
                      <a16:creationId xmlns:a16="http://schemas.microsoft.com/office/drawing/2014/main" id="{8A552364-8797-1F4D-919A-FB1D6746AB38}"/>
                    </a:ext>
                  </a:extLst>
                </p:cNvPr>
                <p:cNvGrpSpPr/>
                <p:nvPr/>
              </p:nvGrpSpPr>
              <p:grpSpPr>
                <a:xfrm rot="16200000">
                  <a:off x="8344003" y="2399061"/>
                  <a:ext cx="75470" cy="267789"/>
                  <a:chOff x="8337080" y="2178223"/>
                  <a:chExt cx="75470" cy="372392"/>
                </a:xfrm>
              </p:grpSpPr>
              <p:cxnSp>
                <p:nvCxnSpPr>
                  <p:cNvPr id="502" name="Straight Connector 501">
                    <a:extLst>
                      <a:ext uri="{FF2B5EF4-FFF2-40B4-BE49-F238E27FC236}">
                        <a16:creationId xmlns:a16="http://schemas.microsoft.com/office/drawing/2014/main" id="{A3E0062E-4891-2B49-9782-EBA022933004}"/>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8D137B9B-40B2-104F-93D3-37D733FEF6E8}"/>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01836710-5374-E74D-9F28-06144AC2A5D6}"/>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496" name="Group 495">
                  <a:extLst>
                    <a:ext uri="{FF2B5EF4-FFF2-40B4-BE49-F238E27FC236}">
                      <a16:creationId xmlns:a16="http://schemas.microsoft.com/office/drawing/2014/main" id="{877CF9E6-620E-B747-B16D-652676624A2D}"/>
                    </a:ext>
                  </a:extLst>
                </p:cNvPr>
                <p:cNvGrpSpPr/>
                <p:nvPr/>
              </p:nvGrpSpPr>
              <p:grpSpPr>
                <a:xfrm rot="2991511">
                  <a:off x="8318306" y="2222976"/>
                  <a:ext cx="75470" cy="185792"/>
                  <a:chOff x="8337080" y="2178223"/>
                  <a:chExt cx="75470" cy="372392"/>
                </a:xfrm>
              </p:grpSpPr>
              <p:cxnSp>
                <p:nvCxnSpPr>
                  <p:cNvPr id="499" name="Straight Connector 498">
                    <a:extLst>
                      <a:ext uri="{FF2B5EF4-FFF2-40B4-BE49-F238E27FC236}">
                        <a16:creationId xmlns:a16="http://schemas.microsoft.com/office/drawing/2014/main" id="{D6F467DE-66FA-7640-9A54-1B119A64C17E}"/>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48E0F664-CA0C-4D48-99C3-79155B153E9D}"/>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F91290BC-BEA9-9D4B-9C0F-C8A7B385B3C5}"/>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497" name="Oval 496">
                  <a:extLst>
                    <a:ext uri="{FF2B5EF4-FFF2-40B4-BE49-F238E27FC236}">
                      <a16:creationId xmlns:a16="http://schemas.microsoft.com/office/drawing/2014/main" id="{937A4705-0212-144E-BE56-5F5EFCC12175}"/>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498" name="Oval 497">
                  <a:extLst>
                    <a:ext uri="{FF2B5EF4-FFF2-40B4-BE49-F238E27FC236}">
                      <a16:creationId xmlns:a16="http://schemas.microsoft.com/office/drawing/2014/main" id="{FCB8462D-5F4A-B74A-AF8F-862EFD23DD0E}"/>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89" name="Group 388">
                <a:extLst>
                  <a:ext uri="{FF2B5EF4-FFF2-40B4-BE49-F238E27FC236}">
                    <a16:creationId xmlns:a16="http://schemas.microsoft.com/office/drawing/2014/main" id="{3771EA76-1531-1B46-8849-A221F3C02785}"/>
                  </a:ext>
                </a:extLst>
              </p:cNvPr>
              <p:cNvGrpSpPr/>
              <p:nvPr/>
            </p:nvGrpSpPr>
            <p:grpSpPr>
              <a:xfrm>
                <a:off x="8407322" y="4038421"/>
                <a:ext cx="198722" cy="199717"/>
                <a:chOff x="8207018" y="2150346"/>
                <a:chExt cx="418251" cy="420345"/>
              </a:xfrm>
            </p:grpSpPr>
            <p:grpSp>
              <p:nvGrpSpPr>
                <p:cNvPr id="480" name="Group 479">
                  <a:extLst>
                    <a:ext uri="{FF2B5EF4-FFF2-40B4-BE49-F238E27FC236}">
                      <a16:creationId xmlns:a16="http://schemas.microsoft.com/office/drawing/2014/main" id="{B23222B0-EAF2-9C44-9488-FC9924924E70}"/>
                    </a:ext>
                  </a:extLst>
                </p:cNvPr>
                <p:cNvGrpSpPr/>
                <p:nvPr/>
              </p:nvGrpSpPr>
              <p:grpSpPr>
                <a:xfrm>
                  <a:off x="8549799" y="2182164"/>
                  <a:ext cx="75470" cy="267789"/>
                  <a:chOff x="8337080" y="2178223"/>
                  <a:chExt cx="75470" cy="372392"/>
                </a:xfrm>
              </p:grpSpPr>
              <p:cxnSp>
                <p:nvCxnSpPr>
                  <p:cNvPr id="491" name="Straight Connector 490">
                    <a:extLst>
                      <a:ext uri="{FF2B5EF4-FFF2-40B4-BE49-F238E27FC236}">
                        <a16:creationId xmlns:a16="http://schemas.microsoft.com/office/drawing/2014/main" id="{D46AC538-C72C-1E4B-8C76-AD5CE394FC6B}"/>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2173C8B7-A3D8-E043-A117-E2374EDC405C}"/>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8343B0D1-0885-9F49-908D-7C776D71BFB4}"/>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481" name="Group 480">
                  <a:extLst>
                    <a:ext uri="{FF2B5EF4-FFF2-40B4-BE49-F238E27FC236}">
                      <a16:creationId xmlns:a16="http://schemas.microsoft.com/office/drawing/2014/main" id="{F139F80F-0AB9-244E-9AA7-6B184567A165}"/>
                    </a:ext>
                  </a:extLst>
                </p:cNvPr>
                <p:cNvGrpSpPr/>
                <p:nvPr/>
              </p:nvGrpSpPr>
              <p:grpSpPr>
                <a:xfrm rot="16200000">
                  <a:off x="8344003" y="2399061"/>
                  <a:ext cx="75470" cy="267789"/>
                  <a:chOff x="8337080" y="2178223"/>
                  <a:chExt cx="75470" cy="372392"/>
                </a:xfrm>
              </p:grpSpPr>
              <p:cxnSp>
                <p:nvCxnSpPr>
                  <p:cNvPr id="488" name="Straight Connector 487">
                    <a:extLst>
                      <a:ext uri="{FF2B5EF4-FFF2-40B4-BE49-F238E27FC236}">
                        <a16:creationId xmlns:a16="http://schemas.microsoft.com/office/drawing/2014/main" id="{FC4BDEBB-68FD-F04A-91CA-DAF35585103B}"/>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A67435A6-D48E-6E41-B30E-3E22B6126FB7}"/>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F1AB4DB8-2F75-524D-855F-2047B71D8029}"/>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482" name="Group 481">
                  <a:extLst>
                    <a:ext uri="{FF2B5EF4-FFF2-40B4-BE49-F238E27FC236}">
                      <a16:creationId xmlns:a16="http://schemas.microsoft.com/office/drawing/2014/main" id="{ED3421AD-BFA4-D446-AB39-607AC11A671D}"/>
                    </a:ext>
                  </a:extLst>
                </p:cNvPr>
                <p:cNvGrpSpPr/>
                <p:nvPr/>
              </p:nvGrpSpPr>
              <p:grpSpPr>
                <a:xfrm rot="2991511">
                  <a:off x="8318306" y="2222976"/>
                  <a:ext cx="75470" cy="185792"/>
                  <a:chOff x="8337080" y="2178223"/>
                  <a:chExt cx="75470" cy="372392"/>
                </a:xfrm>
              </p:grpSpPr>
              <p:cxnSp>
                <p:nvCxnSpPr>
                  <p:cNvPr id="485" name="Straight Connector 484">
                    <a:extLst>
                      <a:ext uri="{FF2B5EF4-FFF2-40B4-BE49-F238E27FC236}">
                        <a16:creationId xmlns:a16="http://schemas.microsoft.com/office/drawing/2014/main" id="{86F8F988-4FC5-074B-AF6D-DAD00442F541}"/>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8BE99E49-418C-A248-B34F-3576C6C3A32E}"/>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7CF2AA92-0B51-D24B-B767-77CF55CD83B0}"/>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483" name="Oval 482">
                  <a:extLst>
                    <a:ext uri="{FF2B5EF4-FFF2-40B4-BE49-F238E27FC236}">
                      <a16:creationId xmlns:a16="http://schemas.microsoft.com/office/drawing/2014/main" id="{B423161E-B107-F34D-9445-BC9C7ADA9D82}"/>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484" name="Oval 483">
                  <a:extLst>
                    <a:ext uri="{FF2B5EF4-FFF2-40B4-BE49-F238E27FC236}">
                      <a16:creationId xmlns:a16="http://schemas.microsoft.com/office/drawing/2014/main" id="{684677B2-0170-8A48-AA62-14AFB0C90D26}"/>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90" name="Group 389">
                <a:extLst>
                  <a:ext uri="{FF2B5EF4-FFF2-40B4-BE49-F238E27FC236}">
                    <a16:creationId xmlns:a16="http://schemas.microsoft.com/office/drawing/2014/main" id="{62CB31D1-9321-7846-A9FC-3B4477192771}"/>
                  </a:ext>
                </a:extLst>
              </p:cNvPr>
              <p:cNvGrpSpPr/>
              <p:nvPr/>
            </p:nvGrpSpPr>
            <p:grpSpPr>
              <a:xfrm>
                <a:off x="8019777" y="4306737"/>
                <a:ext cx="198722" cy="199717"/>
                <a:chOff x="8207018" y="2150346"/>
                <a:chExt cx="418251" cy="420345"/>
              </a:xfrm>
            </p:grpSpPr>
            <p:grpSp>
              <p:nvGrpSpPr>
                <p:cNvPr id="466" name="Group 465">
                  <a:extLst>
                    <a:ext uri="{FF2B5EF4-FFF2-40B4-BE49-F238E27FC236}">
                      <a16:creationId xmlns:a16="http://schemas.microsoft.com/office/drawing/2014/main" id="{9149249F-6D33-384F-920E-1EB8A715BE7E}"/>
                    </a:ext>
                  </a:extLst>
                </p:cNvPr>
                <p:cNvGrpSpPr/>
                <p:nvPr/>
              </p:nvGrpSpPr>
              <p:grpSpPr>
                <a:xfrm>
                  <a:off x="8549799" y="2182164"/>
                  <a:ext cx="75470" cy="267789"/>
                  <a:chOff x="8337080" y="2178223"/>
                  <a:chExt cx="75470" cy="372392"/>
                </a:xfrm>
              </p:grpSpPr>
              <p:cxnSp>
                <p:nvCxnSpPr>
                  <p:cNvPr id="477" name="Straight Connector 476">
                    <a:extLst>
                      <a:ext uri="{FF2B5EF4-FFF2-40B4-BE49-F238E27FC236}">
                        <a16:creationId xmlns:a16="http://schemas.microsoft.com/office/drawing/2014/main" id="{52DC6EE6-B3B6-8F4E-8303-D7C82495702D}"/>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ABB130B7-355A-C34A-93E8-E43797801F3B}"/>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8E73590B-1B17-EC47-872D-097787A9D4CF}"/>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467" name="Group 466">
                  <a:extLst>
                    <a:ext uri="{FF2B5EF4-FFF2-40B4-BE49-F238E27FC236}">
                      <a16:creationId xmlns:a16="http://schemas.microsoft.com/office/drawing/2014/main" id="{98CBA960-EC03-324B-8BEA-ED4BA2369FD4}"/>
                    </a:ext>
                  </a:extLst>
                </p:cNvPr>
                <p:cNvGrpSpPr/>
                <p:nvPr/>
              </p:nvGrpSpPr>
              <p:grpSpPr>
                <a:xfrm rot="16200000">
                  <a:off x="8344003" y="2399061"/>
                  <a:ext cx="75470" cy="267789"/>
                  <a:chOff x="8337080" y="2178223"/>
                  <a:chExt cx="75470" cy="372392"/>
                </a:xfrm>
              </p:grpSpPr>
              <p:cxnSp>
                <p:nvCxnSpPr>
                  <p:cNvPr id="474" name="Straight Connector 473">
                    <a:extLst>
                      <a:ext uri="{FF2B5EF4-FFF2-40B4-BE49-F238E27FC236}">
                        <a16:creationId xmlns:a16="http://schemas.microsoft.com/office/drawing/2014/main" id="{5A12179B-711D-EF4E-9FA1-46A266D8A027}"/>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2C2BFB00-B75F-2B45-98D6-39D608C0767A}"/>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74E7F972-E207-1F47-A3F0-D9B88D1AF819}"/>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468" name="Group 467">
                  <a:extLst>
                    <a:ext uri="{FF2B5EF4-FFF2-40B4-BE49-F238E27FC236}">
                      <a16:creationId xmlns:a16="http://schemas.microsoft.com/office/drawing/2014/main" id="{1A523495-84EC-874B-B193-31F306522264}"/>
                    </a:ext>
                  </a:extLst>
                </p:cNvPr>
                <p:cNvGrpSpPr/>
                <p:nvPr/>
              </p:nvGrpSpPr>
              <p:grpSpPr>
                <a:xfrm rot="2991511">
                  <a:off x="8318306" y="2222976"/>
                  <a:ext cx="75470" cy="185792"/>
                  <a:chOff x="8337080" y="2178223"/>
                  <a:chExt cx="75470" cy="372392"/>
                </a:xfrm>
              </p:grpSpPr>
              <p:cxnSp>
                <p:nvCxnSpPr>
                  <p:cNvPr id="471" name="Straight Connector 470">
                    <a:extLst>
                      <a:ext uri="{FF2B5EF4-FFF2-40B4-BE49-F238E27FC236}">
                        <a16:creationId xmlns:a16="http://schemas.microsoft.com/office/drawing/2014/main" id="{B2DE3E9B-4878-5848-9A13-D7ACE14F1B06}"/>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787C6EF7-AB65-EE4C-9B84-3E5726E84A6B}"/>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6FD21726-3E78-9349-9535-AE7D93CA2C4A}"/>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469" name="Oval 468">
                  <a:extLst>
                    <a:ext uri="{FF2B5EF4-FFF2-40B4-BE49-F238E27FC236}">
                      <a16:creationId xmlns:a16="http://schemas.microsoft.com/office/drawing/2014/main" id="{3DEC5191-48C2-DF48-8283-CBB8F4F936A7}"/>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470" name="Oval 469">
                  <a:extLst>
                    <a:ext uri="{FF2B5EF4-FFF2-40B4-BE49-F238E27FC236}">
                      <a16:creationId xmlns:a16="http://schemas.microsoft.com/office/drawing/2014/main" id="{0067205C-DA9D-D74C-A2D6-0952D01E0131}"/>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91" name="Group 390">
                <a:extLst>
                  <a:ext uri="{FF2B5EF4-FFF2-40B4-BE49-F238E27FC236}">
                    <a16:creationId xmlns:a16="http://schemas.microsoft.com/office/drawing/2014/main" id="{49E84F49-D6CD-A044-8B68-50620320C91D}"/>
                  </a:ext>
                </a:extLst>
              </p:cNvPr>
              <p:cNvGrpSpPr/>
              <p:nvPr/>
            </p:nvGrpSpPr>
            <p:grpSpPr>
              <a:xfrm>
                <a:off x="8695089" y="4797284"/>
                <a:ext cx="198722" cy="199717"/>
                <a:chOff x="8207018" y="2150346"/>
                <a:chExt cx="418251" cy="420345"/>
              </a:xfrm>
            </p:grpSpPr>
            <p:grpSp>
              <p:nvGrpSpPr>
                <p:cNvPr id="452" name="Group 451">
                  <a:extLst>
                    <a:ext uri="{FF2B5EF4-FFF2-40B4-BE49-F238E27FC236}">
                      <a16:creationId xmlns:a16="http://schemas.microsoft.com/office/drawing/2014/main" id="{00B7FA59-121F-E94A-8DD3-F6EBB7B228FA}"/>
                    </a:ext>
                  </a:extLst>
                </p:cNvPr>
                <p:cNvGrpSpPr/>
                <p:nvPr/>
              </p:nvGrpSpPr>
              <p:grpSpPr>
                <a:xfrm>
                  <a:off x="8549799" y="2182164"/>
                  <a:ext cx="75470" cy="267789"/>
                  <a:chOff x="8337080" y="2178223"/>
                  <a:chExt cx="75470" cy="372392"/>
                </a:xfrm>
              </p:grpSpPr>
              <p:cxnSp>
                <p:nvCxnSpPr>
                  <p:cNvPr id="463" name="Straight Connector 462">
                    <a:extLst>
                      <a:ext uri="{FF2B5EF4-FFF2-40B4-BE49-F238E27FC236}">
                        <a16:creationId xmlns:a16="http://schemas.microsoft.com/office/drawing/2014/main" id="{2441DEE3-E813-5A42-B977-5FBB90F034BC}"/>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17AE0EDB-733D-A245-898E-3BB1C96AAB4E}"/>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9201DA12-51DA-0D43-9F24-6F683B34FDB8}"/>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453" name="Group 452">
                  <a:extLst>
                    <a:ext uri="{FF2B5EF4-FFF2-40B4-BE49-F238E27FC236}">
                      <a16:creationId xmlns:a16="http://schemas.microsoft.com/office/drawing/2014/main" id="{EFDD93CB-1A9D-DF4E-A919-A2149D80DF16}"/>
                    </a:ext>
                  </a:extLst>
                </p:cNvPr>
                <p:cNvGrpSpPr/>
                <p:nvPr/>
              </p:nvGrpSpPr>
              <p:grpSpPr>
                <a:xfrm rot="16200000">
                  <a:off x="8344003" y="2399061"/>
                  <a:ext cx="75470" cy="267789"/>
                  <a:chOff x="8337080" y="2178223"/>
                  <a:chExt cx="75470" cy="372392"/>
                </a:xfrm>
              </p:grpSpPr>
              <p:cxnSp>
                <p:nvCxnSpPr>
                  <p:cNvPr id="460" name="Straight Connector 459">
                    <a:extLst>
                      <a:ext uri="{FF2B5EF4-FFF2-40B4-BE49-F238E27FC236}">
                        <a16:creationId xmlns:a16="http://schemas.microsoft.com/office/drawing/2014/main" id="{4BB79E90-7037-E24D-8101-14E301B9AF34}"/>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174C90C8-D29E-A04F-A3A9-E527C443F238}"/>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5457F8D9-BAE9-FD4B-A3C9-7D9779408451}"/>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454" name="Group 453">
                  <a:extLst>
                    <a:ext uri="{FF2B5EF4-FFF2-40B4-BE49-F238E27FC236}">
                      <a16:creationId xmlns:a16="http://schemas.microsoft.com/office/drawing/2014/main" id="{7BAA5097-2E9B-7A4E-B26A-9160C94DBE5D}"/>
                    </a:ext>
                  </a:extLst>
                </p:cNvPr>
                <p:cNvGrpSpPr/>
                <p:nvPr/>
              </p:nvGrpSpPr>
              <p:grpSpPr>
                <a:xfrm rot="2991511">
                  <a:off x="8318306" y="2222976"/>
                  <a:ext cx="75470" cy="185792"/>
                  <a:chOff x="8337080" y="2178223"/>
                  <a:chExt cx="75470" cy="372392"/>
                </a:xfrm>
              </p:grpSpPr>
              <p:cxnSp>
                <p:nvCxnSpPr>
                  <p:cNvPr id="457" name="Straight Connector 456">
                    <a:extLst>
                      <a:ext uri="{FF2B5EF4-FFF2-40B4-BE49-F238E27FC236}">
                        <a16:creationId xmlns:a16="http://schemas.microsoft.com/office/drawing/2014/main" id="{3CD22DCF-01A2-5B45-BDD2-18FD5E229731}"/>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9FC6B53E-507E-1F4D-AC9E-D195B742B845}"/>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1F668CC7-A224-9B4D-91F2-3571D7CB1BBA}"/>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455" name="Oval 454">
                  <a:extLst>
                    <a:ext uri="{FF2B5EF4-FFF2-40B4-BE49-F238E27FC236}">
                      <a16:creationId xmlns:a16="http://schemas.microsoft.com/office/drawing/2014/main" id="{BCA08D4C-06B7-2A49-943B-FB4A0D0A8752}"/>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456" name="Oval 455">
                  <a:extLst>
                    <a:ext uri="{FF2B5EF4-FFF2-40B4-BE49-F238E27FC236}">
                      <a16:creationId xmlns:a16="http://schemas.microsoft.com/office/drawing/2014/main" id="{80B9592E-2B90-1A47-9587-17A6F7441F90}"/>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92" name="Group 391">
                <a:extLst>
                  <a:ext uri="{FF2B5EF4-FFF2-40B4-BE49-F238E27FC236}">
                    <a16:creationId xmlns:a16="http://schemas.microsoft.com/office/drawing/2014/main" id="{A0358BA7-C3CC-4E46-A939-DF5E871BA097}"/>
                  </a:ext>
                </a:extLst>
              </p:cNvPr>
              <p:cNvGrpSpPr>
                <a:grpSpLocks noChangeAspect="1"/>
              </p:cNvGrpSpPr>
              <p:nvPr/>
            </p:nvGrpSpPr>
            <p:grpSpPr>
              <a:xfrm rot="14400000">
                <a:off x="8300122" y="2577386"/>
                <a:ext cx="290133" cy="291585"/>
                <a:chOff x="8207018" y="2150346"/>
                <a:chExt cx="418251" cy="420345"/>
              </a:xfrm>
            </p:grpSpPr>
            <p:grpSp>
              <p:nvGrpSpPr>
                <p:cNvPr id="438" name="Group 437">
                  <a:extLst>
                    <a:ext uri="{FF2B5EF4-FFF2-40B4-BE49-F238E27FC236}">
                      <a16:creationId xmlns:a16="http://schemas.microsoft.com/office/drawing/2014/main" id="{ADEF7F8C-7336-1341-86C4-2E66B7945110}"/>
                    </a:ext>
                  </a:extLst>
                </p:cNvPr>
                <p:cNvGrpSpPr/>
                <p:nvPr/>
              </p:nvGrpSpPr>
              <p:grpSpPr>
                <a:xfrm>
                  <a:off x="8549799" y="2182164"/>
                  <a:ext cx="75470" cy="267789"/>
                  <a:chOff x="8337080" y="2178223"/>
                  <a:chExt cx="75470" cy="372392"/>
                </a:xfrm>
              </p:grpSpPr>
              <p:cxnSp>
                <p:nvCxnSpPr>
                  <p:cNvPr id="449" name="Straight Connector 448">
                    <a:extLst>
                      <a:ext uri="{FF2B5EF4-FFF2-40B4-BE49-F238E27FC236}">
                        <a16:creationId xmlns:a16="http://schemas.microsoft.com/office/drawing/2014/main" id="{5E5350CA-D666-6A46-BA8C-2DBF6DB36338}"/>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ED3D8B7E-FA38-1C4B-82C0-6938582D3E98}"/>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7EB11389-07FA-B649-8F1D-FC957CAAC8DF}"/>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439" name="Group 438">
                  <a:extLst>
                    <a:ext uri="{FF2B5EF4-FFF2-40B4-BE49-F238E27FC236}">
                      <a16:creationId xmlns:a16="http://schemas.microsoft.com/office/drawing/2014/main" id="{31846ED3-9773-664F-B232-C8EA26DBF2FE}"/>
                    </a:ext>
                  </a:extLst>
                </p:cNvPr>
                <p:cNvGrpSpPr/>
                <p:nvPr/>
              </p:nvGrpSpPr>
              <p:grpSpPr>
                <a:xfrm rot="16200000">
                  <a:off x="8344003" y="2399061"/>
                  <a:ext cx="75470" cy="267789"/>
                  <a:chOff x="8337080" y="2178223"/>
                  <a:chExt cx="75470" cy="372392"/>
                </a:xfrm>
              </p:grpSpPr>
              <p:cxnSp>
                <p:nvCxnSpPr>
                  <p:cNvPr id="446" name="Straight Connector 445">
                    <a:extLst>
                      <a:ext uri="{FF2B5EF4-FFF2-40B4-BE49-F238E27FC236}">
                        <a16:creationId xmlns:a16="http://schemas.microsoft.com/office/drawing/2014/main" id="{F6C244C7-20A0-914F-A6CE-1F6F101E1F82}"/>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7DAE5140-5138-5546-9D8E-1F6A962AB9F0}"/>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45FB5E1F-3513-D541-A4EE-63E24DE8AE14}"/>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440" name="Group 439">
                  <a:extLst>
                    <a:ext uri="{FF2B5EF4-FFF2-40B4-BE49-F238E27FC236}">
                      <a16:creationId xmlns:a16="http://schemas.microsoft.com/office/drawing/2014/main" id="{43F80D6C-A6BC-1C41-AC8F-E4CD38AF758B}"/>
                    </a:ext>
                  </a:extLst>
                </p:cNvPr>
                <p:cNvGrpSpPr/>
                <p:nvPr/>
              </p:nvGrpSpPr>
              <p:grpSpPr>
                <a:xfrm rot="2991511">
                  <a:off x="8318306" y="2222976"/>
                  <a:ext cx="75470" cy="185792"/>
                  <a:chOff x="8337080" y="2178223"/>
                  <a:chExt cx="75470" cy="372392"/>
                </a:xfrm>
              </p:grpSpPr>
              <p:cxnSp>
                <p:nvCxnSpPr>
                  <p:cNvPr id="443" name="Straight Connector 442">
                    <a:extLst>
                      <a:ext uri="{FF2B5EF4-FFF2-40B4-BE49-F238E27FC236}">
                        <a16:creationId xmlns:a16="http://schemas.microsoft.com/office/drawing/2014/main" id="{46AFD15C-67FC-F449-94BA-22036C1F116E}"/>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E2A1E9FC-FD52-484F-A082-A4E6448FDCD0}"/>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8EAE07E2-9F14-EF47-BEFB-A791C64EAD8F}"/>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441" name="Oval 440">
                  <a:extLst>
                    <a:ext uri="{FF2B5EF4-FFF2-40B4-BE49-F238E27FC236}">
                      <a16:creationId xmlns:a16="http://schemas.microsoft.com/office/drawing/2014/main" id="{7BD07FF3-94EB-1C45-98EF-F3AC0824E01C}"/>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442" name="Oval 441">
                  <a:extLst>
                    <a:ext uri="{FF2B5EF4-FFF2-40B4-BE49-F238E27FC236}">
                      <a16:creationId xmlns:a16="http://schemas.microsoft.com/office/drawing/2014/main" id="{3B509F71-5F9C-CA46-BD1D-D5DACEE6FF64}"/>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93" name="Group 392">
                <a:extLst>
                  <a:ext uri="{FF2B5EF4-FFF2-40B4-BE49-F238E27FC236}">
                    <a16:creationId xmlns:a16="http://schemas.microsoft.com/office/drawing/2014/main" id="{B1EF8244-CB62-8844-87C1-A2D05DA49AC9}"/>
                  </a:ext>
                </a:extLst>
              </p:cNvPr>
              <p:cNvGrpSpPr>
                <a:grpSpLocks noChangeAspect="1"/>
              </p:cNvGrpSpPr>
              <p:nvPr/>
            </p:nvGrpSpPr>
            <p:grpSpPr>
              <a:xfrm rot="14400000">
                <a:off x="8573925" y="4258881"/>
                <a:ext cx="290133" cy="291585"/>
                <a:chOff x="8207018" y="2150346"/>
                <a:chExt cx="418251" cy="420345"/>
              </a:xfrm>
            </p:grpSpPr>
            <p:grpSp>
              <p:nvGrpSpPr>
                <p:cNvPr id="424" name="Group 423">
                  <a:extLst>
                    <a:ext uri="{FF2B5EF4-FFF2-40B4-BE49-F238E27FC236}">
                      <a16:creationId xmlns:a16="http://schemas.microsoft.com/office/drawing/2014/main" id="{03190F38-E9F3-A74B-BC73-9A83A65B0721}"/>
                    </a:ext>
                  </a:extLst>
                </p:cNvPr>
                <p:cNvGrpSpPr/>
                <p:nvPr/>
              </p:nvGrpSpPr>
              <p:grpSpPr>
                <a:xfrm>
                  <a:off x="8549799" y="2182164"/>
                  <a:ext cx="75470" cy="267789"/>
                  <a:chOff x="8337080" y="2178223"/>
                  <a:chExt cx="75470" cy="372392"/>
                </a:xfrm>
              </p:grpSpPr>
              <p:cxnSp>
                <p:nvCxnSpPr>
                  <p:cNvPr id="435" name="Straight Connector 434">
                    <a:extLst>
                      <a:ext uri="{FF2B5EF4-FFF2-40B4-BE49-F238E27FC236}">
                        <a16:creationId xmlns:a16="http://schemas.microsoft.com/office/drawing/2014/main" id="{50E1F8EF-414C-A14B-B789-24190F0AC16D}"/>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CF067EA0-9102-B44A-9A64-0350B8D2E73E}"/>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696F64E3-8655-9740-91E9-BE3046A26DB3}"/>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425" name="Group 424">
                  <a:extLst>
                    <a:ext uri="{FF2B5EF4-FFF2-40B4-BE49-F238E27FC236}">
                      <a16:creationId xmlns:a16="http://schemas.microsoft.com/office/drawing/2014/main" id="{BF9F98F1-C4FB-4F4A-8618-3490FCD5D15E}"/>
                    </a:ext>
                  </a:extLst>
                </p:cNvPr>
                <p:cNvGrpSpPr/>
                <p:nvPr/>
              </p:nvGrpSpPr>
              <p:grpSpPr>
                <a:xfrm rot="16200000">
                  <a:off x="8344003" y="2399061"/>
                  <a:ext cx="75470" cy="267789"/>
                  <a:chOff x="8337080" y="2178223"/>
                  <a:chExt cx="75470" cy="372392"/>
                </a:xfrm>
              </p:grpSpPr>
              <p:cxnSp>
                <p:nvCxnSpPr>
                  <p:cNvPr id="432" name="Straight Connector 431">
                    <a:extLst>
                      <a:ext uri="{FF2B5EF4-FFF2-40B4-BE49-F238E27FC236}">
                        <a16:creationId xmlns:a16="http://schemas.microsoft.com/office/drawing/2014/main" id="{C30AF674-BF23-654C-895C-49C2B330A55B}"/>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5104DA61-E386-E446-88BF-71CC54DB4D1B}"/>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969542B9-1E2C-A442-BD03-97A69506F7CD}"/>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426" name="Group 425">
                  <a:extLst>
                    <a:ext uri="{FF2B5EF4-FFF2-40B4-BE49-F238E27FC236}">
                      <a16:creationId xmlns:a16="http://schemas.microsoft.com/office/drawing/2014/main" id="{1D0D1843-F17E-6148-942F-2FC0BA965318}"/>
                    </a:ext>
                  </a:extLst>
                </p:cNvPr>
                <p:cNvGrpSpPr/>
                <p:nvPr/>
              </p:nvGrpSpPr>
              <p:grpSpPr>
                <a:xfrm rot="2991511">
                  <a:off x="8318306" y="2222976"/>
                  <a:ext cx="75470" cy="185792"/>
                  <a:chOff x="8337080" y="2178223"/>
                  <a:chExt cx="75470" cy="372392"/>
                </a:xfrm>
              </p:grpSpPr>
              <p:cxnSp>
                <p:nvCxnSpPr>
                  <p:cNvPr id="429" name="Straight Connector 428">
                    <a:extLst>
                      <a:ext uri="{FF2B5EF4-FFF2-40B4-BE49-F238E27FC236}">
                        <a16:creationId xmlns:a16="http://schemas.microsoft.com/office/drawing/2014/main" id="{8CE86C40-2FCB-604A-BA5F-876C60A06EFD}"/>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AF06DFFA-D800-124B-8083-324F58E37F44}"/>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401C0C53-7AE0-124E-B86B-B2C410DAC517}"/>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427" name="Oval 426">
                  <a:extLst>
                    <a:ext uri="{FF2B5EF4-FFF2-40B4-BE49-F238E27FC236}">
                      <a16:creationId xmlns:a16="http://schemas.microsoft.com/office/drawing/2014/main" id="{12B8F7BE-A0B1-AF40-B442-09873AFA50C8}"/>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428" name="Oval 427">
                  <a:extLst>
                    <a:ext uri="{FF2B5EF4-FFF2-40B4-BE49-F238E27FC236}">
                      <a16:creationId xmlns:a16="http://schemas.microsoft.com/office/drawing/2014/main" id="{02BC5B01-5F70-C54C-9606-4988E4F912BC}"/>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94" name="Group 393">
                <a:extLst>
                  <a:ext uri="{FF2B5EF4-FFF2-40B4-BE49-F238E27FC236}">
                    <a16:creationId xmlns:a16="http://schemas.microsoft.com/office/drawing/2014/main" id="{5C8F54D1-98BD-D846-863B-7BA5FB30988C}"/>
                  </a:ext>
                </a:extLst>
              </p:cNvPr>
              <p:cNvGrpSpPr>
                <a:grpSpLocks noChangeAspect="1"/>
              </p:cNvGrpSpPr>
              <p:nvPr/>
            </p:nvGrpSpPr>
            <p:grpSpPr>
              <a:xfrm rot="14400000">
                <a:off x="8572151" y="2852820"/>
                <a:ext cx="290133" cy="291585"/>
                <a:chOff x="8207018" y="2150346"/>
                <a:chExt cx="418251" cy="420345"/>
              </a:xfrm>
            </p:grpSpPr>
            <p:grpSp>
              <p:nvGrpSpPr>
                <p:cNvPr id="410" name="Group 409">
                  <a:extLst>
                    <a:ext uri="{FF2B5EF4-FFF2-40B4-BE49-F238E27FC236}">
                      <a16:creationId xmlns:a16="http://schemas.microsoft.com/office/drawing/2014/main" id="{BA3B9844-ECDE-F545-8451-5010CC301716}"/>
                    </a:ext>
                  </a:extLst>
                </p:cNvPr>
                <p:cNvGrpSpPr/>
                <p:nvPr/>
              </p:nvGrpSpPr>
              <p:grpSpPr>
                <a:xfrm>
                  <a:off x="8549799" y="2182164"/>
                  <a:ext cx="75470" cy="267789"/>
                  <a:chOff x="8337080" y="2178223"/>
                  <a:chExt cx="75470" cy="372392"/>
                </a:xfrm>
              </p:grpSpPr>
              <p:cxnSp>
                <p:nvCxnSpPr>
                  <p:cNvPr id="421" name="Straight Connector 420">
                    <a:extLst>
                      <a:ext uri="{FF2B5EF4-FFF2-40B4-BE49-F238E27FC236}">
                        <a16:creationId xmlns:a16="http://schemas.microsoft.com/office/drawing/2014/main" id="{FF8F6B0B-8FBB-1E43-8B12-77BF8E7D9D24}"/>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30806CA6-2A9A-4A4A-A61E-AFB851C54034}"/>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D1CA783C-E54D-C746-8F3B-F737C55017F5}"/>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411" name="Group 410">
                  <a:extLst>
                    <a:ext uri="{FF2B5EF4-FFF2-40B4-BE49-F238E27FC236}">
                      <a16:creationId xmlns:a16="http://schemas.microsoft.com/office/drawing/2014/main" id="{E5980CE2-CF74-974C-B015-37462D8121AF}"/>
                    </a:ext>
                  </a:extLst>
                </p:cNvPr>
                <p:cNvGrpSpPr/>
                <p:nvPr/>
              </p:nvGrpSpPr>
              <p:grpSpPr>
                <a:xfrm rot="16200000">
                  <a:off x="8344003" y="2399061"/>
                  <a:ext cx="75470" cy="267789"/>
                  <a:chOff x="8337080" y="2178223"/>
                  <a:chExt cx="75470" cy="372392"/>
                </a:xfrm>
              </p:grpSpPr>
              <p:cxnSp>
                <p:nvCxnSpPr>
                  <p:cNvPr id="418" name="Straight Connector 417">
                    <a:extLst>
                      <a:ext uri="{FF2B5EF4-FFF2-40B4-BE49-F238E27FC236}">
                        <a16:creationId xmlns:a16="http://schemas.microsoft.com/office/drawing/2014/main" id="{F13A1889-FABC-8646-9599-6FAF2C1FB690}"/>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E7DD051D-D746-FD49-9A2F-5A18547359C7}"/>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1DC163D7-44EA-2846-A512-C23016EE18B3}"/>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005220FB-99E8-6A4A-881B-DB547BBD4014}"/>
                    </a:ext>
                  </a:extLst>
                </p:cNvPr>
                <p:cNvGrpSpPr/>
                <p:nvPr/>
              </p:nvGrpSpPr>
              <p:grpSpPr>
                <a:xfrm rot="2991511">
                  <a:off x="8318306" y="2222976"/>
                  <a:ext cx="75470" cy="185792"/>
                  <a:chOff x="8337080" y="2178223"/>
                  <a:chExt cx="75470" cy="372392"/>
                </a:xfrm>
              </p:grpSpPr>
              <p:cxnSp>
                <p:nvCxnSpPr>
                  <p:cNvPr id="415" name="Straight Connector 414">
                    <a:extLst>
                      <a:ext uri="{FF2B5EF4-FFF2-40B4-BE49-F238E27FC236}">
                        <a16:creationId xmlns:a16="http://schemas.microsoft.com/office/drawing/2014/main" id="{3AD61B4B-0D5D-BA4A-81D8-4E52B6751FCB}"/>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a:extLst>
                      <a:ext uri="{FF2B5EF4-FFF2-40B4-BE49-F238E27FC236}">
                        <a16:creationId xmlns:a16="http://schemas.microsoft.com/office/drawing/2014/main" id="{1ECDCE70-1CF9-A441-A742-7F909C8D8C59}"/>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8CD203C2-16F6-804C-939E-3EBCCC3DF73A}"/>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413" name="Oval 412">
                  <a:extLst>
                    <a:ext uri="{FF2B5EF4-FFF2-40B4-BE49-F238E27FC236}">
                      <a16:creationId xmlns:a16="http://schemas.microsoft.com/office/drawing/2014/main" id="{DF1CB71D-B34E-9A4D-B853-A1477A16ADCB}"/>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414" name="Oval 413">
                  <a:extLst>
                    <a:ext uri="{FF2B5EF4-FFF2-40B4-BE49-F238E27FC236}">
                      <a16:creationId xmlns:a16="http://schemas.microsoft.com/office/drawing/2014/main" id="{4C0B8E68-50BB-A244-8F37-EC6910332F6A}"/>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nvGrpSpPr>
              <p:cNvPr id="395" name="Group 394">
                <a:extLst>
                  <a:ext uri="{FF2B5EF4-FFF2-40B4-BE49-F238E27FC236}">
                    <a16:creationId xmlns:a16="http://schemas.microsoft.com/office/drawing/2014/main" id="{1F715EF5-F087-144D-9F1C-71BC72B72C1D}"/>
                  </a:ext>
                </a:extLst>
              </p:cNvPr>
              <p:cNvGrpSpPr>
                <a:grpSpLocks noChangeAspect="1"/>
              </p:cNvGrpSpPr>
              <p:nvPr/>
            </p:nvGrpSpPr>
            <p:grpSpPr>
              <a:xfrm rot="14400000">
                <a:off x="8038025" y="4679312"/>
                <a:ext cx="290133" cy="291585"/>
                <a:chOff x="8207018" y="2150346"/>
                <a:chExt cx="418251" cy="420345"/>
              </a:xfrm>
            </p:grpSpPr>
            <p:grpSp>
              <p:nvGrpSpPr>
                <p:cNvPr id="396" name="Group 395">
                  <a:extLst>
                    <a:ext uri="{FF2B5EF4-FFF2-40B4-BE49-F238E27FC236}">
                      <a16:creationId xmlns:a16="http://schemas.microsoft.com/office/drawing/2014/main" id="{1937A758-8C15-EE43-9C99-EC546F32B763}"/>
                    </a:ext>
                  </a:extLst>
                </p:cNvPr>
                <p:cNvGrpSpPr/>
                <p:nvPr/>
              </p:nvGrpSpPr>
              <p:grpSpPr>
                <a:xfrm>
                  <a:off x="8549799" y="2182164"/>
                  <a:ext cx="75470" cy="267789"/>
                  <a:chOff x="8337080" y="2178223"/>
                  <a:chExt cx="75470" cy="372392"/>
                </a:xfrm>
              </p:grpSpPr>
              <p:cxnSp>
                <p:nvCxnSpPr>
                  <p:cNvPr id="407" name="Straight Connector 406">
                    <a:extLst>
                      <a:ext uri="{FF2B5EF4-FFF2-40B4-BE49-F238E27FC236}">
                        <a16:creationId xmlns:a16="http://schemas.microsoft.com/office/drawing/2014/main" id="{9CBB6337-C229-5B41-9F54-A607B7CCC67B}"/>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E6B99C5C-8A60-5C44-87DE-BA491CBBC7FB}"/>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D59963D1-3580-A44F-AED0-B906DA041ABE}"/>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397" name="Group 396">
                  <a:extLst>
                    <a:ext uri="{FF2B5EF4-FFF2-40B4-BE49-F238E27FC236}">
                      <a16:creationId xmlns:a16="http://schemas.microsoft.com/office/drawing/2014/main" id="{BDDDF031-A891-C341-A997-5B8AD67F874D}"/>
                    </a:ext>
                  </a:extLst>
                </p:cNvPr>
                <p:cNvGrpSpPr/>
                <p:nvPr/>
              </p:nvGrpSpPr>
              <p:grpSpPr>
                <a:xfrm rot="16200000">
                  <a:off x="8344003" y="2399061"/>
                  <a:ext cx="75470" cy="267789"/>
                  <a:chOff x="8337080" y="2178223"/>
                  <a:chExt cx="75470" cy="372392"/>
                </a:xfrm>
              </p:grpSpPr>
              <p:cxnSp>
                <p:nvCxnSpPr>
                  <p:cNvPr id="404" name="Straight Connector 403">
                    <a:extLst>
                      <a:ext uri="{FF2B5EF4-FFF2-40B4-BE49-F238E27FC236}">
                        <a16:creationId xmlns:a16="http://schemas.microsoft.com/office/drawing/2014/main" id="{E7F3A854-FF4A-4A47-9986-8579A4EB0826}"/>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19C3DDC4-FD5E-4C4E-9712-6A53A6EDA949}"/>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836542BC-5E4D-2D4A-867F-528BD73B6635}"/>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grpSp>
              <p:nvGrpSpPr>
                <p:cNvPr id="398" name="Group 397">
                  <a:extLst>
                    <a:ext uri="{FF2B5EF4-FFF2-40B4-BE49-F238E27FC236}">
                      <a16:creationId xmlns:a16="http://schemas.microsoft.com/office/drawing/2014/main" id="{14ECEA04-DD11-7C43-904C-70502683F837}"/>
                    </a:ext>
                  </a:extLst>
                </p:cNvPr>
                <p:cNvGrpSpPr/>
                <p:nvPr/>
              </p:nvGrpSpPr>
              <p:grpSpPr>
                <a:xfrm rot="2991511">
                  <a:off x="8318306" y="2222976"/>
                  <a:ext cx="75470" cy="185792"/>
                  <a:chOff x="8337080" y="2178223"/>
                  <a:chExt cx="75470" cy="372392"/>
                </a:xfrm>
              </p:grpSpPr>
              <p:cxnSp>
                <p:nvCxnSpPr>
                  <p:cNvPr id="401" name="Straight Connector 400">
                    <a:extLst>
                      <a:ext uri="{FF2B5EF4-FFF2-40B4-BE49-F238E27FC236}">
                        <a16:creationId xmlns:a16="http://schemas.microsoft.com/office/drawing/2014/main" id="{A92D29AA-3FFC-2642-918D-6B2802E548EB}"/>
                      </a:ext>
                    </a:extLst>
                  </p:cNvPr>
                  <p:cNvCxnSpPr/>
                  <p:nvPr/>
                </p:nvCxnSpPr>
                <p:spPr>
                  <a:xfrm>
                    <a:off x="8373681" y="2178223"/>
                    <a:ext cx="2269" cy="372392"/>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5AAC3F4E-93F2-7648-8FA1-165C684BD027}"/>
                      </a:ext>
                    </a:extLst>
                  </p:cNvPr>
                  <p:cNvCxnSpPr/>
                  <p:nvPr/>
                </p:nvCxnSpPr>
                <p:spPr>
                  <a:xfrm rot="16200000" flipH="1">
                    <a:off x="8374626" y="2144747"/>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37F82FC9-7D25-5B4F-8019-D3E10EEECA6E}"/>
                      </a:ext>
                    </a:extLst>
                  </p:cNvPr>
                  <p:cNvCxnSpPr/>
                  <p:nvPr/>
                </p:nvCxnSpPr>
                <p:spPr>
                  <a:xfrm rot="16200000" flipH="1">
                    <a:off x="8374626" y="2510209"/>
                    <a:ext cx="378" cy="75470"/>
                  </a:xfrm>
                  <a:prstGeom prst="line">
                    <a:avLst/>
                  </a:prstGeom>
                  <a:ln>
                    <a:solidFill>
                      <a:srgbClr val="285A55"/>
                    </a:solidFill>
                  </a:ln>
                </p:spPr>
                <p:style>
                  <a:lnRef idx="1">
                    <a:schemeClr val="accent1"/>
                  </a:lnRef>
                  <a:fillRef idx="0">
                    <a:schemeClr val="accent1"/>
                  </a:fillRef>
                  <a:effectRef idx="0">
                    <a:schemeClr val="accent1"/>
                  </a:effectRef>
                  <a:fontRef idx="minor">
                    <a:schemeClr val="tx1"/>
                  </a:fontRef>
                </p:style>
              </p:cxnSp>
            </p:grpSp>
            <p:sp>
              <p:nvSpPr>
                <p:cNvPr id="399" name="Oval 398">
                  <a:extLst>
                    <a:ext uri="{FF2B5EF4-FFF2-40B4-BE49-F238E27FC236}">
                      <a16:creationId xmlns:a16="http://schemas.microsoft.com/office/drawing/2014/main" id="{D3D075D8-9C8D-A340-9CA8-895C8EC95E47}"/>
                    </a:ext>
                  </a:extLst>
                </p:cNvPr>
                <p:cNvSpPr>
                  <a:spLocks noChangeAspect="1"/>
                </p:cNvSpPr>
                <p:nvPr/>
              </p:nvSpPr>
              <p:spPr>
                <a:xfrm>
                  <a:off x="8218485" y="2150346"/>
                  <a:ext cx="308562" cy="328118"/>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sp>
              <p:nvSpPr>
                <p:cNvPr id="400" name="Oval 399">
                  <a:extLst>
                    <a:ext uri="{FF2B5EF4-FFF2-40B4-BE49-F238E27FC236}">
                      <a16:creationId xmlns:a16="http://schemas.microsoft.com/office/drawing/2014/main" id="{DAE356E5-2358-B046-A2DA-7B07E8ED8B69}"/>
                    </a:ext>
                  </a:extLst>
                </p:cNvPr>
                <p:cNvSpPr>
                  <a:spLocks noChangeAspect="1"/>
                </p:cNvSpPr>
                <p:nvPr/>
              </p:nvSpPr>
              <p:spPr>
                <a:xfrm rot="2824615">
                  <a:off x="8289612" y="2148073"/>
                  <a:ext cx="153412" cy="318599"/>
                </a:xfrm>
                <a:prstGeom prst="ellipse">
                  <a:avLst/>
                </a:prstGeom>
                <a:noFill/>
                <a:ln w="6350">
                  <a:solidFill>
                    <a:srgbClr val="285A55"/>
                  </a:solid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159" b="0" i="0" u="none" strike="noStrike" kern="1200" cap="none" spc="0" normalizeH="0" baseline="0" noProof="0">
                    <a:ln>
                      <a:noFill/>
                    </a:ln>
                    <a:solidFill>
                      <a:srgbClr val="FFFFFF"/>
                    </a:solidFill>
                    <a:effectLst/>
                    <a:uLnTx/>
                    <a:uFillTx/>
                    <a:ea typeface="+mn-ea"/>
                    <a:cs typeface="+mn-cs"/>
                  </a:endParaRPr>
                </a:p>
              </p:txBody>
            </p:sp>
          </p:grpSp>
        </p:grpSp>
        <p:grpSp>
          <p:nvGrpSpPr>
            <p:cNvPr id="339" name="Group 338">
              <a:extLst>
                <a:ext uri="{FF2B5EF4-FFF2-40B4-BE49-F238E27FC236}">
                  <a16:creationId xmlns:a16="http://schemas.microsoft.com/office/drawing/2014/main" id="{E59F3E01-8F66-1944-8064-66DFB18666A4}"/>
                </a:ext>
              </a:extLst>
            </p:cNvPr>
            <p:cNvGrpSpPr/>
            <p:nvPr/>
          </p:nvGrpSpPr>
          <p:grpSpPr>
            <a:xfrm>
              <a:off x="9055425" y="2606136"/>
              <a:ext cx="1877144" cy="572415"/>
              <a:chOff x="7837264" y="1827936"/>
              <a:chExt cx="1202023" cy="414746"/>
            </a:xfrm>
          </p:grpSpPr>
          <p:pic>
            <p:nvPicPr>
              <p:cNvPr id="344" name="Picture 343">
                <a:extLst>
                  <a:ext uri="{FF2B5EF4-FFF2-40B4-BE49-F238E27FC236}">
                    <a16:creationId xmlns:a16="http://schemas.microsoft.com/office/drawing/2014/main" id="{0D02604C-42F5-BD46-B6E2-A05546057E51}"/>
                  </a:ext>
                </a:extLst>
              </p:cNvPr>
              <p:cNvPicPr>
                <a:picLocks noChangeAspect="1"/>
              </p:cNvPicPr>
              <p:nvPr/>
            </p:nvPicPr>
            <p:blipFill>
              <a:blip r:embed="rId15"/>
              <a:stretch>
                <a:fillRect/>
              </a:stretch>
            </p:blipFill>
            <p:spPr>
              <a:xfrm>
                <a:off x="7837264" y="1848721"/>
                <a:ext cx="393960" cy="393961"/>
              </a:xfrm>
              <a:prstGeom prst="rect">
                <a:avLst/>
              </a:prstGeom>
              <a:ln>
                <a:noFill/>
              </a:ln>
            </p:spPr>
          </p:pic>
          <p:pic>
            <p:nvPicPr>
              <p:cNvPr id="345" name="Picture 344">
                <a:extLst>
                  <a:ext uri="{FF2B5EF4-FFF2-40B4-BE49-F238E27FC236}">
                    <a16:creationId xmlns:a16="http://schemas.microsoft.com/office/drawing/2014/main" id="{275FF418-73DE-5440-B96A-EA8E44E52454}"/>
                  </a:ext>
                </a:extLst>
              </p:cNvPr>
              <p:cNvPicPr>
                <a:picLocks noChangeAspect="1"/>
              </p:cNvPicPr>
              <p:nvPr/>
            </p:nvPicPr>
            <p:blipFill>
              <a:blip r:embed="rId16"/>
              <a:stretch>
                <a:fillRect/>
              </a:stretch>
            </p:blipFill>
            <p:spPr>
              <a:xfrm rot="900000">
                <a:off x="8547863" y="1827936"/>
                <a:ext cx="491424" cy="399282"/>
              </a:xfrm>
              <a:prstGeom prst="rect">
                <a:avLst/>
              </a:prstGeom>
              <a:ln>
                <a:solidFill>
                  <a:srgbClr val="285A55"/>
                </a:solidFill>
              </a:ln>
              <a:effectLst>
                <a:outerShdw blurRad="50800" dist="38100" dir="5400000" algn="t" rotWithShape="0">
                  <a:prstClr val="black">
                    <a:alpha val="40000"/>
                  </a:prstClr>
                </a:outerShdw>
              </a:effectLst>
            </p:spPr>
          </p:pic>
        </p:grpSp>
        <p:sp>
          <p:nvSpPr>
            <p:cNvPr id="340" name="TextBox 339">
              <a:extLst>
                <a:ext uri="{FF2B5EF4-FFF2-40B4-BE49-F238E27FC236}">
                  <a16:creationId xmlns:a16="http://schemas.microsoft.com/office/drawing/2014/main" id="{DDED42DF-17D6-C247-B8A7-43CDF92E451E}"/>
                </a:ext>
              </a:extLst>
            </p:cNvPr>
            <p:cNvSpPr txBox="1"/>
            <p:nvPr/>
          </p:nvSpPr>
          <p:spPr>
            <a:xfrm>
              <a:off x="8878526" y="2016092"/>
              <a:ext cx="2246676" cy="276999"/>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ea typeface="+mn-ea"/>
                  <a:cs typeface="+mn-cs"/>
                </a:rPr>
                <a:t>Image &amp; Analyze</a:t>
              </a:r>
            </a:p>
          </p:txBody>
        </p:sp>
        <p:sp>
          <p:nvSpPr>
            <p:cNvPr id="341" name="TextBox 340">
              <a:extLst>
                <a:ext uri="{FF2B5EF4-FFF2-40B4-BE49-F238E27FC236}">
                  <a16:creationId xmlns:a16="http://schemas.microsoft.com/office/drawing/2014/main" id="{599AFDD6-712B-AD43-87EF-92D6DD6EFD2F}"/>
                </a:ext>
              </a:extLst>
            </p:cNvPr>
            <p:cNvSpPr txBox="1"/>
            <p:nvPr/>
          </p:nvSpPr>
          <p:spPr>
            <a:xfrm>
              <a:off x="8921819" y="5283740"/>
              <a:ext cx="2143217" cy="769441"/>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41B4D"/>
                  </a:solidFill>
                  <a:effectLst/>
                  <a:uLnTx/>
                  <a:uFillTx/>
                </a:rPr>
                <a:t>High Resolution </a:t>
              </a:r>
              <a:r>
                <a:rPr lang="en-US" sz="1100">
                  <a:solidFill>
                    <a:srgbClr val="141B4D"/>
                  </a:solidFill>
                </a:rPr>
                <a:t>Image Analysis</a:t>
              </a:r>
              <a:endParaRPr kumimoji="0" lang="en-US" sz="1100" b="0" i="0" u="none" strike="noStrike" kern="1200" cap="none" spc="0" normalizeH="0" baseline="0" noProof="0">
                <a:ln>
                  <a:noFill/>
                </a:ln>
                <a:solidFill>
                  <a:srgbClr val="141B4D"/>
                </a:solidFill>
                <a:effectLst/>
                <a:uLnTx/>
                <a:uFillTx/>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100">
                  <a:solidFill>
                    <a:srgbClr val="141B4D"/>
                  </a:solidFill>
                </a:rPr>
                <a:t>Image gallery is created</a:t>
              </a:r>
              <a:r>
                <a:rPr kumimoji="0" lang="en-US" sz="1100" b="0" i="0" u="none" strike="noStrike" kern="1200" cap="none" spc="0" normalizeH="0" baseline="0" noProof="0">
                  <a:ln>
                    <a:noFill/>
                  </a:ln>
                  <a:solidFill>
                    <a:srgbClr val="141B4D"/>
                  </a:solidFill>
                  <a:effectLst/>
                  <a:uLnTx/>
                  <a:uFillTx/>
                </a:rPr>
                <a:t> </a:t>
              </a:r>
            </a:p>
            <a:p>
              <a:pPr lvl="0" algn="ctr" defTabSz="1219170">
                <a:defRPr/>
              </a:pPr>
              <a:r>
                <a:rPr lang="en-US" sz="1100">
                  <a:solidFill>
                    <a:srgbClr val="141B4D"/>
                  </a:solidFill>
                </a:rPr>
                <a:t>X/Y coordinates for each of the 3M cells </a:t>
              </a:r>
              <a:endParaRPr kumimoji="0" lang="en-US" sz="1100" b="0" i="0" u="none" strike="noStrike" kern="1200" cap="none" spc="0" normalizeH="0" baseline="0" noProof="0">
                <a:ln>
                  <a:noFill/>
                </a:ln>
                <a:solidFill>
                  <a:srgbClr val="141B4D"/>
                </a:solidFill>
                <a:effectLst/>
                <a:uLnTx/>
                <a:uFillTx/>
              </a:endParaRPr>
            </a:p>
          </p:txBody>
        </p:sp>
        <p:pic>
          <p:nvPicPr>
            <p:cNvPr id="342" name="Picture 341">
              <a:extLst>
                <a:ext uri="{FF2B5EF4-FFF2-40B4-BE49-F238E27FC236}">
                  <a16:creationId xmlns:a16="http://schemas.microsoft.com/office/drawing/2014/main" id="{25C0B38C-8D14-244E-93CA-B9408852F234}"/>
                </a:ext>
              </a:extLst>
            </p:cNvPr>
            <p:cNvPicPr>
              <a:picLocks noChangeAspect="1"/>
            </p:cNvPicPr>
            <p:nvPr/>
          </p:nvPicPr>
          <p:blipFill>
            <a:blip r:embed="rId17"/>
            <a:stretch>
              <a:fillRect/>
            </a:stretch>
          </p:blipFill>
          <p:spPr>
            <a:xfrm>
              <a:off x="8929924" y="3334781"/>
              <a:ext cx="683440" cy="511920"/>
            </a:xfrm>
            <a:prstGeom prst="rect">
              <a:avLst/>
            </a:prstGeom>
          </p:spPr>
        </p:pic>
        <p:pic>
          <p:nvPicPr>
            <p:cNvPr id="343" name="Picture 342">
              <a:extLst>
                <a:ext uri="{FF2B5EF4-FFF2-40B4-BE49-F238E27FC236}">
                  <a16:creationId xmlns:a16="http://schemas.microsoft.com/office/drawing/2014/main" id="{B508239F-5DF5-AA45-A3FD-CABDF5ECCABF}"/>
                </a:ext>
              </a:extLst>
            </p:cNvPr>
            <p:cNvPicPr>
              <a:picLocks noChangeAspect="1"/>
            </p:cNvPicPr>
            <p:nvPr/>
          </p:nvPicPr>
          <p:blipFill>
            <a:blip r:embed="rId18"/>
            <a:stretch>
              <a:fillRect/>
            </a:stretch>
          </p:blipFill>
          <p:spPr>
            <a:xfrm>
              <a:off x="9006436" y="2550082"/>
              <a:ext cx="713212" cy="713212"/>
            </a:xfrm>
            <a:prstGeom prst="rect">
              <a:avLst/>
            </a:prstGeom>
          </p:spPr>
        </p:pic>
      </p:grpSp>
      <p:sp>
        <p:nvSpPr>
          <p:cNvPr id="1223" name="Triangle 1222">
            <a:extLst>
              <a:ext uri="{FF2B5EF4-FFF2-40B4-BE49-F238E27FC236}">
                <a16:creationId xmlns:a16="http://schemas.microsoft.com/office/drawing/2014/main" id="{77068F22-7496-E045-A922-CE92B4EF5F35}"/>
              </a:ext>
            </a:extLst>
          </p:cNvPr>
          <p:cNvSpPr/>
          <p:nvPr/>
        </p:nvSpPr>
        <p:spPr>
          <a:xfrm rot="5400000">
            <a:off x="6098142" y="3559790"/>
            <a:ext cx="297480" cy="155436"/>
          </a:xfrm>
          <a:prstGeom prst="triangle">
            <a:avLst>
              <a:gd name="adj" fmla="val 51508"/>
            </a:avLst>
          </a:prstGeom>
          <a:solidFill>
            <a:schemeClr val="accent4"/>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100" b="1" err="1">
              <a:solidFill>
                <a:schemeClr val="tx1"/>
              </a:solidFill>
            </a:endParaRPr>
          </a:p>
        </p:txBody>
      </p:sp>
      <p:sp>
        <p:nvSpPr>
          <p:cNvPr id="1224" name="Triangle 1223">
            <a:extLst>
              <a:ext uri="{FF2B5EF4-FFF2-40B4-BE49-F238E27FC236}">
                <a16:creationId xmlns:a16="http://schemas.microsoft.com/office/drawing/2014/main" id="{86A4EB51-EBD6-0A41-AF2E-41F35B44B96D}"/>
              </a:ext>
            </a:extLst>
          </p:cNvPr>
          <p:cNvSpPr/>
          <p:nvPr/>
        </p:nvSpPr>
        <p:spPr>
          <a:xfrm rot="5400000">
            <a:off x="8557179" y="3559790"/>
            <a:ext cx="297480" cy="155436"/>
          </a:xfrm>
          <a:prstGeom prst="triangle">
            <a:avLst>
              <a:gd name="adj" fmla="val 51508"/>
            </a:avLst>
          </a:prstGeom>
          <a:solidFill>
            <a:schemeClr val="accent4"/>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100" b="1" err="1">
              <a:solidFill>
                <a:schemeClr val="tx1"/>
              </a:solidFill>
            </a:endParaRPr>
          </a:p>
        </p:txBody>
      </p:sp>
      <p:pic>
        <p:nvPicPr>
          <p:cNvPr id="1225" name="Picture 1224" descr="ES_Icon_Academia_1color.png">
            <a:extLst>
              <a:ext uri="{FF2B5EF4-FFF2-40B4-BE49-F238E27FC236}">
                <a16:creationId xmlns:a16="http://schemas.microsoft.com/office/drawing/2014/main" id="{9E3F9BD7-E0D3-994C-9AA0-1F20C891C4CA}"/>
              </a:ext>
            </a:extLst>
          </p:cNvPr>
          <p:cNvPicPr>
            <a:picLocks noChangeAspect="1"/>
          </p:cNvPicPr>
          <p:nvPr/>
        </p:nvPicPr>
        <p:blipFill>
          <a:blip r:embed="rId19"/>
          <a:stretch>
            <a:fillRect/>
          </a:stretch>
        </p:blipFill>
        <p:spPr>
          <a:xfrm>
            <a:off x="5278834" y="2486693"/>
            <a:ext cx="579704" cy="551128"/>
          </a:xfrm>
          <a:prstGeom prst="rect">
            <a:avLst/>
          </a:prstGeom>
        </p:spPr>
      </p:pic>
      <p:pic>
        <p:nvPicPr>
          <p:cNvPr id="1226" name="Picture 1225" descr="ES_Icon_Academia_1color.png">
            <a:extLst>
              <a:ext uri="{FF2B5EF4-FFF2-40B4-BE49-F238E27FC236}">
                <a16:creationId xmlns:a16="http://schemas.microsoft.com/office/drawing/2014/main" id="{A866A3D6-AA84-9C43-8666-830A014DDAD7}"/>
              </a:ext>
            </a:extLst>
          </p:cNvPr>
          <p:cNvPicPr>
            <a:picLocks noChangeAspect="1"/>
          </p:cNvPicPr>
          <p:nvPr/>
        </p:nvPicPr>
        <p:blipFill>
          <a:blip r:embed="rId20"/>
          <a:stretch>
            <a:fillRect/>
          </a:stretch>
        </p:blipFill>
        <p:spPr>
          <a:xfrm>
            <a:off x="3940380" y="2500883"/>
            <a:ext cx="262210" cy="587005"/>
          </a:xfrm>
          <a:prstGeom prst="rect">
            <a:avLst/>
          </a:prstGeom>
        </p:spPr>
      </p:pic>
      <p:pic>
        <p:nvPicPr>
          <p:cNvPr id="1227" name="Picture 1226" descr="ES_Icon_Academia_1color.png">
            <a:extLst>
              <a:ext uri="{FF2B5EF4-FFF2-40B4-BE49-F238E27FC236}">
                <a16:creationId xmlns:a16="http://schemas.microsoft.com/office/drawing/2014/main" id="{48CC61D8-B1B6-B74B-B783-3EE827FF4163}"/>
              </a:ext>
            </a:extLst>
          </p:cNvPr>
          <p:cNvPicPr>
            <a:picLocks noChangeAspect="1"/>
          </p:cNvPicPr>
          <p:nvPr/>
        </p:nvPicPr>
        <p:blipFill>
          <a:blip r:embed="rId21"/>
          <a:stretch>
            <a:fillRect/>
          </a:stretch>
        </p:blipFill>
        <p:spPr>
          <a:xfrm>
            <a:off x="4558705" y="2447779"/>
            <a:ext cx="493626" cy="567755"/>
          </a:xfrm>
          <a:prstGeom prst="rect">
            <a:avLst/>
          </a:prstGeom>
        </p:spPr>
      </p:pic>
      <p:pic>
        <p:nvPicPr>
          <p:cNvPr id="1228" name="Picture 1227">
            <a:extLst>
              <a:ext uri="{FF2B5EF4-FFF2-40B4-BE49-F238E27FC236}">
                <a16:creationId xmlns:a16="http://schemas.microsoft.com/office/drawing/2014/main" id="{11051917-23F7-F940-91EE-E4F7F11BD63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7590" y="6248524"/>
            <a:ext cx="1916430" cy="538231"/>
          </a:xfrm>
          <a:prstGeom prst="rect">
            <a:avLst/>
          </a:prstGeom>
        </p:spPr>
      </p:pic>
      <p:pic>
        <p:nvPicPr>
          <p:cNvPr id="12" name="Audio 11">
            <a:hlinkClick r:id="" action="ppaction://media"/>
            <a:extLst>
              <a:ext uri="{FF2B5EF4-FFF2-40B4-BE49-F238E27FC236}">
                <a16:creationId xmlns:a16="http://schemas.microsoft.com/office/drawing/2014/main" id="{D4F10660-4CB8-465B-9842-A362CD375E08}"/>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27919775"/>
      </p:ext>
    </p:extLst>
  </p:cSld>
  <p:clrMapOvr>
    <a:masterClrMapping/>
  </p:clrMapOvr>
  <mc:AlternateContent xmlns:mc="http://schemas.openxmlformats.org/markup-compatibility/2006" xmlns:p14="http://schemas.microsoft.com/office/powerpoint/2010/main">
    <mc:Choice Requires="p14">
      <p:transition spd="slow" p14:dur="2000" advTm="148815"/>
    </mc:Choice>
    <mc:Fallback xmlns="">
      <p:transition spd="slow" advTm="148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788C7-1234-4128-BDF9-B4639B7D7D3B}"/>
              </a:ext>
            </a:extLst>
          </p:cNvPr>
          <p:cNvSpPr>
            <a:spLocks noGrp="1"/>
          </p:cNvSpPr>
          <p:nvPr>
            <p:ph type="title"/>
          </p:nvPr>
        </p:nvSpPr>
        <p:spPr>
          <a:xfrm>
            <a:off x="317679" y="293419"/>
            <a:ext cx="12098215" cy="1212185"/>
          </a:xfrm>
        </p:spPr>
        <p:txBody>
          <a:bodyPr/>
          <a:lstStyle/>
          <a:p>
            <a:r>
              <a:rPr lang="en-US" sz="3200" dirty="0" err="1"/>
              <a:t>ctDNA+CTC</a:t>
            </a:r>
            <a:r>
              <a:rPr lang="en-US" sz="3200" dirty="0"/>
              <a:t> Combo Allows for Full Potential of Liquid Biopsy</a:t>
            </a:r>
            <a:br>
              <a:rPr lang="en-US" sz="3700" dirty="0"/>
            </a:br>
            <a:endParaRPr lang="en-US" sz="2000" b="0" i="1" dirty="0">
              <a:solidFill>
                <a:srgbClr val="0077C8"/>
              </a:solidFill>
            </a:endParaRPr>
          </a:p>
        </p:txBody>
      </p:sp>
      <p:grpSp>
        <p:nvGrpSpPr>
          <p:cNvPr id="31" name="Group 30">
            <a:extLst>
              <a:ext uri="{FF2B5EF4-FFF2-40B4-BE49-F238E27FC236}">
                <a16:creationId xmlns:a16="http://schemas.microsoft.com/office/drawing/2014/main" id="{38DCCCA1-3AA9-4B2E-9582-0CA92B620EFE}"/>
              </a:ext>
            </a:extLst>
          </p:cNvPr>
          <p:cNvGrpSpPr/>
          <p:nvPr/>
        </p:nvGrpSpPr>
        <p:grpSpPr>
          <a:xfrm>
            <a:off x="1222021" y="1259133"/>
            <a:ext cx="10907575" cy="4913068"/>
            <a:chOff x="111369" y="990600"/>
            <a:chExt cx="8985739" cy="4142272"/>
          </a:xfrm>
        </p:grpSpPr>
        <p:grpSp>
          <p:nvGrpSpPr>
            <p:cNvPr id="4" name="Group 3">
              <a:extLst>
                <a:ext uri="{FF2B5EF4-FFF2-40B4-BE49-F238E27FC236}">
                  <a16:creationId xmlns:a16="http://schemas.microsoft.com/office/drawing/2014/main" id="{E36D98FC-BCEF-4F0B-A84D-AFCF36F3E0F0}"/>
                </a:ext>
              </a:extLst>
            </p:cNvPr>
            <p:cNvGrpSpPr/>
            <p:nvPr/>
          </p:nvGrpSpPr>
          <p:grpSpPr>
            <a:xfrm>
              <a:off x="252383" y="1230578"/>
              <a:ext cx="2002355" cy="1697576"/>
              <a:chOff x="-32302" y="2991363"/>
              <a:chExt cx="2130849" cy="1697576"/>
            </a:xfrm>
          </p:grpSpPr>
          <p:grpSp>
            <p:nvGrpSpPr>
              <p:cNvPr id="5" name="Group 4">
                <a:extLst>
                  <a:ext uri="{FF2B5EF4-FFF2-40B4-BE49-F238E27FC236}">
                    <a16:creationId xmlns:a16="http://schemas.microsoft.com/office/drawing/2014/main" id="{3CD927A0-DBE6-459D-ABDF-04A40573A83A}"/>
                  </a:ext>
                </a:extLst>
              </p:cNvPr>
              <p:cNvGrpSpPr/>
              <p:nvPr/>
            </p:nvGrpSpPr>
            <p:grpSpPr>
              <a:xfrm>
                <a:off x="-32302" y="2991363"/>
                <a:ext cx="2130849" cy="1648599"/>
                <a:chOff x="-32302" y="2991363"/>
                <a:chExt cx="2130849" cy="1648599"/>
              </a:xfrm>
            </p:grpSpPr>
            <p:pic>
              <p:nvPicPr>
                <p:cNvPr id="7" name="Picture 6">
                  <a:extLst>
                    <a:ext uri="{FF2B5EF4-FFF2-40B4-BE49-F238E27FC236}">
                      <a16:creationId xmlns:a16="http://schemas.microsoft.com/office/drawing/2014/main" id="{3A4A0383-1742-4BF1-8847-388DC3434BBA}"/>
                    </a:ext>
                  </a:extLst>
                </p:cNvPr>
                <p:cNvPicPr>
                  <a:picLocks noChangeAspect="1"/>
                </p:cNvPicPr>
                <p:nvPr/>
              </p:nvPicPr>
              <p:blipFill>
                <a:blip r:embed="rId4"/>
                <a:stretch>
                  <a:fillRect/>
                </a:stretch>
              </p:blipFill>
              <p:spPr>
                <a:xfrm>
                  <a:off x="854215" y="3029366"/>
                  <a:ext cx="1244332" cy="1610596"/>
                </a:xfrm>
                <a:prstGeom prst="rect">
                  <a:avLst/>
                </a:prstGeom>
                <a:ln>
                  <a:noFill/>
                </a:ln>
              </p:spPr>
            </p:pic>
            <p:sp>
              <p:nvSpPr>
                <p:cNvPr id="8" name="Rectangle 7">
                  <a:extLst>
                    <a:ext uri="{FF2B5EF4-FFF2-40B4-BE49-F238E27FC236}">
                      <a16:creationId xmlns:a16="http://schemas.microsoft.com/office/drawing/2014/main" id="{932AD7C8-4379-4284-A5FD-59DD2E4BAD7D}"/>
                    </a:ext>
                  </a:extLst>
                </p:cNvPr>
                <p:cNvSpPr/>
                <p:nvPr/>
              </p:nvSpPr>
              <p:spPr>
                <a:xfrm>
                  <a:off x="-32302" y="2991363"/>
                  <a:ext cx="1244332" cy="1567775"/>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1219170">
                    <a:defRPr/>
                  </a:pPr>
                  <a:r>
                    <a:rPr lang="en-US" sz="1467" b="1">
                      <a:solidFill>
                        <a:srgbClr val="141B4D"/>
                      </a:solidFill>
                      <a:latin typeface="Trebuchet MS"/>
                    </a:rPr>
                    <a:t>Whole Blood After Separation</a:t>
                  </a:r>
                </a:p>
              </p:txBody>
            </p:sp>
          </p:grpSp>
          <p:sp>
            <p:nvSpPr>
              <p:cNvPr id="6" name="Rectangle 5">
                <a:extLst>
                  <a:ext uri="{FF2B5EF4-FFF2-40B4-BE49-F238E27FC236}">
                    <a16:creationId xmlns:a16="http://schemas.microsoft.com/office/drawing/2014/main" id="{FA230272-D47A-4F64-8AC8-C7FA4E45A6AF}"/>
                  </a:ext>
                </a:extLst>
              </p:cNvPr>
              <p:cNvSpPr/>
              <p:nvPr/>
            </p:nvSpPr>
            <p:spPr>
              <a:xfrm>
                <a:off x="184518" y="3029366"/>
                <a:ext cx="1914029" cy="1659573"/>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1219170">
                  <a:defRPr/>
                </a:pPr>
                <a:endParaRPr lang="en-US" sz="1467" b="1" err="1">
                  <a:solidFill>
                    <a:srgbClr val="141B4D"/>
                  </a:solidFill>
                  <a:latin typeface="Trebuchet MS"/>
                </a:endParaRPr>
              </a:p>
            </p:txBody>
          </p:sp>
        </p:grpSp>
        <p:sp>
          <p:nvSpPr>
            <p:cNvPr id="9" name="Arrow: Right 8">
              <a:extLst>
                <a:ext uri="{FF2B5EF4-FFF2-40B4-BE49-F238E27FC236}">
                  <a16:creationId xmlns:a16="http://schemas.microsoft.com/office/drawing/2014/main" id="{D67C15E9-BF4E-4AAD-9C09-626E2719E4EE}"/>
                </a:ext>
              </a:extLst>
            </p:cNvPr>
            <p:cNvSpPr/>
            <p:nvPr/>
          </p:nvSpPr>
          <p:spPr>
            <a:xfrm>
              <a:off x="2303223" y="1806031"/>
              <a:ext cx="1424354" cy="281354"/>
            </a:xfrm>
            <a:prstGeom prst="rightArrow">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1467" b="1">
                  <a:solidFill>
                    <a:schemeClr val="tx1"/>
                  </a:solidFill>
                </a:rPr>
                <a:t>Plasma Fraction</a:t>
              </a:r>
            </a:p>
          </p:txBody>
        </p:sp>
        <p:sp>
          <p:nvSpPr>
            <p:cNvPr id="10" name="Rectangle 9">
              <a:extLst>
                <a:ext uri="{FF2B5EF4-FFF2-40B4-BE49-F238E27FC236}">
                  <a16:creationId xmlns:a16="http://schemas.microsoft.com/office/drawing/2014/main" id="{A5FB06A7-6988-47A4-BB4F-C42488ACF31F}"/>
                </a:ext>
              </a:extLst>
            </p:cNvPr>
            <p:cNvSpPr/>
            <p:nvPr/>
          </p:nvSpPr>
          <p:spPr>
            <a:xfrm>
              <a:off x="3801772" y="1745250"/>
              <a:ext cx="4571999" cy="278903"/>
            </a:xfrm>
            <a:prstGeom prst="rect">
              <a:avLst/>
            </a:prstGeom>
          </p:spPr>
          <p:txBody>
            <a:bodyPr>
              <a:spAutoFit/>
            </a:bodyPr>
            <a:lstStyle/>
            <a:p>
              <a:pPr lvl="0">
                <a:defRPr/>
              </a:pPr>
              <a:r>
                <a:rPr lang="en-US" sz="1600" b="1" err="1">
                  <a:solidFill>
                    <a:srgbClr val="141B4D"/>
                  </a:solidFill>
                </a:rPr>
                <a:t>ctDNA</a:t>
              </a:r>
              <a:r>
                <a:rPr lang="en-US" sz="1600" b="1">
                  <a:solidFill>
                    <a:srgbClr val="141B4D"/>
                  </a:solidFill>
                </a:rPr>
                <a:t>/cfDNA &amp; other metabolites</a:t>
              </a:r>
            </a:p>
          </p:txBody>
        </p:sp>
        <p:sp>
          <p:nvSpPr>
            <p:cNvPr id="11" name="Arrow: Right 10">
              <a:extLst>
                <a:ext uri="{FF2B5EF4-FFF2-40B4-BE49-F238E27FC236}">
                  <a16:creationId xmlns:a16="http://schemas.microsoft.com/office/drawing/2014/main" id="{618CF5C9-BA7F-4C20-BAC3-57ECA984E01E}"/>
                </a:ext>
              </a:extLst>
            </p:cNvPr>
            <p:cNvSpPr/>
            <p:nvPr/>
          </p:nvSpPr>
          <p:spPr>
            <a:xfrm>
              <a:off x="2303223" y="2119713"/>
              <a:ext cx="1424354" cy="281354"/>
            </a:xfrm>
            <a:prstGeom prst="rightArrow">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1467" b="1">
                  <a:solidFill>
                    <a:schemeClr val="tx1"/>
                  </a:solidFill>
                </a:rPr>
                <a:t>Buffy Fraction</a:t>
              </a:r>
            </a:p>
          </p:txBody>
        </p:sp>
        <p:sp>
          <p:nvSpPr>
            <p:cNvPr id="12" name="Rectangle 11">
              <a:extLst>
                <a:ext uri="{FF2B5EF4-FFF2-40B4-BE49-F238E27FC236}">
                  <a16:creationId xmlns:a16="http://schemas.microsoft.com/office/drawing/2014/main" id="{70463C70-F76C-4CE8-89A5-1700C4584E06}"/>
                </a:ext>
              </a:extLst>
            </p:cNvPr>
            <p:cNvSpPr/>
            <p:nvPr/>
          </p:nvSpPr>
          <p:spPr>
            <a:xfrm>
              <a:off x="3801772" y="2107496"/>
              <a:ext cx="4964726" cy="278903"/>
            </a:xfrm>
            <a:prstGeom prst="rect">
              <a:avLst/>
            </a:prstGeom>
          </p:spPr>
          <p:txBody>
            <a:bodyPr wrap="square">
              <a:spAutoFit/>
            </a:bodyPr>
            <a:lstStyle/>
            <a:p>
              <a:pPr lvl="0">
                <a:defRPr/>
              </a:pPr>
              <a:r>
                <a:rPr lang="en-US" sz="1600" b="1">
                  <a:solidFill>
                    <a:srgbClr val="141B4D"/>
                  </a:solidFill>
                </a:rPr>
                <a:t>CTCs, single cell </a:t>
              </a:r>
              <a:r>
                <a:rPr lang="en-US" sz="1600" b="1" err="1">
                  <a:solidFill>
                    <a:srgbClr val="141B4D"/>
                  </a:solidFill>
                </a:rPr>
                <a:t>ctc</a:t>
              </a:r>
              <a:r>
                <a:rPr lang="en-US" sz="1600" b="1">
                  <a:solidFill>
                    <a:srgbClr val="141B4D"/>
                  </a:solidFill>
                </a:rPr>
                <a:t>-DNA &amp; WBC analysis</a:t>
              </a:r>
            </a:p>
          </p:txBody>
        </p:sp>
        <p:sp>
          <p:nvSpPr>
            <p:cNvPr id="13" name="Arrow: Right 12">
              <a:extLst>
                <a:ext uri="{FF2B5EF4-FFF2-40B4-BE49-F238E27FC236}">
                  <a16:creationId xmlns:a16="http://schemas.microsoft.com/office/drawing/2014/main" id="{C78B14EC-7CA0-4DAF-B11B-6D86C674028E}"/>
                </a:ext>
              </a:extLst>
            </p:cNvPr>
            <p:cNvSpPr/>
            <p:nvPr/>
          </p:nvSpPr>
          <p:spPr>
            <a:xfrm>
              <a:off x="2316078" y="2480495"/>
              <a:ext cx="1424354" cy="281354"/>
            </a:xfrm>
            <a:prstGeom prst="rightArrow">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1467" b="1">
                  <a:solidFill>
                    <a:schemeClr val="tx1"/>
                  </a:solidFill>
                </a:rPr>
                <a:t>RBC Fraction</a:t>
              </a:r>
            </a:p>
          </p:txBody>
        </p:sp>
        <p:sp>
          <p:nvSpPr>
            <p:cNvPr id="14" name="Rectangle 13">
              <a:extLst>
                <a:ext uri="{FF2B5EF4-FFF2-40B4-BE49-F238E27FC236}">
                  <a16:creationId xmlns:a16="http://schemas.microsoft.com/office/drawing/2014/main" id="{1BCAE837-0F12-4883-BA89-BBB7BF81B618}"/>
                </a:ext>
              </a:extLst>
            </p:cNvPr>
            <p:cNvSpPr/>
            <p:nvPr/>
          </p:nvSpPr>
          <p:spPr>
            <a:xfrm>
              <a:off x="3801772" y="2480495"/>
              <a:ext cx="4964726" cy="278903"/>
            </a:xfrm>
            <a:prstGeom prst="rect">
              <a:avLst/>
            </a:prstGeom>
          </p:spPr>
          <p:txBody>
            <a:bodyPr wrap="square">
              <a:spAutoFit/>
            </a:bodyPr>
            <a:lstStyle/>
            <a:p>
              <a:pPr lvl="0">
                <a:defRPr/>
              </a:pPr>
              <a:r>
                <a:rPr lang="en-US" sz="1600" b="1">
                  <a:solidFill>
                    <a:srgbClr val="141B4D"/>
                  </a:solidFill>
                </a:rPr>
                <a:t>Analyze or discard</a:t>
              </a:r>
            </a:p>
          </p:txBody>
        </p:sp>
        <p:sp>
          <p:nvSpPr>
            <p:cNvPr id="27" name="Rectangle 26">
              <a:extLst>
                <a:ext uri="{FF2B5EF4-FFF2-40B4-BE49-F238E27FC236}">
                  <a16:creationId xmlns:a16="http://schemas.microsoft.com/office/drawing/2014/main" id="{0D092ADA-CCCE-4C1D-9936-163FBCFBD73D}"/>
                </a:ext>
              </a:extLst>
            </p:cNvPr>
            <p:cNvSpPr/>
            <p:nvPr/>
          </p:nvSpPr>
          <p:spPr>
            <a:xfrm>
              <a:off x="111369" y="990600"/>
              <a:ext cx="8985739" cy="1977913"/>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67" b="1" err="1">
                <a:solidFill>
                  <a:schemeClr val="tx1"/>
                </a:solidFill>
              </a:endParaRPr>
            </a:p>
          </p:txBody>
        </p:sp>
        <p:sp>
          <p:nvSpPr>
            <p:cNvPr id="28" name="Rectangle 27">
              <a:extLst>
                <a:ext uri="{FF2B5EF4-FFF2-40B4-BE49-F238E27FC236}">
                  <a16:creationId xmlns:a16="http://schemas.microsoft.com/office/drawing/2014/main" id="{F8CCEBCB-9B06-425E-9E4C-1D2D598CCC09}"/>
                </a:ext>
              </a:extLst>
            </p:cNvPr>
            <p:cNvSpPr/>
            <p:nvPr/>
          </p:nvSpPr>
          <p:spPr>
            <a:xfrm>
              <a:off x="111369" y="3154959"/>
              <a:ext cx="8985739" cy="1977913"/>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467" b="1" err="1">
                <a:solidFill>
                  <a:schemeClr val="tx1"/>
                </a:solidFill>
              </a:endParaRPr>
            </a:p>
          </p:txBody>
        </p:sp>
      </p:grpSp>
      <p:pic>
        <p:nvPicPr>
          <p:cNvPr id="15" name="Picture 14">
            <a:extLst>
              <a:ext uri="{FF2B5EF4-FFF2-40B4-BE49-F238E27FC236}">
                <a16:creationId xmlns:a16="http://schemas.microsoft.com/office/drawing/2014/main" id="{60A57686-1B5E-4A89-8903-8B6D57D501E8}"/>
              </a:ext>
            </a:extLst>
          </p:cNvPr>
          <p:cNvPicPr>
            <a:picLocks noChangeAspect="1"/>
          </p:cNvPicPr>
          <p:nvPr/>
        </p:nvPicPr>
        <p:blipFill>
          <a:blip r:embed="rId5"/>
          <a:stretch>
            <a:fillRect/>
          </a:stretch>
        </p:blipFill>
        <p:spPr>
          <a:xfrm>
            <a:off x="3823806" y="3665852"/>
            <a:ext cx="4724400" cy="2429296"/>
          </a:xfrm>
          <a:prstGeom prst="rect">
            <a:avLst/>
          </a:prstGeom>
        </p:spPr>
      </p:pic>
      <p:pic>
        <p:nvPicPr>
          <p:cNvPr id="19" name="Picture 18">
            <a:extLst>
              <a:ext uri="{FF2B5EF4-FFF2-40B4-BE49-F238E27FC236}">
                <a16:creationId xmlns:a16="http://schemas.microsoft.com/office/drawing/2014/main" id="{05FB2DF5-FFEB-694A-86CE-07FA8AEA36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7590" y="6248524"/>
            <a:ext cx="1916430" cy="538231"/>
          </a:xfrm>
          <a:prstGeom prst="rect">
            <a:avLst/>
          </a:prstGeom>
        </p:spPr>
      </p:pic>
      <p:sp>
        <p:nvSpPr>
          <p:cNvPr id="3" name="Rectangle 2">
            <a:extLst>
              <a:ext uri="{FF2B5EF4-FFF2-40B4-BE49-F238E27FC236}">
                <a16:creationId xmlns:a16="http://schemas.microsoft.com/office/drawing/2014/main" id="{A2DC9B2A-3DD6-0844-83C8-F7DE4C0EFC13}"/>
              </a:ext>
            </a:extLst>
          </p:cNvPr>
          <p:cNvSpPr/>
          <p:nvPr/>
        </p:nvSpPr>
        <p:spPr>
          <a:xfrm>
            <a:off x="317678" y="826674"/>
            <a:ext cx="11698311" cy="400110"/>
          </a:xfrm>
          <a:prstGeom prst="rect">
            <a:avLst/>
          </a:prstGeom>
        </p:spPr>
        <p:txBody>
          <a:bodyPr wrap="square">
            <a:spAutoFit/>
          </a:bodyPr>
          <a:lstStyle/>
          <a:p>
            <a:r>
              <a:rPr lang="en-US" sz="2000" i="1" dirty="0">
                <a:solidFill>
                  <a:srgbClr val="0077C8"/>
                </a:solidFill>
              </a:rPr>
              <a:t>Comprehensive Cancer Profiling - both Genotypic &amp; Phenotypic Analysis from a single draw of blood</a:t>
            </a:r>
            <a:endParaRPr lang="en-US" sz="2000" dirty="0"/>
          </a:p>
        </p:txBody>
      </p:sp>
      <p:pic>
        <p:nvPicPr>
          <p:cNvPr id="22" name="Audio 21">
            <a:hlinkClick r:id="" action="ppaction://media"/>
            <a:extLst>
              <a:ext uri="{FF2B5EF4-FFF2-40B4-BE49-F238E27FC236}">
                <a16:creationId xmlns:a16="http://schemas.microsoft.com/office/drawing/2014/main" id="{92222EB4-77DD-4886-B21C-DB132E37E9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85207542"/>
      </p:ext>
    </p:extLst>
  </p:cSld>
  <p:clrMapOvr>
    <a:masterClrMapping/>
  </p:clrMapOvr>
  <mc:AlternateContent xmlns:mc="http://schemas.openxmlformats.org/markup-compatibility/2006" xmlns:p14="http://schemas.microsoft.com/office/powerpoint/2010/main">
    <mc:Choice Requires="p14">
      <p:transition spd="med" p14:dur="700" advTm="23592">
        <p:fade/>
      </p:transition>
    </mc:Choice>
    <mc:Fallback xmlns="">
      <p:transition spd="med" advTm="235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2.7"/>
</p:tagLst>
</file>

<file path=ppt/theme/theme1.xml><?xml version="1.0" encoding="utf-8"?>
<a:theme xmlns:a="http://schemas.openxmlformats.org/drawingml/2006/main" name="Office Theme">
  <a:themeElements>
    <a:clrScheme name="Custom 2">
      <a:dk1>
        <a:srgbClr val="141A4C"/>
      </a:dk1>
      <a:lt1>
        <a:srgbClr val="FFFFFF"/>
      </a:lt1>
      <a:dk2>
        <a:srgbClr val="0176C7"/>
      </a:dk2>
      <a:lt2>
        <a:srgbClr val="B1B4B1"/>
      </a:lt2>
      <a:accent1>
        <a:srgbClr val="00BFB3"/>
      </a:accent1>
      <a:accent2>
        <a:srgbClr val="2C2A28"/>
      </a:accent2>
      <a:accent3>
        <a:srgbClr val="00AF50"/>
      </a:accent3>
      <a:accent4>
        <a:srgbClr val="FFBC00"/>
      </a:accent4>
      <a:accent5>
        <a:srgbClr val="F8423A"/>
      </a:accent5>
      <a:accent6>
        <a:srgbClr val="E87621"/>
      </a:accent6>
      <a:hlink>
        <a:srgbClr val="0176C7"/>
      </a:hlink>
      <a:folHlink>
        <a:srgbClr val="702F8A"/>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pic Sciences - White Footer">
  <a:themeElements>
    <a:clrScheme name="Epic Sciences">
      <a:dk1>
        <a:srgbClr val="141B4D"/>
      </a:dk1>
      <a:lt1>
        <a:srgbClr val="FFFFFF"/>
      </a:lt1>
      <a:dk2>
        <a:srgbClr val="0077C8"/>
      </a:dk2>
      <a:lt2>
        <a:srgbClr val="00BFB3"/>
      </a:lt2>
      <a:accent1>
        <a:srgbClr val="141B4D"/>
      </a:accent1>
      <a:accent2>
        <a:srgbClr val="0077C8"/>
      </a:accent2>
      <a:accent3>
        <a:srgbClr val="00BFB3"/>
      </a:accent3>
      <a:accent4>
        <a:srgbClr val="FFBC00"/>
      </a:accent4>
      <a:accent5>
        <a:srgbClr val="B2B4B2"/>
      </a:accent5>
      <a:accent6>
        <a:srgbClr val="702F8A"/>
      </a:accent6>
      <a:hlink>
        <a:srgbClr val="FFFFFF"/>
      </a:hlink>
      <a:folHlink>
        <a:srgbClr val="702F8A"/>
      </a:folHlink>
    </a:clrScheme>
    <a:fontScheme name="Epic Fonts">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25" cap="flat" cmpd="sng" algn="ctr">
          <a:solidFill>
            <a:schemeClr val="accent5"/>
          </a:solidFill>
          <a:prstDash val="solid"/>
          <a:round/>
          <a:headEnd type="none" w="med" len="med"/>
          <a:tailEnd type="none" w="med" len="med"/>
        </a:ln>
      </a:spPr>
      <a:bodyPr rtlCol="0" anchor="ctr"/>
      <a:lstStyle>
        <a:defPPr algn="ctr">
          <a:defRPr sz="1100" b="1" dirty="0" err="1" smtClean="0">
            <a:solidFill>
              <a:schemeClr val="tx1"/>
            </a:solidFill>
          </a:defRPr>
        </a:defPPr>
      </a:lstStyle>
      <a:style>
        <a:lnRef idx="0">
          <a:scrgbClr r="0" g="0" b="0"/>
        </a:lnRef>
        <a:fillRef idx="0">
          <a:scrgbClr r="0" g="0" b="0"/>
        </a:fillRef>
        <a:effectRef idx="0">
          <a:scrgbClr r="0" g="0" b="0"/>
        </a:effectRef>
        <a:fontRef idx="minor">
          <a:schemeClr val="accent2"/>
        </a:fontRef>
      </a:style>
    </a:spDef>
  </a:objectDefaults>
  <a:extraClrSchemeLst/>
  <a:custClrLst>
    <a:custClr name="Epic Sciences Deep Blue">
      <a:srgbClr val="141B4D"/>
    </a:custClr>
    <a:custClr name="Epic Sciences Blue">
      <a:srgbClr val="0077C8"/>
    </a:custClr>
    <a:custClr name="Epic Sciences Teal">
      <a:srgbClr val="00BFB3"/>
    </a:custClr>
    <a:custClr name="Epic Sciences Yellow">
      <a:srgbClr val="FFBC00"/>
    </a:custClr>
    <a:custClr name="Epic Sciences Black">
      <a:srgbClr val="2C2A29"/>
    </a:custClr>
    <a:custClr name="Epic Sciences Gray">
      <a:srgbClr val="B2B4B2"/>
    </a:custClr>
    <a:custClr name="Epic Sciences Purple">
      <a:srgbClr val="702F8A"/>
    </a:custClr>
    <a:custClr name="Epic Sciences Green">
      <a:srgbClr val="84BD00"/>
    </a:custClr>
    <a:custClr name="Epic Sciences Red">
      <a:srgbClr val="F9423A"/>
    </a:custClr>
    <a:custClr name="Epic Sciences Orange">
      <a:srgbClr val="E87722"/>
    </a:custClr>
  </a:custClrLst>
  <a:extLst>
    <a:ext uri="{05A4C25C-085E-4340-85A3-A5531E510DB2}">
      <thm15:themeFamily xmlns:thm15="http://schemas.microsoft.com/office/thememl/2012/main" name="Theme1_Y" id="{5CD9BF3F-B582-4A65-B107-5163B33DFEE8}" vid="{9E1E11CF-0303-44B6-BE5E-4317281841C0}"/>
    </a:ext>
  </a:extLst>
</a:theme>
</file>

<file path=ppt/theme/theme4.xml><?xml version="1.0" encoding="utf-8"?>
<a:theme xmlns:a="http://schemas.openxmlformats.org/drawingml/2006/main" name="3_Epic Sciences - White Footer">
  <a:themeElements>
    <a:clrScheme name="Epic Sciences">
      <a:dk1>
        <a:srgbClr val="141B4D"/>
      </a:dk1>
      <a:lt1>
        <a:srgbClr val="FFFFFF"/>
      </a:lt1>
      <a:dk2>
        <a:srgbClr val="0077C8"/>
      </a:dk2>
      <a:lt2>
        <a:srgbClr val="00BFB3"/>
      </a:lt2>
      <a:accent1>
        <a:srgbClr val="141B4D"/>
      </a:accent1>
      <a:accent2>
        <a:srgbClr val="0077C8"/>
      </a:accent2>
      <a:accent3>
        <a:srgbClr val="00BFB3"/>
      </a:accent3>
      <a:accent4>
        <a:srgbClr val="FFBC00"/>
      </a:accent4>
      <a:accent5>
        <a:srgbClr val="B2B4B2"/>
      </a:accent5>
      <a:accent6>
        <a:srgbClr val="702F8A"/>
      </a:accent6>
      <a:hlink>
        <a:srgbClr val="FFFFFF"/>
      </a:hlink>
      <a:folHlink>
        <a:srgbClr val="702F8A"/>
      </a:folHlink>
    </a:clrScheme>
    <a:fontScheme name="Epic Fonts">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25" cap="flat" cmpd="sng" algn="ctr">
          <a:solidFill>
            <a:schemeClr val="accent5"/>
          </a:solidFill>
          <a:prstDash val="solid"/>
          <a:round/>
          <a:headEnd type="none" w="med" len="med"/>
          <a:tailEnd type="none" w="med" len="med"/>
        </a:ln>
      </a:spPr>
      <a:bodyPr rtlCol="0" anchor="ctr"/>
      <a:lstStyle>
        <a:defPPr algn="ctr">
          <a:defRPr sz="1100" b="1" dirty="0" err="1" smtClean="0">
            <a:solidFill>
              <a:schemeClr val="tx1"/>
            </a:solidFill>
          </a:defRPr>
        </a:defPPr>
      </a:lstStyle>
      <a:style>
        <a:lnRef idx="0">
          <a:scrgbClr r="0" g="0" b="0"/>
        </a:lnRef>
        <a:fillRef idx="0">
          <a:scrgbClr r="0" g="0" b="0"/>
        </a:fillRef>
        <a:effectRef idx="0">
          <a:scrgbClr r="0" g="0" b="0"/>
        </a:effectRef>
        <a:fontRef idx="minor">
          <a:schemeClr val="accent2"/>
        </a:fontRef>
      </a:style>
    </a:spDef>
  </a:objectDefaults>
  <a:extraClrSchemeLst/>
  <a:custClrLst>
    <a:custClr name="Epic Sciences Deep Blue">
      <a:srgbClr val="141B4D"/>
    </a:custClr>
    <a:custClr name="Epic Sciences Blue">
      <a:srgbClr val="0077C8"/>
    </a:custClr>
    <a:custClr name="Epic Sciences Teal">
      <a:srgbClr val="00BFB3"/>
    </a:custClr>
    <a:custClr name="Epic Sciences Yellow">
      <a:srgbClr val="FFBC00"/>
    </a:custClr>
    <a:custClr name="Epic Sciences Black">
      <a:srgbClr val="2C2A29"/>
    </a:custClr>
    <a:custClr name="Epic Sciences Gray">
      <a:srgbClr val="B2B4B2"/>
    </a:custClr>
    <a:custClr name="Epic Sciences Purple">
      <a:srgbClr val="702F8A"/>
    </a:custClr>
    <a:custClr name="Epic Sciences Green">
      <a:srgbClr val="84BD00"/>
    </a:custClr>
    <a:custClr name="Epic Sciences Red">
      <a:srgbClr val="F9423A"/>
    </a:custClr>
    <a:custClr name="Epic Sciences Orange">
      <a:srgbClr val="E87722"/>
    </a:custClr>
  </a:custClrLst>
  <a:extLst>
    <a:ext uri="{05A4C25C-085E-4340-85A3-A5531E510DB2}">
      <thm15:themeFamily xmlns:thm15="http://schemas.microsoft.com/office/thememl/2012/main" name="Theme1_Y" id="{5CD9BF3F-B582-4A65-B107-5163B33DFEE8}" vid="{9E1E11CF-0303-44B6-BE5E-4317281841C0}"/>
    </a:ext>
  </a:extLst>
</a:theme>
</file>

<file path=ppt/theme/theme5.xml><?xml version="1.0" encoding="utf-8"?>
<a:theme xmlns:a="http://schemas.openxmlformats.org/drawingml/2006/main" name="1_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Annual Meeting 18">
      <a:dk1>
        <a:srgbClr val="113468"/>
      </a:dk1>
      <a:lt1>
        <a:sysClr val="window" lastClr="FFFFFF"/>
      </a:lt1>
      <a:dk2>
        <a:srgbClr val="0076A9"/>
      </a:dk2>
      <a:lt2>
        <a:srgbClr val="E7E6E6"/>
      </a:lt2>
      <a:accent1>
        <a:srgbClr val="008764"/>
      </a:accent1>
      <a:accent2>
        <a:srgbClr val="0076A9"/>
      </a:accent2>
      <a:accent3>
        <a:srgbClr val="00457C"/>
      </a:accent3>
      <a:accent4>
        <a:srgbClr val="39B0FF"/>
      </a:accent4>
      <a:accent5>
        <a:srgbClr val="096F76"/>
      </a:accent5>
      <a:accent6>
        <a:srgbClr val="F2CE47"/>
      </a:accent6>
      <a:hlink>
        <a:srgbClr val="F2CE47"/>
      </a:hlink>
      <a:folHlink>
        <a:srgbClr val="39B0F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rushVTI">
  <a:themeElements>
    <a:clrScheme name="AnalogousFromDarkSeedLeftStep">
      <a:dk1>
        <a:srgbClr val="000000"/>
      </a:dk1>
      <a:lt1>
        <a:srgbClr val="FFFFFF"/>
      </a:lt1>
      <a:dk2>
        <a:srgbClr val="1B1D30"/>
      </a:dk2>
      <a:lt2>
        <a:srgbClr val="F0F3F2"/>
      </a:lt2>
      <a:accent1>
        <a:srgbClr val="C34D8B"/>
      </a:accent1>
      <a:accent2>
        <a:srgbClr val="B13BAB"/>
      </a:accent2>
      <a:accent3>
        <a:srgbClr val="994DC3"/>
      </a:accent3>
      <a:accent4>
        <a:srgbClr val="553BB1"/>
      </a:accent4>
      <a:accent5>
        <a:srgbClr val="4D64C3"/>
      </a:accent5>
      <a:accent6>
        <a:srgbClr val="3B83B1"/>
      </a:accent6>
      <a:hlink>
        <a:srgbClr val="5C5EC8"/>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F13DAF5D533F448BF6D207095EE932" ma:contentTypeVersion="10" ma:contentTypeDescription="Create a new document." ma:contentTypeScope="" ma:versionID="47ae7a9ee11010a94b888340e49bf398">
  <xsd:schema xmlns:xsd="http://www.w3.org/2001/XMLSchema" xmlns:xs="http://www.w3.org/2001/XMLSchema" xmlns:p="http://schemas.microsoft.com/office/2006/metadata/properties" xmlns:ns3="d346df3d-2575-44a4-9f07-c5b71d080784" targetNamespace="http://schemas.microsoft.com/office/2006/metadata/properties" ma:root="true" ma:fieldsID="480603b5eaf9ab332cabba2debaedcf7" ns3:_="">
    <xsd:import namespace="d346df3d-2575-44a4-9f07-c5b71d08078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46df3d-2575-44a4-9f07-c5b71d0807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24A059-14A9-486B-9D06-17EE4E3DE181}">
  <ds:schemaRefs>
    <ds:schemaRef ds:uri="http://schemas.microsoft.com/sharepoint/v3/contenttype/forms"/>
  </ds:schemaRefs>
</ds:datastoreItem>
</file>

<file path=customXml/itemProps2.xml><?xml version="1.0" encoding="utf-8"?>
<ds:datastoreItem xmlns:ds="http://schemas.openxmlformats.org/officeDocument/2006/customXml" ds:itemID="{2EE7AA88-2743-4A93-8B25-7D062A837B3B}">
  <ds:schemaRefs>
    <ds:schemaRef ds:uri="http://purl.org/dc/elements/1.1/"/>
    <ds:schemaRef ds:uri="http://schemas.microsoft.com/office/infopath/2007/PartnerControls"/>
    <ds:schemaRef ds:uri="http://www.w3.org/XML/1998/namespace"/>
    <ds:schemaRef ds:uri="http://schemas.openxmlformats.org/package/2006/metadata/core-properties"/>
    <ds:schemaRef ds:uri="http://schemas.microsoft.com/office/2006/documentManagement/types"/>
    <ds:schemaRef ds:uri="d346df3d-2575-44a4-9f07-c5b71d080784"/>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041D9B29-7D12-4F4A-AA9A-147B80B354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46df3d-2575-44a4-9f07-c5b71d0807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528</TotalTime>
  <Words>2074</Words>
  <Application>Microsoft Office PowerPoint</Application>
  <PresentationFormat>Widescreen</PresentationFormat>
  <Paragraphs>270</Paragraphs>
  <Slides>17</Slides>
  <Notes>14</Notes>
  <HiddenSlides>0</HiddenSlides>
  <MMClips>17</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17</vt:i4>
      </vt:variant>
    </vt:vector>
  </HeadingPairs>
  <TitlesOfParts>
    <vt:vector size="37" baseType="lpstr">
      <vt:lpstr>Arial</vt:lpstr>
      <vt:lpstr>Arial,Sans-Serif</vt:lpstr>
      <vt:lpstr>Calibri</vt:lpstr>
      <vt:lpstr>Calibri Light</vt:lpstr>
      <vt:lpstr>Century Gothic</vt:lpstr>
      <vt:lpstr>Courier New</vt:lpstr>
      <vt:lpstr>Elephant</vt:lpstr>
      <vt:lpstr>MuseoSansBold</vt:lpstr>
      <vt:lpstr>Times New Roman</vt:lpstr>
      <vt:lpstr>Trebuchet MS</vt:lpstr>
      <vt:lpstr>Wingdings</vt:lpstr>
      <vt:lpstr>Wingdings,Sans-Serif</vt:lpstr>
      <vt:lpstr>Office Theme</vt:lpstr>
      <vt:lpstr>Custom Design</vt:lpstr>
      <vt:lpstr>Epic Sciences - White Footer</vt:lpstr>
      <vt:lpstr>3_Epic Sciences - White Footer</vt:lpstr>
      <vt:lpstr>1_Custom Design</vt:lpstr>
      <vt:lpstr>2_Custom Design</vt:lpstr>
      <vt:lpstr>BrushVTI</vt:lpstr>
      <vt:lpstr>1_Office Theme</vt:lpstr>
      <vt:lpstr>PowerPoint Presentation</vt:lpstr>
      <vt:lpstr>Speakers</vt:lpstr>
      <vt:lpstr>Predicine &amp; Epic Sciences – Global Strategic Partnership </vt:lpstr>
      <vt:lpstr>Peripheral Blood: Multiple Tools For Drug Development </vt:lpstr>
      <vt:lpstr>Outlook</vt:lpstr>
      <vt:lpstr>PowerPoint Presentation</vt:lpstr>
      <vt:lpstr>PowerPoint Presentation</vt:lpstr>
      <vt:lpstr>PowerPoint Presentation</vt:lpstr>
      <vt:lpstr>ctDNA+CTC Combo Allows for Full Potential of Liquid Biopsy </vt:lpstr>
      <vt:lpstr>Predicine and Epic Sciences Partnership</vt:lpstr>
      <vt:lpstr>PowerPoint Presentation</vt:lpstr>
      <vt:lpstr>Combined Approach – Clinical Study, DFS/OS </vt:lpstr>
      <vt:lpstr>PowerPoint Presentation</vt:lpstr>
      <vt:lpstr>ctDNA and CTC Workflow Provides Ease for  Biopharma Clinical Programs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CLARITY™ WE SEE CANCER DIFFERENTLY</dc:title>
  <dc:creator>Elena Antonova</dc:creator>
  <cp:lastModifiedBy>Jim Walther</cp:lastModifiedBy>
  <cp:revision>162</cp:revision>
  <cp:lastPrinted>2020-01-12T20:42:05Z</cp:lastPrinted>
  <dcterms:created xsi:type="dcterms:W3CDTF">2019-09-09T00:15:00Z</dcterms:created>
  <dcterms:modified xsi:type="dcterms:W3CDTF">2020-11-09T15:52:17Z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0x010100C1F13DAF5D533F448BF6D207095EE932</vt:lpwstr>
  </property>
</Properties>
</file>